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4.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5.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autoCompressPictures="0">
  <p:sldMasterIdLst>
    <p:sldMasterId id="2147483648" r:id="rId1"/>
    <p:sldMasterId id="2147483670" r:id="rId2"/>
    <p:sldMasterId id="2147483687" r:id="rId3"/>
    <p:sldMasterId id="2147483707" r:id="rId4"/>
    <p:sldMasterId id="2147483726" r:id="rId5"/>
    <p:sldMasterId id="2147483803" r:id="rId6"/>
  </p:sldMasterIdLst>
  <p:notesMasterIdLst>
    <p:notesMasterId r:id="rId34"/>
  </p:notesMasterIdLst>
  <p:sldIdLst>
    <p:sldId id="2147483216" r:id="rId7"/>
    <p:sldId id="2147483205" r:id="rId8"/>
    <p:sldId id="214748319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147483206" r:id="rId29"/>
    <p:sldId id="1259" r:id="rId30"/>
    <p:sldId id="1637156283" r:id="rId31"/>
    <p:sldId id="2147483217" r:id="rId32"/>
    <p:sldId id="1637156246" r:id="rId33"/>
  </p:sldIdLst>
  <p:sldSz cx="14630400" cy="8229600"/>
  <p:notesSz cx="8229600" cy="14630400"/>
  <p:embeddedFontLst>
    <p:embeddedFont>
      <p:font typeface="Inter" panose="02000503000000020004" pitchFamily="2" charset="0"/>
      <p:regular r:id="rId35"/>
      <p:bold r:id="rId36"/>
    </p:embeddedFont>
    <p:embeddedFont>
      <p:font typeface="Inter SemiBold" panose="02000503000000020004" pitchFamily="2" charset="0"/>
      <p:regular r:id="rId37"/>
      <p:bold r:id="rId38"/>
    </p:embeddedFont>
    <p:embeddedFont>
      <p:font typeface="Poppins" pitchFamily="2" charset="77"/>
      <p:regular r:id="rId39"/>
      <p:bold r:id="rId40"/>
      <p:italic r:id="rId41"/>
      <p:boldItalic r:id="rId42"/>
    </p:embeddedFont>
    <p:embeddedFont>
      <p:font typeface="Poppins Bold" pitchFamily="2" charset="77"/>
      <p:bold r:id="rId43"/>
    </p:embeddedFont>
    <p:embeddedFont>
      <p:font typeface="Poppins ExtraBold" panose="00000900000000000000" pitchFamily="2" charset="77"/>
      <p:bold r:id="rId44"/>
      <p:boldItalic r:id="rId45"/>
    </p:embeddedFont>
    <p:embeddedFont>
      <p:font typeface="Poppins Light" panose="00000400000000000000" pitchFamily="2" charset="77"/>
      <p:regular r:id="rId46"/>
      <p:italic r:id="rId47"/>
    </p:embeddedFont>
    <p:embeddedFont>
      <p:font typeface="Poppins Medium" panose="00000600000000000000" pitchFamily="2" charset="77"/>
      <p:regular r:id="rId48"/>
      <p:italic r:id="rId49"/>
    </p:embeddedFont>
    <p:embeddedFont>
      <p:font typeface="Poppins SemiBold" panose="00000700000000000000" pitchFamily="2" charset="77"/>
      <p:regular r:id="rId50"/>
      <p:bold r:id="rId51"/>
      <p:boldItalic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8C234B-6BD3-4025-BC92-E4BDD28829DA}" v="8" dt="2026-05-18T22:45:34.2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58"/>
  </p:normalViewPr>
  <p:slideViewPr>
    <p:cSldViewPr snapToGrid="0">
      <p:cViewPr varScale="1">
        <p:scale>
          <a:sx n="100" d="100"/>
          <a:sy n="100" d="100"/>
        </p:scale>
        <p:origin x="256"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5.fntdata"/><Relationship Id="rId21" Type="http://schemas.openxmlformats.org/officeDocument/2006/relationships/slide" Target="slides/slide15.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55"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presProps" Target="presProps.xml"/><Relationship Id="rId5" Type="http://schemas.openxmlformats.org/officeDocument/2006/relationships/slideMaster" Target="slideMasters/slideMaster5.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56"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font" Target="fonts/font17.fntdata"/><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font" Target="fonts/font4.fntdata"/><Relationship Id="rId46" Type="http://schemas.openxmlformats.org/officeDocument/2006/relationships/font" Target="fonts/font12.fntdata"/><Relationship Id="rId20" Type="http://schemas.openxmlformats.org/officeDocument/2006/relationships/slide" Target="slides/slide14.xml"/><Relationship Id="rId41" Type="http://schemas.openxmlformats.org/officeDocument/2006/relationships/font" Target="fonts/font7.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font" Target="fonts/font2.fntdata"/><Relationship Id="rId49" Type="http://schemas.openxmlformats.org/officeDocument/2006/relationships/font" Target="fonts/font15.fntdata"/><Relationship Id="rId57" Type="http://schemas.microsoft.com/office/2015/10/relationships/revisionInfo" Target="revisionInfo.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font" Target="fonts/font10.fntdata"/><Relationship Id="rId52" Type="http://schemas.openxmlformats.org/officeDocument/2006/relationships/font" Target="fonts/font1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7350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1EBD54-4A1A-0F4F-260D-351A336D9A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2BA9DA-2326-D9D1-F883-02624806A9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DBBA90-741F-2242-E164-1C463B6C46A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F2ED461-03A8-A699-3372-1C39580BC74F}"/>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4A70FF-63E7-A24E-AAE2-46684EFA26FB}" type="slidenum">
              <a:rPr kumimoji="0" lang="en-US" sz="1200" b="0" i="0" u="none" strike="noStrike" kern="1200" cap="none" spc="0" normalizeH="0" baseline="0" noProof="0" smtClean="0">
                <a:ln>
                  <a:noFill/>
                </a:ln>
                <a:solidFill>
                  <a:prstClr val="black"/>
                </a:solidFill>
                <a:effectLst/>
                <a:uLnTx/>
                <a:uFillTx/>
                <a:latin typeface="Poppins"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Poppins" pitchFamily="2" charset="77"/>
              <a:ea typeface="+mn-ea"/>
              <a:cs typeface="+mn-cs"/>
            </a:endParaRPr>
          </a:p>
        </p:txBody>
      </p:sp>
    </p:spTree>
    <p:extLst>
      <p:ext uri="{BB962C8B-B14F-4D97-AF65-F5344CB8AC3E}">
        <p14:creationId xmlns:p14="http://schemas.microsoft.com/office/powerpoint/2010/main" val="28430738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4A70FF-63E7-A24E-AAE2-46684EFA26FB}" type="slidenum">
              <a:rPr kumimoji="0" lang="en-US" sz="1200" b="0" i="0" u="none" strike="noStrike" kern="1200" cap="none" spc="0" normalizeH="0" baseline="0" noProof="0" smtClean="0">
                <a:ln>
                  <a:noFill/>
                </a:ln>
                <a:solidFill>
                  <a:prstClr val="black"/>
                </a:solidFill>
                <a:effectLst/>
                <a:uLnTx/>
                <a:uFillTx/>
                <a:latin typeface="Poppins"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Poppins" pitchFamily="2" charset="77"/>
              <a:ea typeface="+mn-ea"/>
              <a:cs typeface="+mn-cs"/>
            </a:endParaRPr>
          </a:p>
        </p:txBody>
      </p:sp>
    </p:spTree>
    <p:extLst>
      <p:ext uri="{BB962C8B-B14F-4D97-AF65-F5344CB8AC3E}">
        <p14:creationId xmlns:p14="http://schemas.microsoft.com/office/powerpoint/2010/main" val="20346361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28D5CD-BCE8-BF71-1847-20E157B964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1843D2-F6DE-7EF3-CB82-74CF70C9E8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FD5C51-80EF-0E30-D151-198F45217419}"/>
              </a:ext>
            </a:extLst>
          </p:cNvPr>
          <p:cNvSpPr>
            <a:spLocks noGrp="1"/>
          </p:cNvSpPr>
          <p:nvPr>
            <p:ph type="body" idx="1"/>
          </p:nvPr>
        </p:nvSpPr>
        <p:spPr/>
        <p:txBody>
          <a:bodyPr/>
          <a:lstStyle/>
          <a:p>
            <a:pPr>
              <a:defRPr/>
            </a:pPr>
            <a:endParaRPr lang="en-US"/>
          </a:p>
        </p:txBody>
      </p:sp>
      <p:sp>
        <p:nvSpPr>
          <p:cNvPr id="4" name="Slide Number Placeholder 3">
            <a:extLst>
              <a:ext uri="{FF2B5EF4-FFF2-40B4-BE49-F238E27FC236}">
                <a16:creationId xmlns:a16="http://schemas.microsoft.com/office/drawing/2014/main" id="{BAD16F77-3ECE-4146-8A92-FB8344FF916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350794-A49D-7F45-807D-07C8876467A0}" type="slidenum">
              <a:rPr kumimoji="0" lang="en-US" sz="1200" b="0" i="0" u="none" strike="noStrike" kern="1200" cap="none" spc="0" normalizeH="0" baseline="0" noProof="0" smtClean="0">
                <a:ln>
                  <a:noFill/>
                </a:ln>
                <a:solidFill>
                  <a:prstClr val="black"/>
                </a:solidFill>
                <a:effectLst/>
                <a:uLnTx/>
                <a:uFillTx/>
                <a:latin typeface="Poppins"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Poppins" pitchFamily="2" charset="77"/>
              <a:ea typeface="+mn-ea"/>
              <a:cs typeface="+mn-cs"/>
            </a:endParaRPr>
          </a:p>
        </p:txBody>
      </p:sp>
    </p:spTree>
    <p:extLst>
      <p:ext uri="{BB962C8B-B14F-4D97-AF65-F5344CB8AC3E}">
        <p14:creationId xmlns:p14="http://schemas.microsoft.com/office/powerpoint/2010/main" val="3676279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26C2F4-EDD8-0543-85FB-0EA264EA4B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31414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334D5E-9CAB-B2E2-1E28-A7D12B8576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5F48DA-EB50-C50A-A18A-3F48D40F43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046E55-E48D-8C8E-E4A7-FDDA89BBA77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414EEB6-1B1F-8837-1F2F-42115CEFB08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26C2F4-EDD8-0543-85FB-0EA264EA4B81}" type="slidenum">
              <a:rPr kumimoji="0" lang="en-US" sz="1200" b="0" i="0" u="none" strike="noStrike" kern="1200" cap="none" spc="0" normalizeH="0" baseline="0" noProof="0" smtClean="0">
                <a:ln>
                  <a:noFill/>
                </a:ln>
                <a:solidFill>
                  <a:prstClr val="black"/>
                </a:solidFill>
                <a:effectLst/>
                <a:uLnTx/>
                <a:uFillTx/>
                <a:latin typeface="Poppins"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Poppins" pitchFamily="2" charset="77"/>
              <a:ea typeface="+mn-ea"/>
              <a:cs typeface="+mn-cs"/>
            </a:endParaRPr>
          </a:p>
        </p:txBody>
      </p:sp>
    </p:spTree>
    <p:extLst>
      <p:ext uri="{BB962C8B-B14F-4D97-AF65-F5344CB8AC3E}">
        <p14:creationId xmlns:p14="http://schemas.microsoft.com/office/powerpoint/2010/main" val="10267753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26C2F4-EDD8-0543-85FB-0EA264EA4B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82438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26C2F4-EDD8-0543-85FB-0EA264EA4B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39302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CC33BC-1EC0-A937-FD62-11F795E008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4D14C3-2C54-C00A-80F4-5F0F320E2E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1C3CDC-AED8-8025-97BE-F70F1A649D0F}"/>
              </a:ext>
            </a:extLst>
          </p:cNvPr>
          <p:cNvSpPr>
            <a:spLocks noGrp="1"/>
          </p:cNvSpPr>
          <p:nvPr>
            <p:ph type="body" idx="1"/>
          </p:nvPr>
        </p:nvSpPr>
        <p:spPr/>
        <p:txBody>
          <a:bodyPr/>
          <a:lstStyle/>
          <a:p>
            <a:pPr>
              <a:defRPr/>
            </a:pPr>
            <a:endParaRPr lang="en-US"/>
          </a:p>
        </p:txBody>
      </p:sp>
      <p:sp>
        <p:nvSpPr>
          <p:cNvPr id="4" name="Slide Number Placeholder 3">
            <a:extLst>
              <a:ext uri="{FF2B5EF4-FFF2-40B4-BE49-F238E27FC236}">
                <a16:creationId xmlns:a16="http://schemas.microsoft.com/office/drawing/2014/main" id="{278CC721-B538-5453-C826-E9A9706293C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350794-A49D-7F45-807D-07C8876467A0}" type="slidenum">
              <a:rPr kumimoji="0" lang="en-US" sz="1200" b="0" i="0" u="none" strike="noStrike" kern="1200" cap="none" spc="0" normalizeH="0" baseline="0" noProof="0" smtClean="0">
                <a:ln>
                  <a:noFill/>
                </a:ln>
                <a:solidFill>
                  <a:prstClr val="black"/>
                </a:solidFill>
                <a:effectLst/>
                <a:uLnTx/>
                <a:uFillTx/>
                <a:latin typeface="Poppins"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Poppins" pitchFamily="2" charset="77"/>
              <a:ea typeface="+mn-ea"/>
              <a:cs typeface="+mn-cs"/>
            </a:endParaRPr>
          </a:p>
        </p:txBody>
      </p:sp>
    </p:spTree>
    <p:extLst>
      <p:ext uri="{BB962C8B-B14F-4D97-AF65-F5344CB8AC3E}">
        <p14:creationId xmlns:p14="http://schemas.microsoft.com/office/powerpoint/2010/main" val="14456653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Master" Target="../slideMasters/slideMaster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emf"/></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hyperlink" Target="http://www.smokeball.com/book-demo" TargetMode="External"/><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svg"/><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hyperlink" Target="http://www.smokeball.com/book-demo" TargetMode="External"/><Relationship Id="rId2" Type="http://schemas.openxmlformats.org/officeDocument/2006/relationships/hyperlink" Target="https://www.smokeball.com/book-demo" TargetMode="External"/><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24.xml.rels><?xml version="1.0" encoding="UTF-8" standalone="yes"?>
<Relationships xmlns="http://schemas.openxmlformats.org/package/2006/relationships"><Relationship Id="rId3" Type="http://schemas.openxmlformats.org/officeDocument/2006/relationships/hyperlink" Target="http://www.smokeball.com/book-demo" TargetMode="External"/><Relationship Id="rId2" Type="http://schemas.openxmlformats.org/officeDocument/2006/relationships/hyperlink" Target="https://www.smokeball.com/book-demo" TargetMode="External"/><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25.xml.rels><?xml version="1.0" encoding="UTF-8" standalone="yes"?>
<Relationships xmlns="http://schemas.openxmlformats.org/package/2006/relationships"><Relationship Id="rId3" Type="http://schemas.openxmlformats.org/officeDocument/2006/relationships/hyperlink" Target="http://www.smokeball.com/book-demo" TargetMode="External"/><Relationship Id="rId2" Type="http://schemas.openxmlformats.org/officeDocument/2006/relationships/hyperlink" Target="https://www.smokeball.com/book-demo" TargetMode="External"/><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26.xml.rels><?xml version="1.0" encoding="UTF-8" standalone="yes"?>
<Relationships xmlns="http://schemas.openxmlformats.org/package/2006/relationships"><Relationship Id="rId3" Type="http://schemas.openxmlformats.org/officeDocument/2006/relationships/hyperlink" Target="http://www.smokeball.com/book-demo" TargetMode="External"/><Relationship Id="rId2" Type="http://schemas.openxmlformats.org/officeDocument/2006/relationships/hyperlink" Target="https://www.smokeball.com/book-demo" TargetMode="External"/><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27.xml.rels><?xml version="1.0" encoding="UTF-8" standalone="yes"?>
<Relationships xmlns="http://schemas.openxmlformats.org/package/2006/relationships"><Relationship Id="rId3" Type="http://schemas.openxmlformats.org/officeDocument/2006/relationships/hyperlink" Target="http://www.smokeball.com/book-demo" TargetMode="External"/><Relationship Id="rId2" Type="http://schemas.openxmlformats.org/officeDocument/2006/relationships/hyperlink" Target="https://www.smokeball.com/book-demo" TargetMode="External"/><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28.xml.rels><?xml version="1.0" encoding="UTF-8" standalone="yes"?>
<Relationships xmlns="http://schemas.openxmlformats.org/package/2006/relationships"><Relationship Id="rId3" Type="http://schemas.openxmlformats.org/officeDocument/2006/relationships/hyperlink" Target="http://www.smokeball.com/book-demo" TargetMode="External"/><Relationship Id="rId2" Type="http://schemas.openxmlformats.org/officeDocument/2006/relationships/hyperlink" Target="https://www.smokeball.com/book-demo" TargetMode="External"/><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29.xml.rels><?xml version="1.0" encoding="UTF-8" standalone="yes"?>
<Relationships xmlns="http://schemas.openxmlformats.org/package/2006/relationships"><Relationship Id="rId3" Type="http://schemas.openxmlformats.org/officeDocument/2006/relationships/hyperlink" Target="http://www.smokeball.com/book-demo" TargetMode="External"/><Relationship Id="rId2" Type="http://schemas.openxmlformats.org/officeDocument/2006/relationships/hyperlink" Target="https://www.smokeball.com/book-demo" TargetMode="External"/><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hyperlink" Target="http://www.smokeball.com/book-demo" TargetMode="External"/><Relationship Id="rId2" Type="http://schemas.openxmlformats.org/officeDocument/2006/relationships/hyperlink" Target="https://www.smokeball.com/book-demo" TargetMode="External"/><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31.xml.rels><?xml version="1.0" encoding="UTF-8" standalone="yes"?>
<Relationships xmlns="http://schemas.openxmlformats.org/package/2006/relationships"><Relationship Id="rId3" Type="http://schemas.openxmlformats.org/officeDocument/2006/relationships/hyperlink" Target="http://www.smokeball.com/book-demo" TargetMode="External"/><Relationship Id="rId2" Type="http://schemas.openxmlformats.org/officeDocument/2006/relationships/hyperlink" Target="https://www.smokeball.com/book-demo" TargetMode="External"/><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32.xml.rels><?xml version="1.0" encoding="UTF-8" standalone="yes"?>
<Relationships xmlns="http://schemas.openxmlformats.org/package/2006/relationships"><Relationship Id="rId3" Type="http://schemas.openxmlformats.org/officeDocument/2006/relationships/hyperlink" Target="http://www.smokeball.com/book-demo" TargetMode="External"/><Relationship Id="rId2" Type="http://schemas.openxmlformats.org/officeDocument/2006/relationships/hyperlink" Target="https://www.smokeball.com/book-demo" TargetMode="External"/><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33.xml.rels><?xml version="1.0" encoding="UTF-8" standalone="yes"?>
<Relationships xmlns="http://schemas.openxmlformats.org/package/2006/relationships"><Relationship Id="rId3" Type="http://schemas.openxmlformats.org/officeDocument/2006/relationships/hyperlink" Target="http://www.smokeball.com/book-demo" TargetMode="External"/><Relationship Id="rId2" Type="http://schemas.openxmlformats.org/officeDocument/2006/relationships/hyperlink" Target="https://www.smokeball.com/book-demo" TargetMode="External"/><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34.xml.rels><?xml version="1.0" encoding="UTF-8" standalone="yes"?>
<Relationships xmlns="http://schemas.openxmlformats.org/package/2006/relationships"><Relationship Id="rId3" Type="http://schemas.openxmlformats.org/officeDocument/2006/relationships/hyperlink" Target="http://www.smokeball.com/book-demo" TargetMode="External"/><Relationship Id="rId2" Type="http://schemas.openxmlformats.org/officeDocument/2006/relationships/hyperlink" Target="https://www.smokeball.com/book-demo" TargetMode="External"/><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hyperlink" Target="http://www.smokeball.com/book-demo" TargetMode="External"/><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sv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sv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hyperlink" Target="http://www.smokeball.com/book-demo" TargetMode="External"/><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hyperlink" Target="http://www.smokeball.com/book-demo" TargetMode="External"/><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hyperlink" Target="http://www.smokeball.com/book-demo" TargetMode="External"/><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hyperlink" Target="http://www.smokeball.com/book-demo" TargetMode="External"/><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hyperlink" Target="http://www.smokeball.com/book-demo" TargetMode="External"/><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hyperlink" Target="http://www.smokeball.com/book-demo" TargetMode="External"/><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hyperlink" Target="http://www.smokeball.com/book-demo" TargetMode="External"/><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hyperlink" Target="http://www.smokeball.com/book-demo" TargetMode="External"/><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hyperlink" Target="http://www.smokeball.com/book-demo" TargetMode="External"/><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hyperlink" Target="http://www.smokeball.com/book-demo" TargetMode="External"/><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hyperlink" Target="http://www.smokeball.com/book-demo" TargetMode="External"/><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hyperlink" Target="http://www.smokeball.com/book-demo" TargetMode="External"/><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hyperlink" Target="http://www.smokeball.com/book-demo" TargetMode="External"/><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Master" Target="../slideMasters/slideMaster5.xml"/><Relationship Id="rId4" Type="http://schemas.openxmlformats.org/officeDocument/2006/relationships/image" Target="../media/image1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Master" Target="../slideMasters/slideMaster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emf"/></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AFA"/>
          </a:solidFill>
          <a:ln/>
        </p:spPr>
        <p:txBody>
          <a:bodyPr/>
          <a:lstStyle/>
          <a:p>
            <a:endParaRPr lang="en-US"/>
          </a:p>
        </p:txBody>
      </p:sp>
      <p:sp>
        <p:nvSpPr>
          <p:cNvPr id="3" name="Shape 1"/>
          <p:cNvSpPr/>
          <p:nvPr/>
        </p:nvSpPr>
        <p:spPr>
          <a:xfrm>
            <a:off x="0" y="0"/>
            <a:ext cx="14630400" cy="8229600"/>
          </a:xfrm>
          <a:prstGeom prst="rect">
            <a:avLst/>
          </a:prstGeom>
          <a:solidFill>
            <a:srgbClr val="FFFFFF"/>
          </a:solidFill>
          <a:ln/>
        </p:spPr>
        <p:txBody>
          <a:bodyPr/>
          <a:lstStyle/>
          <a:p>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7_White Chapter Title Slid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8E2DCC3-646A-9B48-B783-3B93E77C974E}"/>
              </a:ext>
            </a:extLst>
          </p:cNvPr>
          <p:cNvSpPr txBox="1">
            <a:spLocks/>
          </p:cNvSpPr>
          <p:nvPr userDrawn="1"/>
        </p:nvSpPr>
        <p:spPr>
          <a:xfrm>
            <a:off x="1097280" y="3787951"/>
            <a:ext cx="12435840" cy="1110899"/>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b="0" i="0">
                <a:solidFill>
                  <a:schemeClr val="accent1"/>
                </a:solidFill>
                <a:latin typeface="Poppins ExtraBold" pitchFamily="2" charset="77"/>
                <a:ea typeface="Lato" panose="020F0502020204030203" pitchFamily="34" charset="0"/>
                <a:cs typeface="Poppins ExtraBold" pitchFamily="2" charset="77"/>
              </a:rPr>
              <a:t>A title slide with two rows</a:t>
            </a:r>
          </a:p>
        </p:txBody>
      </p:sp>
      <p:sp>
        <p:nvSpPr>
          <p:cNvPr id="4" name="Title 2">
            <a:extLst>
              <a:ext uri="{FF2B5EF4-FFF2-40B4-BE49-F238E27FC236}">
                <a16:creationId xmlns:a16="http://schemas.microsoft.com/office/drawing/2014/main" id="{A8A9EBBA-8EBB-B141-A3E4-61ABAF9AEFB0}"/>
              </a:ext>
            </a:extLst>
          </p:cNvPr>
          <p:cNvSpPr txBox="1">
            <a:spLocks/>
          </p:cNvSpPr>
          <p:nvPr userDrawn="1"/>
        </p:nvSpPr>
        <p:spPr>
          <a:xfrm>
            <a:off x="6383655" y="3287375"/>
            <a:ext cx="1863090" cy="505109"/>
          </a:xfrm>
          <a:prstGeom prst="rect">
            <a:avLst/>
          </a:prstGeom>
        </p:spPr>
        <p:txBody>
          <a:bodyPr vert="horz" lIns="109728" tIns="54864" rIns="109728" bIns="54864" rtlCol="0" anchor="ctr">
            <a:normAutofit/>
          </a:bodyPr>
          <a:lstStyle>
            <a:lvl1pPr algn="ctr" defTabSz="1219170" rtl="0" eaLnBrk="1" latinLnBrk="0" hangingPunct="1">
              <a:spcBef>
                <a:spcPct val="0"/>
              </a:spcBef>
              <a:buNone/>
              <a:defRPr sz="3467" b="1" i="0" kern="1200" spc="-200">
                <a:solidFill>
                  <a:schemeClr val="bg1">
                    <a:lumMod val="10000"/>
                  </a:schemeClr>
                </a:solidFill>
                <a:latin typeface="+mj-lt"/>
                <a:ea typeface="Roboto Light"/>
                <a:cs typeface="Roboto Slab Bold"/>
              </a:defRPr>
            </a:lvl1pPr>
          </a:lstStyle>
          <a:p>
            <a:pPr algn="ctr"/>
            <a:r>
              <a:rPr lang="en-US" sz="2400" b="0" i="0" spc="0">
                <a:solidFill>
                  <a:schemeClr val="accent1"/>
                </a:solidFill>
                <a:latin typeface="Poppins Light" pitchFamily="2" charset="77"/>
                <a:ea typeface="Lato" panose="020F0502020204030203" pitchFamily="34" charset="0"/>
                <a:cs typeface="Poppins Light" pitchFamily="2" charset="77"/>
              </a:rPr>
              <a:t>THIS IS</a:t>
            </a:r>
          </a:p>
        </p:txBody>
      </p:sp>
    </p:spTree>
    <p:extLst>
      <p:ext uri="{BB962C8B-B14F-4D97-AF65-F5344CB8AC3E}">
        <p14:creationId xmlns:p14="http://schemas.microsoft.com/office/powerpoint/2010/main" val="1356443692"/>
      </p:ext>
    </p:extLst>
  </p:cSld>
  <p:clrMapOvr>
    <a:masterClrMapping/>
  </p:clrMapOvr>
  <p:transition spd="slow">
    <p:push dir="u"/>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8_Blue Chapter Title Slide">
    <p:spTree>
      <p:nvGrpSpPr>
        <p:cNvPr id="1" name=""/>
        <p:cNvGrpSpPr/>
        <p:nvPr/>
      </p:nvGrpSpPr>
      <p:grpSpPr>
        <a:xfrm>
          <a:off x="0" y="0"/>
          <a:ext cx="0" cy="0"/>
          <a:chOff x="0" y="0"/>
          <a:chExt cx="0" cy="0"/>
        </a:xfrm>
      </p:grpSpPr>
      <p:sp>
        <p:nvSpPr>
          <p:cNvPr id="19" name="Title 2">
            <a:extLst>
              <a:ext uri="{FF2B5EF4-FFF2-40B4-BE49-F238E27FC236}">
                <a16:creationId xmlns:a16="http://schemas.microsoft.com/office/drawing/2014/main" id="{EB48797B-C1ED-3E41-A93E-6DA3DD3F39FA}"/>
              </a:ext>
            </a:extLst>
          </p:cNvPr>
          <p:cNvSpPr txBox="1">
            <a:spLocks/>
          </p:cNvSpPr>
          <p:nvPr userDrawn="1"/>
        </p:nvSpPr>
        <p:spPr>
          <a:xfrm>
            <a:off x="1097280" y="3559352"/>
            <a:ext cx="12435840" cy="1110899"/>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b="0" i="0">
                <a:solidFill>
                  <a:schemeClr val="accent1"/>
                </a:solidFill>
                <a:latin typeface="Poppins ExtraBold" pitchFamily="2" charset="77"/>
                <a:ea typeface="Lato" panose="020F0502020204030203" pitchFamily="34" charset="0"/>
                <a:cs typeface="Poppins ExtraBold" pitchFamily="2" charset="77"/>
              </a:rPr>
              <a:t>A title slide with one row</a:t>
            </a:r>
          </a:p>
        </p:txBody>
      </p:sp>
    </p:spTree>
    <p:extLst>
      <p:ext uri="{BB962C8B-B14F-4D97-AF65-F5344CB8AC3E}">
        <p14:creationId xmlns:p14="http://schemas.microsoft.com/office/powerpoint/2010/main" val="4127855289"/>
      </p:ext>
    </p:extLst>
  </p:cSld>
  <p:clrMapOvr>
    <a:masterClrMapping/>
  </p:clrMapOvr>
  <p:transition spd="slow">
    <p:push dir="u"/>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9_Blue Chapter Title Slid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8E2DCC3-646A-9B48-B783-3B93E77C974E}"/>
              </a:ext>
            </a:extLst>
          </p:cNvPr>
          <p:cNvSpPr txBox="1">
            <a:spLocks/>
          </p:cNvSpPr>
          <p:nvPr userDrawn="1"/>
        </p:nvSpPr>
        <p:spPr>
          <a:xfrm>
            <a:off x="1097280" y="3787951"/>
            <a:ext cx="12435840" cy="1110899"/>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b="0" i="0">
                <a:solidFill>
                  <a:schemeClr val="accent1"/>
                </a:solidFill>
                <a:latin typeface="Poppins ExtraBold" pitchFamily="2" charset="77"/>
                <a:ea typeface="Lato" panose="020F0502020204030203" pitchFamily="34" charset="0"/>
                <a:cs typeface="Poppins ExtraBold" pitchFamily="2" charset="77"/>
              </a:rPr>
              <a:t>A title slide with two rows</a:t>
            </a:r>
          </a:p>
        </p:txBody>
      </p:sp>
      <p:sp>
        <p:nvSpPr>
          <p:cNvPr id="4" name="Title 2">
            <a:extLst>
              <a:ext uri="{FF2B5EF4-FFF2-40B4-BE49-F238E27FC236}">
                <a16:creationId xmlns:a16="http://schemas.microsoft.com/office/drawing/2014/main" id="{A8A9EBBA-8EBB-B141-A3E4-61ABAF9AEFB0}"/>
              </a:ext>
            </a:extLst>
          </p:cNvPr>
          <p:cNvSpPr txBox="1">
            <a:spLocks/>
          </p:cNvSpPr>
          <p:nvPr userDrawn="1"/>
        </p:nvSpPr>
        <p:spPr>
          <a:xfrm>
            <a:off x="6383655" y="3287375"/>
            <a:ext cx="1863090" cy="505109"/>
          </a:xfrm>
          <a:prstGeom prst="rect">
            <a:avLst/>
          </a:prstGeom>
        </p:spPr>
        <p:txBody>
          <a:bodyPr vert="horz" lIns="109728" tIns="54864" rIns="109728" bIns="54864" rtlCol="0" anchor="ctr">
            <a:normAutofit/>
          </a:bodyPr>
          <a:lstStyle>
            <a:lvl1pPr algn="ctr" defTabSz="1219170" rtl="0" eaLnBrk="1" latinLnBrk="0" hangingPunct="1">
              <a:spcBef>
                <a:spcPct val="0"/>
              </a:spcBef>
              <a:buNone/>
              <a:defRPr sz="3467" b="1" i="0" kern="1200" spc="-200">
                <a:solidFill>
                  <a:schemeClr val="bg1">
                    <a:lumMod val="10000"/>
                  </a:schemeClr>
                </a:solidFill>
                <a:latin typeface="+mj-lt"/>
                <a:ea typeface="Roboto Light"/>
                <a:cs typeface="Roboto Slab Bold"/>
              </a:defRPr>
            </a:lvl1pPr>
          </a:lstStyle>
          <a:p>
            <a:pPr algn="ctr"/>
            <a:r>
              <a:rPr lang="en-US" sz="2400" b="0" i="0" spc="0">
                <a:solidFill>
                  <a:schemeClr val="accent1"/>
                </a:solidFill>
                <a:latin typeface="Poppins Light" pitchFamily="2" charset="77"/>
                <a:ea typeface="Lato" panose="020F0502020204030203" pitchFamily="34" charset="0"/>
                <a:cs typeface="Poppins Light" pitchFamily="2" charset="77"/>
              </a:rPr>
              <a:t>THIS IS</a:t>
            </a:r>
          </a:p>
        </p:txBody>
      </p:sp>
    </p:spTree>
    <p:extLst>
      <p:ext uri="{BB962C8B-B14F-4D97-AF65-F5344CB8AC3E}">
        <p14:creationId xmlns:p14="http://schemas.microsoft.com/office/powerpoint/2010/main" val="1182135969"/>
      </p:ext>
    </p:extLst>
  </p:cSld>
  <p:clrMapOvr>
    <a:masterClrMapping/>
  </p:clrMapOvr>
  <p:transition spd="slow">
    <p:push dir="u"/>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10_Left Sidebar Image">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BBE3570B-1BD0-D243-B95B-12BC40D26B48}"/>
              </a:ext>
            </a:extLst>
          </p:cNvPr>
          <p:cNvSpPr>
            <a:spLocks noGrp="1"/>
          </p:cNvSpPr>
          <p:nvPr>
            <p:ph sz="half" idx="1"/>
          </p:nvPr>
        </p:nvSpPr>
        <p:spPr>
          <a:xfrm>
            <a:off x="6770218" y="2602231"/>
            <a:ext cx="7187184" cy="4926330"/>
          </a:xfrm>
          <a:prstGeom prst="rect">
            <a:avLst/>
          </a:prstGeom>
        </p:spPr>
        <p:txBody>
          <a:bodyPr>
            <a:normAutofit/>
          </a:bodyPr>
          <a:lstStyle>
            <a:lvl1pPr>
              <a:defRPr sz="2240" b="0" i="0">
                <a:solidFill>
                  <a:schemeClr val="tx2"/>
                </a:solidFill>
                <a:latin typeface="Poppins" pitchFamily="2" charset="77"/>
                <a:cs typeface="Poppins" pitchFamily="2" charset="77"/>
              </a:defRPr>
            </a:lvl1pPr>
            <a:lvl2pPr>
              <a:defRPr sz="1920" b="0" i="0">
                <a:solidFill>
                  <a:schemeClr val="tx2"/>
                </a:solidFill>
                <a:latin typeface="Poppins" pitchFamily="2" charset="77"/>
                <a:cs typeface="Poppins" pitchFamily="2" charset="77"/>
              </a:defRPr>
            </a:lvl2pPr>
            <a:lvl3pPr>
              <a:defRPr sz="1760" b="0" i="0">
                <a:solidFill>
                  <a:schemeClr val="tx2"/>
                </a:solidFill>
                <a:latin typeface="Poppins" pitchFamily="2" charset="77"/>
                <a:cs typeface="Poppins" pitchFamily="2" charset="77"/>
              </a:defRPr>
            </a:lvl3pPr>
            <a:lvl4pPr>
              <a:defRPr sz="1680" b="0" i="0">
                <a:solidFill>
                  <a:schemeClr val="tx2"/>
                </a:solidFill>
                <a:latin typeface="Poppins" pitchFamily="2" charset="77"/>
                <a:cs typeface="Poppins" pitchFamily="2" charset="77"/>
              </a:defRPr>
            </a:lvl4pPr>
            <a:lvl5pPr>
              <a:defRPr sz="1680" b="0" i="0">
                <a:solidFill>
                  <a:schemeClr val="tx2"/>
                </a:solidFill>
                <a:latin typeface="Poppins" pitchFamily="2" charset="77"/>
                <a:cs typeface="Poppins" pitchFamily="2" charset="77"/>
              </a:defRPr>
            </a:lvl5pPr>
            <a:lvl6pPr>
              <a:defRPr sz="2880"/>
            </a:lvl6pPr>
            <a:lvl7pPr>
              <a:defRPr sz="2880"/>
            </a:lvl7pPr>
            <a:lvl8pPr>
              <a:defRPr sz="2880"/>
            </a:lvl8pPr>
            <a:lvl9pPr>
              <a:defRPr sz="28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M"/>
          </a:p>
        </p:txBody>
      </p:sp>
      <p:sp>
        <p:nvSpPr>
          <p:cNvPr id="9" name="Title Placeholder 1">
            <a:extLst>
              <a:ext uri="{FF2B5EF4-FFF2-40B4-BE49-F238E27FC236}">
                <a16:creationId xmlns:a16="http://schemas.microsoft.com/office/drawing/2014/main" id="{D9F42131-D639-D74B-9682-EF0FCC9CAE89}"/>
              </a:ext>
            </a:extLst>
          </p:cNvPr>
          <p:cNvSpPr>
            <a:spLocks noGrp="1"/>
          </p:cNvSpPr>
          <p:nvPr>
            <p:ph type="title" hasCustomPrompt="1"/>
          </p:nvPr>
        </p:nvSpPr>
        <p:spPr>
          <a:xfrm>
            <a:off x="6770218" y="701040"/>
            <a:ext cx="7187184" cy="1371600"/>
          </a:xfrm>
          <a:prstGeom prst="rect">
            <a:avLst/>
          </a:prstGeom>
        </p:spPr>
        <p:txBody>
          <a:bodyPr vert="horz" lIns="91440" tIns="45720" rIns="91440" bIns="45720" rtlCol="0" anchor="ctr">
            <a:normAutofit/>
          </a:bodyPr>
          <a:lstStyle>
            <a:lvl1pPr>
              <a:defRPr b="0" i="0">
                <a:latin typeface="Poppins ExtraBold" pitchFamily="2" charset="77"/>
                <a:cs typeface="Poppins ExtraBold" pitchFamily="2" charset="77"/>
              </a:defRPr>
            </a:lvl1pPr>
          </a:lstStyle>
          <a:p>
            <a:r>
              <a:rPr lang="en-US"/>
              <a:t>Click to edit </a:t>
            </a:r>
            <a:br>
              <a:rPr lang="en-US"/>
            </a:br>
            <a:r>
              <a:rPr lang="en-US"/>
              <a:t>Master title style</a:t>
            </a:r>
            <a:endParaRPr lang="en-JM"/>
          </a:p>
        </p:txBody>
      </p:sp>
      <p:sp>
        <p:nvSpPr>
          <p:cNvPr id="10" name="Picture Placeholder 4">
            <a:extLst>
              <a:ext uri="{FF2B5EF4-FFF2-40B4-BE49-F238E27FC236}">
                <a16:creationId xmlns:a16="http://schemas.microsoft.com/office/drawing/2014/main" id="{C3F91C6F-2A45-F34B-A4EF-45D681D76ED3}"/>
              </a:ext>
            </a:extLst>
          </p:cNvPr>
          <p:cNvSpPr>
            <a:spLocks noGrp="1"/>
          </p:cNvSpPr>
          <p:nvPr>
            <p:ph type="pic" sz="quarter" idx="80"/>
          </p:nvPr>
        </p:nvSpPr>
        <p:spPr>
          <a:xfrm>
            <a:off x="313723" y="345120"/>
            <a:ext cx="5829216" cy="753936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normAutofit/>
          </a:bodyPr>
          <a:lstStyle>
            <a:lvl1pPr marL="0" indent="0" algn="ctr">
              <a:buNone/>
              <a:defRPr sz="1680" b="1" i="0">
                <a:solidFill>
                  <a:schemeClr val="bg1"/>
                </a:solidFill>
                <a:latin typeface="Poppins SemiBold" pitchFamily="2" charset="77"/>
                <a:cs typeface="Poppins SemiBold" pitchFamily="2" charset="77"/>
              </a:defRPr>
            </a:lvl1pPr>
          </a:lstStyle>
          <a:p>
            <a:r>
              <a:rPr lang="en-US"/>
              <a:t>Click icon to add picture</a:t>
            </a:r>
          </a:p>
        </p:txBody>
      </p:sp>
    </p:spTree>
    <p:extLst>
      <p:ext uri="{BB962C8B-B14F-4D97-AF65-F5344CB8AC3E}">
        <p14:creationId xmlns:p14="http://schemas.microsoft.com/office/powerpoint/2010/main" val="804129483"/>
      </p:ext>
    </p:extLst>
  </p:cSld>
  <p:clrMapOvr>
    <a:masterClrMapping/>
  </p:clrMapOvr>
  <p:transition spd="slow">
    <p:push dir="u"/>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11_Right Sidebar Image">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BBE3570B-1BD0-D243-B95B-12BC40D26B48}"/>
              </a:ext>
            </a:extLst>
          </p:cNvPr>
          <p:cNvSpPr>
            <a:spLocks noGrp="1"/>
          </p:cNvSpPr>
          <p:nvPr>
            <p:ph sz="half" idx="1"/>
          </p:nvPr>
        </p:nvSpPr>
        <p:spPr>
          <a:xfrm>
            <a:off x="625450" y="2602231"/>
            <a:ext cx="7187184" cy="4926330"/>
          </a:xfrm>
          <a:prstGeom prst="rect">
            <a:avLst/>
          </a:prstGeom>
        </p:spPr>
        <p:txBody>
          <a:bodyPr>
            <a:normAutofit/>
          </a:bodyPr>
          <a:lstStyle>
            <a:lvl1pPr>
              <a:defRPr sz="2240" b="0" i="0">
                <a:solidFill>
                  <a:schemeClr val="tx2"/>
                </a:solidFill>
                <a:latin typeface="Poppins" pitchFamily="2" charset="77"/>
                <a:cs typeface="Poppins" pitchFamily="2" charset="77"/>
              </a:defRPr>
            </a:lvl1pPr>
            <a:lvl2pPr>
              <a:defRPr sz="1920" b="0" i="0">
                <a:solidFill>
                  <a:schemeClr val="tx2"/>
                </a:solidFill>
                <a:latin typeface="Poppins" pitchFamily="2" charset="77"/>
                <a:cs typeface="Poppins" pitchFamily="2" charset="77"/>
              </a:defRPr>
            </a:lvl2pPr>
            <a:lvl3pPr>
              <a:defRPr sz="1760" b="0" i="0">
                <a:solidFill>
                  <a:schemeClr val="tx2"/>
                </a:solidFill>
                <a:latin typeface="Poppins" pitchFamily="2" charset="77"/>
                <a:cs typeface="Poppins" pitchFamily="2" charset="77"/>
              </a:defRPr>
            </a:lvl3pPr>
            <a:lvl4pPr>
              <a:defRPr sz="1680" b="0" i="0">
                <a:solidFill>
                  <a:schemeClr val="tx2"/>
                </a:solidFill>
                <a:latin typeface="Poppins" pitchFamily="2" charset="77"/>
                <a:cs typeface="Poppins" pitchFamily="2" charset="77"/>
              </a:defRPr>
            </a:lvl4pPr>
            <a:lvl5pPr>
              <a:defRPr sz="1680" b="0" i="0">
                <a:solidFill>
                  <a:schemeClr val="tx2"/>
                </a:solidFill>
                <a:latin typeface="Poppins" pitchFamily="2" charset="77"/>
                <a:cs typeface="Poppins" pitchFamily="2" charset="77"/>
              </a:defRPr>
            </a:lvl5pPr>
            <a:lvl6pPr>
              <a:defRPr sz="2880"/>
            </a:lvl6pPr>
            <a:lvl7pPr>
              <a:defRPr sz="2880"/>
            </a:lvl7pPr>
            <a:lvl8pPr>
              <a:defRPr sz="2880"/>
            </a:lvl8pPr>
            <a:lvl9pPr>
              <a:defRPr sz="28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M"/>
          </a:p>
        </p:txBody>
      </p:sp>
      <p:sp>
        <p:nvSpPr>
          <p:cNvPr id="9" name="Title Placeholder 1">
            <a:extLst>
              <a:ext uri="{FF2B5EF4-FFF2-40B4-BE49-F238E27FC236}">
                <a16:creationId xmlns:a16="http://schemas.microsoft.com/office/drawing/2014/main" id="{D9F42131-D639-D74B-9682-EF0FCC9CAE89}"/>
              </a:ext>
            </a:extLst>
          </p:cNvPr>
          <p:cNvSpPr>
            <a:spLocks noGrp="1"/>
          </p:cNvSpPr>
          <p:nvPr>
            <p:ph type="title" hasCustomPrompt="1"/>
          </p:nvPr>
        </p:nvSpPr>
        <p:spPr>
          <a:xfrm>
            <a:off x="625450" y="701040"/>
            <a:ext cx="7187184" cy="1371600"/>
          </a:xfrm>
          <a:prstGeom prst="rect">
            <a:avLst/>
          </a:prstGeom>
        </p:spPr>
        <p:txBody>
          <a:bodyPr vert="horz" lIns="91440" tIns="45720" rIns="91440" bIns="45720" rtlCol="0" anchor="ctr">
            <a:normAutofit/>
          </a:bodyPr>
          <a:lstStyle>
            <a:lvl1pPr>
              <a:defRPr b="0" i="0">
                <a:latin typeface="Poppins ExtraBold" pitchFamily="2" charset="77"/>
                <a:cs typeface="Poppins ExtraBold" pitchFamily="2" charset="77"/>
              </a:defRPr>
            </a:lvl1pPr>
          </a:lstStyle>
          <a:p>
            <a:r>
              <a:rPr lang="en-US"/>
              <a:t>Click to edit </a:t>
            </a:r>
            <a:br>
              <a:rPr lang="en-US"/>
            </a:br>
            <a:r>
              <a:rPr lang="en-US"/>
              <a:t>Master title style</a:t>
            </a:r>
            <a:endParaRPr lang="en-JM"/>
          </a:p>
        </p:txBody>
      </p:sp>
      <p:sp>
        <p:nvSpPr>
          <p:cNvPr id="7" name="Picture Placeholder 4">
            <a:extLst>
              <a:ext uri="{FF2B5EF4-FFF2-40B4-BE49-F238E27FC236}">
                <a16:creationId xmlns:a16="http://schemas.microsoft.com/office/drawing/2014/main" id="{68961643-6BE9-B14D-9498-3C319548457E}"/>
              </a:ext>
            </a:extLst>
          </p:cNvPr>
          <p:cNvSpPr>
            <a:spLocks noGrp="1"/>
          </p:cNvSpPr>
          <p:nvPr>
            <p:ph type="pic" sz="quarter" idx="80"/>
          </p:nvPr>
        </p:nvSpPr>
        <p:spPr>
          <a:xfrm>
            <a:off x="8483803" y="345120"/>
            <a:ext cx="5829216" cy="753936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normAutofit/>
          </a:bodyPr>
          <a:lstStyle>
            <a:lvl1pPr marL="0" indent="0" algn="ctr">
              <a:buNone/>
              <a:defRPr sz="1680" b="1" i="0">
                <a:solidFill>
                  <a:schemeClr val="bg1"/>
                </a:solidFill>
                <a:latin typeface="Poppins SemiBold" pitchFamily="2" charset="77"/>
                <a:cs typeface="Poppins SemiBold" pitchFamily="2" charset="77"/>
              </a:defRPr>
            </a:lvl1pPr>
          </a:lstStyle>
          <a:p>
            <a:r>
              <a:rPr lang="en-US"/>
              <a:t>Click icon to add picture</a:t>
            </a:r>
          </a:p>
        </p:txBody>
      </p:sp>
    </p:spTree>
    <p:extLst>
      <p:ext uri="{BB962C8B-B14F-4D97-AF65-F5344CB8AC3E}">
        <p14:creationId xmlns:p14="http://schemas.microsoft.com/office/powerpoint/2010/main" val="3993165040"/>
      </p:ext>
    </p:extLst>
  </p:cSld>
  <p:clrMapOvr>
    <a:masterClrMapping/>
  </p:clrMapOvr>
  <p:transition spd="slow">
    <p:push dir="u"/>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12_ Grid Icon/Image Page">
    <p:spTree>
      <p:nvGrpSpPr>
        <p:cNvPr id="1" name=""/>
        <p:cNvGrpSpPr/>
        <p:nvPr/>
      </p:nvGrpSpPr>
      <p:grpSpPr>
        <a:xfrm>
          <a:off x="0" y="0"/>
          <a:ext cx="0" cy="0"/>
          <a:chOff x="0" y="0"/>
          <a:chExt cx="0" cy="0"/>
        </a:xfrm>
      </p:grpSpPr>
      <p:sp>
        <p:nvSpPr>
          <p:cNvPr id="27" name="Text Placeholder 5"/>
          <p:cNvSpPr>
            <a:spLocks noGrp="1"/>
          </p:cNvSpPr>
          <p:nvPr>
            <p:ph type="body" sz="quarter" idx="68" hasCustomPrompt="1"/>
          </p:nvPr>
        </p:nvSpPr>
        <p:spPr>
          <a:xfrm>
            <a:off x="1344356" y="5826872"/>
            <a:ext cx="2804160" cy="1089661"/>
          </a:xfrm>
          <a:prstGeom prst="rect">
            <a:avLst/>
          </a:prstGeom>
        </p:spPr>
        <p:txBody>
          <a:bodyPr>
            <a:normAutofit/>
          </a:bodyPr>
          <a:lstStyle>
            <a:lvl1pPr marL="0" indent="0" algn="ctr">
              <a:buFontTx/>
              <a:buNone/>
              <a:defRPr sz="1600" b="0" i="0">
                <a:solidFill>
                  <a:schemeClr val="tx2"/>
                </a:solidFill>
                <a:latin typeface="Poppins" pitchFamily="2" charset="77"/>
                <a:cs typeface="Poppins" pitchFamily="2" charset="77"/>
              </a:defRPr>
            </a:lvl1pPr>
          </a:lstStyle>
          <a:p>
            <a:pPr lvl="0"/>
            <a:r>
              <a:rPr lang="en-US"/>
              <a:t>Click to edit </a:t>
            </a:r>
            <a:br>
              <a:rPr lang="en-US"/>
            </a:br>
            <a:r>
              <a:rPr lang="en-US"/>
              <a:t>Master text styles</a:t>
            </a:r>
          </a:p>
        </p:txBody>
      </p:sp>
      <p:sp>
        <p:nvSpPr>
          <p:cNvPr id="29" name="Text Placeholder 11"/>
          <p:cNvSpPr>
            <a:spLocks noGrp="1"/>
          </p:cNvSpPr>
          <p:nvPr>
            <p:ph type="body" sz="quarter" idx="70" hasCustomPrompt="1"/>
          </p:nvPr>
        </p:nvSpPr>
        <p:spPr>
          <a:xfrm>
            <a:off x="1344356" y="5224891"/>
            <a:ext cx="2804160" cy="480061"/>
          </a:xfrm>
          <a:prstGeom prst="rect">
            <a:avLst/>
          </a:prstGeom>
        </p:spPr>
        <p:txBody>
          <a:bodyPr>
            <a:noAutofit/>
          </a:bodyPr>
          <a:lstStyle>
            <a:lvl1pPr marL="0" indent="0" algn="ctr">
              <a:buFontTx/>
              <a:buNone/>
              <a:defRPr sz="1920" b="0" i="0">
                <a:solidFill>
                  <a:schemeClr val="tx1"/>
                </a:solidFill>
                <a:latin typeface="Poppins" pitchFamily="2" charset="77"/>
                <a:cs typeface="Poppins" pitchFamily="2" charset="77"/>
              </a:defRPr>
            </a:lvl1pPr>
            <a:lvl2pPr>
              <a:defRPr sz="1680">
                <a:latin typeface="Poppins" pitchFamily="50" charset="0"/>
              </a:defRPr>
            </a:lvl2pPr>
            <a:lvl3pPr>
              <a:defRPr sz="1680">
                <a:latin typeface="Poppins" pitchFamily="50" charset="0"/>
              </a:defRPr>
            </a:lvl3pPr>
            <a:lvl4pPr>
              <a:defRPr sz="1680">
                <a:latin typeface="Poppins" pitchFamily="50" charset="0"/>
              </a:defRPr>
            </a:lvl4pPr>
            <a:lvl5pPr>
              <a:defRPr sz="1680">
                <a:latin typeface="Poppins" pitchFamily="50" charset="0"/>
              </a:defRPr>
            </a:lvl5pPr>
          </a:lstStyle>
          <a:p>
            <a:pPr lvl="0"/>
            <a:r>
              <a:rPr lang="en-US"/>
              <a:t>Click to edit title</a:t>
            </a:r>
          </a:p>
        </p:txBody>
      </p:sp>
      <p:sp>
        <p:nvSpPr>
          <p:cNvPr id="39" name="Picture Placeholder 4"/>
          <p:cNvSpPr>
            <a:spLocks noGrp="1"/>
          </p:cNvSpPr>
          <p:nvPr>
            <p:ph type="pic" sz="quarter" idx="80"/>
          </p:nvPr>
        </p:nvSpPr>
        <p:spPr>
          <a:xfrm>
            <a:off x="1344356" y="2529840"/>
            <a:ext cx="2804160" cy="2194560"/>
          </a:xfrm>
          <a:prstGeom prst="rect">
            <a:avLst/>
          </a:prstGeom>
        </p:spPr>
        <p:txBody>
          <a:bodyPr>
            <a:normAutofit/>
          </a:bodyPr>
          <a:lstStyle>
            <a:lvl1pPr marL="0" indent="0" algn="ctr">
              <a:buNone/>
              <a:defRPr sz="1440" b="1" i="0">
                <a:solidFill>
                  <a:schemeClr val="bg2"/>
                </a:solidFill>
                <a:latin typeface="Poppins ExtraBold" pitchFamily="2" charset="77"/>
                <a:cs typeface="Poppins ExtraBold" pitchFamily="2" charset="77"/>
              </a:defRPr>
            </a:lvl1pPr>
          </a:lstStyle>
          <a:p>
            <a:r>
              <a:rPr lang="en-US"/>
              <a:t>Click icon to add picture</a:t>
            </a:r>
          </a:p>
        </p:txBody>
      </p:sp>
      <p:sp>
        <p:nvSpPr>
          <p:cNvPr id="19" name="Title Placeholder 1"/>
          <p:cNvSpPr>
            <a:spLocks noGrp="1"/>
          </p:cNvSpPr>
          <p:nvPr>
            <p:ph type="title"/>
          </p:nvPr>
        </p:nvSpPr>
        <p:spPr>
          <a:xfrm>
            <a:off x="1219200" y="659638"/>
            <a:ext cx="12192000" cy="1371600"/>
          </a:xfrm>
          <a:prstGeom prst="rect">
            <a:avLst/>
          </a:prstGeom>
        </p:spPr>
        <p:txBody>
          <a:bodyPr vert="horz" lIns="91440" tIns="45720" rIns="91440" bIns="45720" rtlCol="0" anchor="ctr">
            <a:normAutofit/>
          </a:bodyPr>
          <a:lstStyle>
            <a:lvl1pPr algn="ctr">
              <a:defRPr b="0" i="0" spc="0">
                <a:solidFill>
                  <a:schemeClr val="accent1"/>
                </a:solidFill>
                <a:latin typeface="Poppins ExtraBold" pitchFamily="2" charset="77"/>
                <a:cs typeface="Poppins ExtraBold" pitchFamily="2" charset="77"/>
              </a:defRPr>
            </a:lvl1pPr>
          </a:lstStyle>
          <a:p>
            <a:r>
              <a:rPr lang="en-US"/>
              <a:t>Click to edit Master title style</a:t>
            </a:r>
            <a:endParaRPr lang="en-JM"/>
          </a:p>
        </p:txBody>
      </p:sp>
      <p:sp>
        <p:nvSpPr>
          <p:cNvPr id="16" name="Text Placeholder 5">
            <a:extLst>
              <a:ext uri="{FF2B5EF4-FFF2-40B4-BE49-F238E27FC236}">
                <a16:creationId xmlns:a16="http://schemas.microsoft.com/office/drawing/2014/main" id="{FA94D11F-0337-2A48-9671-A863F6BEE6FA}"/>
              </a:ext>
            </a:extLst>
          </p:cNvPr>
          <p:cNvSpPr>
            <a:spLocks noGrp="1"/>
          </p:cNvSpPr>
          <p:nvPr>
            <p:ph type="body" sz="quarter" idx="81" hasCustomPrompt="1"/>
          </p:nvPr>
        </p:nvSpPr>
        <p:spPr>
          <a:xfrm>
            <a:off x="4383725" y="5821681"/>
            <a:ext cx="2804160" cy="1089661"/>
          </a:xfrm>
          <a:prstGeom prst="rect">
            <a:avLst/>
          </a:prstGeom>
        </p:spPr>
        <p:txBody>
          <a:bodyPr>
            <a:normAutofit/>
          </a:bodyPr>
          <a:lstStyle>
            <a:lvl1pPr marL="0" indent="0" algn="ctr">
              <a:buFontTx/>
              <a:buNone/>
              <a:defRPr lang="en-US" sz="1600" b="0" i="0" kern="1200" dirty="0" smtClean="0">
                <a:solidFill>
                  <a:schemeClr val="tx2"/>
                </a:solidFill>
                <a:latin typeface="Poppins" pitchFamily="2" charset="77"/>
                <a:ea typeface="+mn-ea"/>
                <a:cs typeface="Poppins" pitchFamily="2" charset="77"/>
              </a:defRPr>
            </a:lvl1pPr>
          </a:lstStyle>
          <a:p>
            <a:pPr lvl="0"/>
            <a:r>
              <a:rPr lang="en-US"/>
              <a:t>Click to edit </a:t>
            </a:r>
            <a:br>
              <a:rPr lang="en-US"/>
            </a:br>
            <a:r>
              <a:rPr lang="en-US"/>
              <a:t>Master text styles</a:t>
            </a:r>
          </a:p>
        </p:txBody>
      </p:sp>
      <p:sp>
        <p:nvSpPr>
          <p:cNvPr id="17" name="Text Placeholder 11">
            <a:extLst>
              <a:ext uri="{FF2B5EF4-FFF2-40B4-BE49-F238E27FC236}">
                <a16:creationId xmlns:a16="http://schemas.microsoft.com/office/drawing/2014/main" id="{83BFF16E-E79E-E545-BB83-851A4458962C}"/>
              </a:ext>
            </a:extLst>
          </p:cNvPr>
          <p:cNvSpPr>
            <a:spLocks noGrp="1"/>
          </p:cNvSpPr>
          <p:nvPr>
            <p:ph type="body" sz="quarter" idx="82" hasCustomPrompt="1"/>
          </p:nvPr>
        </p:nvSpPr>
        <p:spPr>
          <a:xfrm>
            <a:off x="4383725" y="5219700"/>
            <a:ext cx="2804160" cy="480061"/>
          </a:xfrm>
          <a:prstGeom prst="rect">
            <a:avLst/>
          </a:prstGeom>
        </p:spPr>
        <p:txBody>
          <a:bodyPr>
            <a:noAutofit/>
          </a:bodyPr>
          <a:lstStyle>
            <a:lvl1pPr marL="0" indent="0" algn="ctr">
              <a:buFontTx/>
              <a:buNone/>
              <a:defRPr sz="1920" b="0" i="0">
                <a:solidFill>
                  <a:schemeClr val="tx1"/>
                </a:solidFill>
                <a:latin typeface="Poppins" pitchFamily="2" charset="77"/>
                <a:cs typeface="Poppins" pitchFamily="2" charset="77"/>
              </a:defRPr>
            </a:lvl1pPr>
            <a:lvl2pPr>
              <a:defRPr sz="1680">
                <a:latin typeface="Poppins" pitchFamily="50" charset="0"/>
              </a:defRPr>
            </a:lvl2pPr>
            <a:lvl3pPr>
              <a:defRPr sz="1680">
                <a:latin typeface="Poppins" pitchFamily="50" charset="0"/>
              </a:defRPr>
            </a:lvl3pPr>
            <a:lvl4pPr>
              <a:defRPr sz="1680">
                <a:latin typeface="Poppins" pitchFamily="50" charset="0"/>
              </a:defRPr>
            </a:lvl4pPr>
            <a:lvl5pPr>
              <a:defRPr sz="1680">
                <a:latin typeface="Poppins" pitchFamily="50" charset="0"/>
              </a:defRPr>
            </a:lvl5pPr>
          </a:lstStyle>
          <a:p>
            <a:pPr lvl="0"/>
            <a:r>
              <a:rPr lang="en-US"/>
              <a:t>Click to edit title</a:t>
            </a:r>
          </a:p>
        </p:txBody>
      </p:sp>
      <p:sp>
        <p:nvSpPr>
          <p:cNvPr id="20" name="Picture Placeholder 4">
            <a:extLst>
              <a:ext uri="{FF2B5EF4-FFF2-40B4-BE49-F238E27FC236}">
                <a16:creationId xmlns:a16="http://schemas.microsoft.com/office/drawing/2014/main" id="{E87DB7BD-A8AB-E648-B7D3-51B7233BE108}"/>
              </a:ext>
            </a:extLst>
          </p:cNvPr>
          <p:cNvSpPr>
            <a:spLocks noGrp="1"/>
          </p:cNvSpPr>
          <p:nvPr>
            <p:ph type="pic" sz="quarter" idx="83"/>
          </p:nvPr>
        </p:nvSpPr>
        <p:spPr>
          <a:xfrm>
            <a:off x="4380488" y="2529840"/>
            <a:ext cx="2804160" cy="2194560"/>
          </a:xfrm>
          <a:prstGeom prst="rect">
            <a:avLst/>
          </a:prstGeom>
        </p:spPr>
        <p:txBody>
          <a:bodyPr>
            <a:normAutofit/>
          </a:bodyPr>
          <a:lstStyle>
            <a:lvl1pPr marL="0" indent="0" algn="ctr">
              <a:buNone/>
              <a:defRPr sz="1440" b="1" i="0">
                <a:solidFill>
                  <a:schemeClr val="bg2"/>
                </a:solidFill>
                <a:latin typeface="Poppins ExtraBold" pitchFamily="2" charset="77"/>
                <a:cs typeface="Poppins ExtraBold" pitchFamily="2" charset="77"/>
              </a:defRPr>
            </a:lvl1pPr>
          </a:lstStyle>
          <a:p>
            <a:r>
              <a:rPr lang="en-US"/>
              <a:t>Click icon to add picture</a:t>
            </a:r>
          </a:p>
        </p:txBody>
      </p:sp>
      <p:sp>
        <p:nvSpPr>
          <p:cNvPr id="21" name="Text Placeholder 5">
            <a:extLst>
              <a:ext uri="{FF2B5EF4-FFF2-40B4-BE49-F238E27FC236}">
                <a16:creationId xmlns:a16="http://schemas.microsoft.com/office/drawing/2014/main" id="{D52D3290-9D40-AF4B-A7BD-A4544ED2B7EA}"/>
              </a:ext>
            </a:extLst>
          </p:cNvPr>
          <p:cNvSpPr>
            <a:spLocks noGrp="1"/>
          </p:cNvSpPr>
          <p:nvPr>
            <p:ph type="body" sz="quarter" idx="84" hasCustomPrompt="1"/>
          </p:nvPr>
        </p:nvSpPr>
        <p:spPr>
          <a:xfrm>
            <a:off x="7423093" y="5821681"/>
            <a:ext cx="2804160" cy="1089661"/>
          </a:xfrm>
          <a:prstGeom prst="rect">
            <a:avLst/>
          </a:prstGeom>
        </p:spPr>
        <p:txBody>
          <a:bodyPr>
            <a:normAutofit/>
          </a:bodyPr>
          <a:lstStyle>
            <a:lvl1pPr marL="0" indent="0" algn="ctr">
              <a:buFontTx/>
              <a:buNone/>
              <a:defRPr sz="1600" b="0" i="0">
                <a:solidFill>
                  <a:schemeClr val="tx2"/>
                </a:solidFill>
                <a:latin typeface="Poppins" pitchFamily="2" charset="77"/>
                <a:cs typeface="Poppins" pitchFamily="2" charset="77"/>
              </a:defRPr>
            </a:lvl1pPr>
          </a:lstStyle>
          <a:p>
            <a:pPr lvl="0"/>
            <a:r>
              <a:rPr lang="en-US"/>
              <a:t>Click to edit </a:t>
            </a:r>
            <a:br>
              <a:rPr lang="en-US"/>
            </a:br>
            <a:r>
              <a:rPr lang="en-US"/>
              <a:t>Master text styles</a:t>
            </a:r>
          </a:p>
        </p:txBody>
      </p:sp>
      <p:sp>
        <p:nvSpPr>
          <p:cNvPr id="22" name="Text Placeholder 11">
            <a:extLst>
              <a:ext uri="{FF2B5EF4-FFF2-40B4-BE49-F238E27FC236}">
                <a16:creationId xmlns:a16="http://schemas.microsoft.com/office/drawing/2014/main" id="{3E37AEDF-EF03-9D46-B88D-C92F881BDDD8}"/>
              </a:ext>
            </a:extLst>
          </p:cNvPr>
          <p:cNvSpPr>
            <a:spLocks noGrp="1"/>
          </p:cNvSpPr>
          <p:nvPr>
            <p:ph type="body" sz="quarter" idx="85" hasCustomPrompt="1"/>
          </p:nvPr>
        </p:nvSpPr>
        <p:spPr>
          <a:xfrm>
            <a:off x="7423093" y="5219700"/>
            <a:ext cx="2804160" cy="480061"/>
          </a:xfrm>
          <a:prstGeom prst="rect">
            <a:avLst/>
          </a:prstGeom>
        </p:spPr>
        <p:txBody>
          <a:bodyPr>
            <a:noAutofit/>
          </a:bodyPr>
          <a:lstStyle>
            <a:lvl1pPr marL="0" indent="0" algn="ctr">
              <a:buFontTx/>
              <a:buNone/>
              <a:defRPr lang="en-US" sz="1920" b="0" i="0" kern="1200" dirty="0">
                <a:solidFill>
                  <a:schemeClr val="tx1"/>
                </a:solidFill>
                <a:latin typeface="Poppins" pitchFamily="2" charset="77"/>
                <a:ea typeface="+mn-ea"/>
                <a:cs typeface="Poppins" pitchFamily="2" charset="77"/>
              </a:defRPr>
            </a:lvl1pPr>
            <a:lvl2pPr>
              <a:defRPr sz="1680">
                <a:latin typeface="Poppins" pitchFamily="50" charset="0"/>
              </a:defRPr>
            </a:lvl2pPr>
            <a:lvl3pPr>
              <a:defRPr sz="1680">
                <a:latin typeface="Poppins" pitchFamily="50" charset="0"/>
              </a:defRPr>
            </a:lvl3pPr>
            <a:lvl4pPr>
              <a:defRPr sz="1680">
                <a:latin typeface="Poppins" pitchFamily="50" charset="0"/>
              </a:defRPr>
            </a:lvl4pPr>
            <a:lvl5pPr>
              <a:defRPr sz="1680">
                <a:latin typeface="Poppins" pitchFamily="50" charset="0"/>
              </a:defRPr>
            </a:lvl5pPr>
          </a:lstStyle>
          <a:p>
            <a:pPr marL="0" lvl="0" indent="0" algn="ctr" defTabSz="1463004" rtl="0" eaLnBrk="1" latinLnBrk="0" hangingPunct="1">
              <a:spcBef>
                <a:spcPct val="20000"/>
              </a:spcBef>
              <a:buFontTx/>
              <a:buNone/>
            </a:pPr>
            <a:r>
              <a:rPr lang="en-US"/>
              <a:t>Click to edit title</a:t>
            </a:r>
          </a:p>
        </p:txBody>
      </p:sp>
      <p:sp>
        <p:nvSpPr>
          <p:cNvPr id="23" name="Picture Placeholder 4">
            <a:extLst>
              <a:ext uri="{FF2B5EF4-FFF2-40B4-BE49-F238E27FC236}">
                <a16:creationId xmlns:a16="http://schemas.microsoft.com/office/drawing/2014/main" id="{80FD7DAA-806A-B646-B414-41BFCDAB45A4}"/>
              </a:ext>
            </a:extLst>
          </p:cNvPr>
          <p:cNvSpPr>
            <a:spLocks noGrp="1"/>
          </p:cNvSpPr>
          <p:nvPr>
            <p:ph type="pic" sz="quarter" idx="86"/>
          </p:nvPr>
        </p:nvSpPr>
        <p:spPr>
          <a:xfrm>
            <a:off x="7416620" y="2529840"/>
            <a:ext cx="2804160" cy="2194560"/>
          </a:xfrm>
          <a:prstGeom prst="rect">
            <a:avLst/>
          </a:prstGeom>
        </p:spPr>
        <p:txBody>
          <a:bodyPr>
            <a:normAutofit/>
          </a:bodyPr>
          <a:lstStyle>
            <a:lvl1pPr marL="0" indent="0" algn="ctr">
              <a:buNone/>
              <a:defRPr sz="1440" b="1" i="0">
                <a:solidFill>
                  <a:schemeClr val="bg2"/>
                </a:solidFill>
                <a:latin typeface="Poppins ExtraBold" pitchFamily="2" charset="77"/>
                <a:cs typeface="Poppins ExtraBold" pitchFamily="2" charset="77"/>
              </a:defRPr>
            </a:lvl1pPr>
          </a:lstStyle>
          <a:p>
            <a:r>
              <a:rPr lang="en-US"/>
              <a:t>Click icon to add picture</a:t>
            </a:r>
          </a:p>
        </p:txBody>
      </p:sp>
      <p:sp>
        <p:nvSpPr>
          <p:cNvPr id="24" name="Text Placeholder 5">
            <a:extLst>
              <a:ext uri="{FF2B5EF4-FFF2-40B4-BE49-F238E27FC236}">
                <a16:creationId xmlns:a16="http://schemas.microsoft.com/office/drawing/2014/main" id="{56F24C92-321D-664A-BE2F-F53F2A1CC668}"/>
              </a:ext>
            </a:extLst>
          </p:cNvPr>
          <p:cNvSpPr>
            <a:spLocks noGrp="1"/>
          </p:cNvSpPr>
          <p:nvPr>
            <p:ph type="body" sz="quarter" idx="87" hasCustomPrompt="1"/>
          </p:nvPr>
        </p:nvSpPr>
        <p:spPr>
          <a:xfrm>
            <a:off x="10452751" y="5821681"/>
            <a:ext cx="2804160" cy="1089661"/>
          </a:xfrm>
          <a:prstGeom prst="rect">
            <a:avLst/>
          </a:prstGeom>
        </p:spPr>
        <p:txBody>
          <a:bodyPr>
            <a:normAutofit/>
          </a:bodyPr>
          <a:lstStyle>
            <a:lvl1pPr marL="0" indent="0" algn="ctr">
              <a:buFontTx/>
              <a:buNone/>
              <a:defRPr sz="1600" b="0" i="0">
                <a:solidFill>
                  <a:schemeClr val="tx2"/>
                </a:solidFill>
                <a:latin typeface="Poppins" pitchFamily="2" charset="77"/>
                <a:cs typeface="Poppins" pitchFamily="2" charset="77"/>
              </a:defRPr>
            </a:lvl1pPr>
          </a:lstStyle>
          <a:p>
            <a:pPr lvl="0"/>
            <a:r>
              <a:rPr lang="en-US"/>
              <a:t>Click to edit </a:t>
            </a:r>
            <a:br>
              <a:rPr lang="en-US"/>
            </a:br>
            <a:r>
              <a:rPr lang="en-US"/>
              <a:t>Master text styles</a:t>
            </a:r>
          </a:p>
        </p:txBody>
      </p:sp>
      <p:sp>
        <p:nvSpPr>
          <p:cNvPr id="25" name="Text Placeholder 11">
            <a:extLst>
              <a:ext uri="{FF2B5EF4-FFF2-40B4-BE49-F238E27FC236}">
                <a16:creationId xmlns:a16="http://schemas.microsoft.com/office/drawing/2014/main" id="{6287EF07-6D8C-284A-B735-FAA339DCEAD5}"/>
              </a:ext>
            </a:extLst>
          </p:cNvPr>
          <p:cNvSpPr>
            <a:spLocks noGrp="1"/>
          </p:cNvSpPr>
          <p:nvPr>
            <p:ph type="body" sz="quarter" idx="88" hasCustomPrompt="1"/>
          </p:nvPr>
        </p:nvSpPr>
        <p:spPr>
          <a:xfrm>
            <a:off x="10452751" y="5219700"/>
            <a:ext cx="2804160" cy="480061"/>
          </a:xfrm>
          <a:prstGeom prst="rect">
            <a:avLst/>
          </a:prstGeom>
        </p:spPr>
        <p:txBody>
          <a:bodyPr>
            <a:noAutofit/>
          </a:bodyPr>
          <a:lstStyle>
            <a:lvl1pPr marL="0" indent="0" algn="ctr">
              <a:buFontTx/>
              <a:buNone/>
              <a:defRPr lang="en-US" sz="1920" b="0" i="0" kern="1200" dirty="0">
                <a:solidFill>
                  <a:schemeClr val="tx1"/>
                </a:solidFill>
                <a:latin typeface="Poppins" pitchFamily="2" charset="77"/>
                <a:ea typeface="+mn-ea"/>
                <a:cs typeface="Poppins" pitchFamily="2" charset="77"/>
              </a:defRPr>
            </a:lvl1pPr>
            <a:lvl2pPr>
              <a:defRPr sz="1680">
                <a:latin typeface="Poppins" pitchFamily="50" charset="0"/>
              </a:defRPr>
            </a:lvl2pPr>
            <a:lvl3pPr>
              <a:defRPr sz="1680">
                <a:latin typeface="Poppins" pitchFamily="50" charset="0"/>
              </a:defRPr>
            </a:lvl3pPr>
            <a:lvl4pPr>
              <a:defRPr sz="1680">
                <a:latin typeface="Poppins" pitchFamily="50" charset="0"/>
              </a:defRPr>
            </a:lvl4pPr>
            <a:lvl5pPr>
              <a:defRPr sz="1680">
                <a:latin typeface="Poppins" pitchFamily="50" charset="0"/>
              </a:defRPr>
            </a:lvl5pPr>
          </a:lstStyle>
          <a:p>
            <a:pPr marL="0" lvl="0" indent="0" algn="ctr" defTabSz="1463004" rtl="0" eaLnBrk="1" latinLnBrk="0" hangingPunct="1">
              <a:spcBef>
                <a:spcPct val="20000"/>
              </a:spcBef>
              <a:buFontTx/>
              <a:buNone/>
            </a:pPr>
            <a:r>
              <a:rPr lang="en-US"/>
              <a:t>Click to edit title</a:t>
            </a:r>
          </a:p>
        </p:txBody>
      </p:sp>
      <p:sp>
        <p:nvSpPr>
          <p:cNvPr id="26" name="Picture Placeholder 4">
            <a:extLst>
              <a:ext uri="{FF2B5EF4-FFF2-40B4-BE49-F238E27FC236}">
                <a16:creationId xmlns:a16="http://schemas.microsoft.com/office/drawing/2014/main" id="{69717C31-C290-AB4C-AE3D-CAA809FC6BA8}"/>
              </a:ext>
            </a:extLst>
          </p:cNvPr>
          <p:cNvSpPr>
            <a:spLocks noGrp="1"/>
          </p:cNvSpPr>
          <p:nvPr>
            <p:ph type="pic" sz="quarter" idx="89"/>
          </p:nvPr>
        </p:nvSpPr>
        <p:spPr>
          <a:xfrm>
            <a:off x="10452751" y="2529840"/>
            <a:ext cx="2804160" cy="2194560"/>
          </a:xfrm>
          <a:prstGeom prst="rect">
            <a:avLst/>
          </a:prstGeom>
        </p:spPr>
        <p:txBody>
          <a:bodyPr>
            <a:normAutofit/>
          </a:bodyPr>
          <a:lstStyle>
            <a:lvl1pPr marL="0" indent="0" algn="ctr" defTabSz="1463004" rtl="0" eaLnBrk="1" latinLnBrk="0" hangingPunct="1">
              <a:spcBef>
                <a:spcPct val="20000"/>
              </a:spcBef>
              <a:buFont typeface="Poppins" pitchFamily="34" charset="0"/>
              <a:buNone/>
              <a:defRPr lang="en-US" sz="1440" b="1" i="0" kern="1200" dirty="0">
                <a:solidFill>
                  <a:schemeClr val="bg2"/>
                </a:solidFill>
                <a:latin typeface="Poppins ExtraBold" pitchFamily="2" charset="77"/>
                <a:ea typeface="+mn-ea"/>
                <a:cs typeface="Poppins ExtraBold" pitchFamily="2" charset="77"/>
              </a:defRPr>
            </a:lvl1pPr>
          </a:lstStyle>
          <a:p>
            <a:r>
              <a:rPr lang="en-US"/>
              <a:t>Click icon to add picture</a:t>
            </a:r>
          </a:p>
        </p:txBody>
      </p:sp>
    </p:spTree>
    <p:extLst>
      <p:ext uri="{BB962C8B-B14F-4D97-AF65-F5344CB8AC3E}">
        <p14:creationId xmlns:p14="http://schemas.microsoft.com/office/powerpoint/2010/main" val="4010650506"/>
      </p:ext>
    </p:extLst>
  </p:cSld>
  <p:clrMapOvr>
    <a:masterClrMapping/>
  </p:clrMapOvr>
  <p:transition spd="slow">
    <p:push dir="u"/>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13_Title and Content">
    <p:spTree>
      <p:nvGrpSpPr>
        <p:cNvPr id="1" name=""/>
        <p:cNvGrpSpPr/>
        <p:nvPr/>
      </p:nvGrpSpPr>
      <p:grpSpPr>
        <a:xfrm>
          <a:off x="0" y="0"/>
          <a:ext cx="0" cy="0"/>
          <a:chOff x="0" y="0"/>
          <a:chExt cx="0" cy="0"/>
        </a:xfrm>
      </p:grpSpPr>
      <p:sp>
        <p:nvSpPr>
          <p:cNvPr id="8" name="Text Placeholder 7"/>
          <p:cNvSpPr txBox="1">
            <a:spLocks/>
          </p:cNvSpPr>
          <p:nvPr/>
        </p:nvSpPr>
        <p:spPr>
          <a:xfrm>
            <a:off x="2" y="0"/>
            <a:ext cx="14630399" cy="5090160"/>
          </a:xfrm>
          <a:prstGeom prst="rect">
            <a:avLst/>
          </a:prstGeom>
          <a:solidFill>
            <a:schemeClr val="accent3"/>
          </a:solidFill>
        </p:spPr>
        <p:txBody>
          <a:bodyPr vert="horz" lIns="146304" tIns="73152" rIns="146304" bIns="73152" rtlCol="0" anchor="ctr">
            <a:normAutofit/>
          </a:bodyPr>
          <a:lstStyle>
            <a:lvl1pPr marL="342900" indent="-342900" algn="l" defTabSz="914400" rtl="0" eaLnBrk="1" latinLnBrk="0" hangingPunct="1">
              <a:spcBef>
                <a:spcPct val="20000"/>
              </a:spcBef>
              <a:buFont typeface="Poppins" pitchFamily="34" charset="0"/>
              <a:buChar char="•"/>
              <a:defRPr sz="1600" kern="1200">
                <a:solidFill>
                  <a:schemeClr val="bg1">
                    <a:lumMod val="65000"/>
                  </a:schemeClr>
                </a:solidFill>
                <a:latin typeface="Poppins"/>
                <a:ea typeface="+mn-ea"/>
                <a:cs typeface="+mn-cs"/>
              </a:defRPr>
            </a:lvl1pPr>
            <a:lvl2pPr marL="742950" indent="-285750" algn="l" defTabSz="914400" rtl="0" eaLnBrk="1" latinLnBrk="0" hangingPunct="1">
              <a:spcBef>
                <a:spcPct val="20000"/>
              </a:spcBef>
              <a:buFont typeface="Poppins" pitchFamily="34" charset="0"/>
              <a:buChar char="–"/>
              <a:defRPr sz="1400" kern="1200">
                <a:solidFill>
                  <a:schemeClr val="bg1">
                    <a:lumMod val="65000"/>
                  </a:schemeClr>
                </a:solidFill>
                <a:latin typeface="Poppins"/>
                <a:ea typeface="+mn-ea"/>
                <a:cs typeface="+mn-cs"/>
              </a:defRPr>
            </a:lvl2pPr>
            <a:lvl3pPr marL="1143000" indent="-228600" algn="l" defTabSz="914400" rtl="0" eaLnBrk="1" latinLnBrk="0" hangingPunct="1">
              <a:spcBef>
                <a:spcPct val="20000"/>
              </a:spcBef>
              <a:buFont typeface="Poppins" pitchFamily="34" charset="0"/>
              <a:buChar char="•"/>
              <a:defRPr sz="1200" kern="1200">
                <a:solidFill>
                  <a:schemeClr val="bg1">
                    <a:lumMod val="65000"/>
                  </a:schemeClr>
                </a:solidFill>
                <a:latin typeface="Poppins"/>
                <a:ea typeface="+mn-ea"/>
                <a:cs typeface="+mn-cs"/>
              </a:defRPr>
            </a:lvl3pPr>
            <a:lvl4pPr marL="1600200" indent="-228600" algn="l" defTabSz="914400" rtl="0" eaLnBrk="1" latinLnBrk="0" hangingPunct="1">
              <a:spcBef>
                <a:spcPct val="20000"/>
              </a:spcBef>
              <a:buFont typeface="Poppins" pitchFamily="34" charset="0"/>
              <a:buChar char="–"/>
              <a:defRPr sz="1100" kern="1200">
                <a:solidFill>
                  <a:schemeClr val="bg1">
                    <a:lumMod val="65000"/>
                  </a:schemeClr>
                </a:solidFill>
                <a:latin typeface="Poppins"/>
                <a:ea typeface="+mn-ea"/>
                <a:cs typeface="+mn-cs"/>
              </a:defRPr>
            </a:lvl4pPr>
            <a:lvl5pPr marL="2057400" indent="-228600" algn="l" defTabSz="914400" rtl="0" eaLnBrk="1" latinLnBrk="0" hangingPunct="1">
              <a:spcBef>
                <a:spcPct val="20000"/>
              </a:spcBef>
              <a:buFont typeface="Poppins" pitchFamily="34" charset="0"/>
              <a:buChar char="»"/>
              <a:defRPr sz="1100" kern="1200">
                <a:solidFill>
                  <a:schemeClr val="bg1">
                    <a:lumMod val="65000"/>
                  </a:schemeClr>
                </a:solidFill>
                <a:latin typeface="Poppins"/>
                <a:ea typeface="+mn-ea"/>
                <a:cs typeface="+mn-cs"/>
              </a:defRPr>
            </a:lvl5pPr>
            <a:lvl6pPr marL="2514600" indent="-228600" algn="l" defTabSz="914400" rtl="0" eaLnBrk="1" latinLnBrk="0" hangingPunct="1">
              <a:spcBef>
                <a:spcPct val="20000"/>
              </a:spcBef>
              <a:buFont typeface="Poppins"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Poppins"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Poppins"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Poppins" pitchFamily="34" charset="0"/>
              <a:buChar char="•"/>
              <a:defRPr sz="2000" kern="1200">
                <a:solidFill>
                  <a:schemeClr val="tx1"/>
                </a:solidFill>
                <a:latin typeface="+mn-lt"/>
                <a:ea typeface="+mn-ea"/>
                <a:cs typeface="+mn-cs"/>
              </a:defRPr>
            </a:lvl9pPr>
          </a:lstStyle>
          <a:p>
            <a:pPr marL="0" indent="0">
              <a:buFont typeface="Poppins" pitchFamily="34" charset="0"/>
              <a:buNone/>
            </a:pPr>
            <a:endParaRPr lang="en-US" sz="1280" b="0" i="0">
              <a:solidFill>
                <a:srgbClr val="FFFFFF"/>
              </a:solidFill>
              <a:latin typeface="Poppins" pitchFamily="2" charset="77"/>
              <a:cs typeface="Poppins" pitchFamily="2" charset="77"/>
            </a:endParaRPr>
          </a:p>
        </p:txBody>
      </p:sp>
      <p:pic>
        <p:nvPicPr>
          <p:cNvPr id="9" name="Picture 8" descr="MacBook-Pro-mockup.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75220" y="2363685"/>
            <a:ext cx="6079962" cy="3779519"/>
          </a:xfrm>
          <a:prstGeom prst="rect">
            <a:avLst/>
          </a:prstGeom>
        </p:spPr>
      </p:pic>
      <p:sp>
        <p:nvSpPr>
          <p:cNvPr id="10" name="Picture Placeholder 2"/>
          <p:cNvSpPr>
            <a:spLocks noGrp="1"/>
          </p:cNvSpPr>
          <p:nvPr>
            <p:ph type="pic" sz="quarter" idx="13"/>
          </p:nvPr>
        </p:nvSpPr>
        <p:spPr>
          <a:xfrm>
            <a:off x="5056906" y="2635123"/>
            <a:ext cx="4492800" cy="2817110"/>
          </a:xfrm>
          <a:prstGeom prst="rect">
            <a:avLst/>
          </a:prstGeom>
        </p:spPr>
        <p:txBody>
          <a:bodyPr>
            <a:normAutofit/>
          </a:bodyPr>
          <a:lstStyle>
            <a:lvl1pPr marL="0" indent="0" algn="ctr">
              <a:buNone/>
              <a:defRPr sz="1680" b="0" i="0">
                <a:solidFill>
                  <a:schemeClr val="bg1"/>
                </a:solidFill>
                <a:latin typeface="Poppins" pitchFamily="2" charset="77"/>
                <a:cs typeface="Poppins" pitchFamily="2" charset="77"/>
              </a:defRPr>
            </a:lvl1pPr>
          </a:lstStyle>
          <a:p>
            <a:r>
              <a:rPr lang="en-US"/>
              <a:t>Click icon to add picture</a:t>
            </a:r>
            <a:endParaRPr lang="en-JM"/>
          </a:p>
        </p:txBody>
      </p:sp>
      <p:sp>
        <p:nvSpPr>
          <p:cNvPr id="6" name="Title Placeholder 1"/>
          <p:cNvSpPr>
            <a:spLocks noGrp="1"/>
          </p:cNvSpPr>
          <p:nvPr>
            <p:ph type="title" hasCustomPrompt="1"/>
          </p:nvPr>
        </p:nvSpPr>
        <p:spPr>
          <a:xfrm>
            <a:off x="1219200" y="701040"/>
            <a:ext cx="12192000" cy="1371600"/>
          </a:xfrm>
          <a:prstGeom prst="rect">
            <a:avLst/>
          </a:prstGeom>
        </p:spPr>
        <p:txBody>
          <a:bodyPr vert="horz" lIns="91440" tIns="45720" rIns="91440" bIns="45720" rtlCol="0" anchor="ctr">
            <a:normAutofit/>
          </a:bodyPr>
          <a:lstStyle>
            <a:lvl1pPr algn="ctr">
              <a:defRPr b="0" i="0" baseline="0">
                <a:solidFill>
                  <a:schemeClr val="bg2"/>
                </a:solidFill>
                <a:latin typeface="Poppins ExtraBold" pitchFamily="2" charset="77"/>
                <a:cs typeface="Poppins ExtraBold" pitchFamily="2" charset="77"/>
              </a:defRPr>
            </a:lvl1pPr>
          </a:lstStyle>
          <a:p>
            <a:r>
              <a:rPr lang="en-US"/>
              <a:t>This is a Smokeball software mockup slide</a:t>
            </a:r>
            <a:endParaRPr lang="en-JM"/>
          </a:p>
        </p:txBody>
      </p:sp>
    </p:spTree>
    <p:extLst>
      <p:ext uri="{BB962C8B-B14F-4D97-AF65-F5344CB8AC3E}">
        <p14:creationId xmlns:p14="http://schemas.microsoft.com/office/powerpoint/2010/main" val="10037619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8">
                                            <p:bg/>
                                          </p:spTgt>
                                        </p:tgtEl>
                                        <p:attrNameLst>
                                          <p:attrName>style.visibility</p:attrName>
                                        </p:attrNameLst>
                                      </p:cBhvr>
                                      <p:to>
                                        <p:strVal val="visible"/>
                                      </p:to>
                                    </p:set>
                                    <p:anim calcmode="lin" valueType="num">
                                      <p:cBhvr additive="base">
                                        <p:cTn id="7" dur="800"/>
                                        <p:tgtEl>
                                          <p:spTgt spid="8">
                                            <p:bg/>
                                          </p:spTgt>
                                        </p:tgtEl>
                                        <p:attrNameLst>
                                          <p:attrName>ppt_x</p:attrName>
                                        </p:attrNameLst>
                                      </p:cBhvr>
                                      <p:tavLst>
                                        <p:tav tm="0">
                                          <p:val>
                                            <p:strVal val="#ppt_x-#ppt_w*1.125000"/>
                                          </p:val>
                                        </p:tav>
                                        <p:tav tm="100000">
                                          <p:val>
                                            <p:strVal val="#ppt_x"/>
                                          </p:val>
                                        </p:tav>
                                      </p:tavLst>
                                    </p:anim>
                                    <p:animEffect transition="in" filter="wipe(right)">
                                      <p:cBhvr>
                                        <p:cTn id="8" dur="800"/>
                                        <p:tgtEl>
                                          <p:spTgt spid="8">
                                            <p:bg/>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grpId="0" nodeType="clickEffect" nodePh="1">
                                  <p:stCondLst>
                                    <p:cond delay="0"/>
                                  </p:stCondLst>
                                  <p:endCondLst>
                                    <p:cond evt="begin" delay="0">
                                      <p:tn val="11"/>
                                    </p:cond>
                                  </p:endCondLst>
                                  <p:childTnLst>
                                    <p:set>
                                      <p:cBhvr>
                                        <p:cTn id="12" dur="1" fill="hold">
                                          <p:stCondLst>
                                            <p:cond delay="0"/>
                                          </p:stCondLst>
                                        </p:cTn>
                                        <p:tgtEl>
                                          <p:spTgt spid="8">
                                            <p:txEl>
                                              <p:pRg st="0" end="0"/>
                                            </p:txEl>
                                          </p:spTgt>
                                        </p:tgtEl>
                                        <p:attrNameLst>
                                          <p:attrName>style.visibility</p:attrName>
                                        </p:attrNameLst>
                                      </p:cBhvr>
                                      <p:to>
                                        <p:strVal val="visible"/>
                                      </p:to>
                                    </p:set>
                                    <p:anim calcmode="lin" valueType="num">
                                      <p:cBhvr additive="base">
                                        <p:cTn id="13" dur="800"/>
                                        <p:tgtEl>
                                          <p:spTgt spid="8">
                                            <p:txEl>
                                              <p:pRg st="0" end="0"/>
                                            </p:txEl>
                                          </p:spTgt>
                                        </p:tgtEl>
                                        <p:attrNameLst>
                                          <p:attrName>ppt_x</p:attrName>
                                        </p:attrNameLst>
                                      </p:cBhvr>
                                      <p:tavLst>
                                        <p:tav tm="0">
                                          <p:val>
                                            <p:strVal val="#ppt_x-#ppt_w*1.125000"/>
                                          </p:val>
                                        </p:tav>
                                        <p:tav tm="100000">
                                          <p:val>
                                            <p:strVal val="#ppt_x"/>
                                          </p:val>
                                        </p:tav>
                                      </p:tavLst>
                                    </p:anim>
                                    <p:animEffect transition="in" filter="wipe(right)">
                                      <p:cBhvr>
                                        <p:cTn id="14" dur="8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14_Laptop Mockup">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016A78EE-98CE-8F03-60E6-1FF270B0D0D1}"/>
              </a:ext>
            </a:extLst>
          </p:cNvPr>
          <p:cNvSpPr/>
          <p:nvPr userDrawn="1"/>
        </p:nvSpPr>
        <p:spPr>
          <a:xfrm>
            <a:off x="7835028" y="900328"/>
            <a:ext cx="10267406" cy="1026740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a:latin typeface="Poppins" pitchFamily="2" charset="77"/>
            </a:endParaRPr>
          </a:p>
        </p:txBody>
      </p:sp>
      <p:pic>
        <p:nvPicPr>
          <p:cNvPr id="9" name="Picture 8" descr="MacBook-Pro-mockup.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447522" y="1719187"/>
            <a:ext cx="7707456" cy="4791227"/>
          </a:xfrm>
          <a:prstGeom prst="rect">
            <a:avLst/>
          </a:prstGeom>
        </p:spPr>
      </p:pic>
      <p:sp>
        <p:nvSpPr>
          <p:cNvPr id="10" name="Picture Placeholder 2"/>
          <p:cNvSpPr>
            <a:spLocks noGrp="1"/>
          </p:cNvSpPr>
          <p:nvPr>
            <p:ph type="pic" sz="quarter" idx="13"/>
          </p:nvPr>
        </p:nvSpPr>
        <p:spPr>
          <a:xfrm>
            <a:off x="8450050" y="2072640"/>
            <a:ext cx="5702400" cy="3571200"/>
          </a:xfrm>
          <a:prstGeom prst="rect">
            <a:avLst/>
          </a:prstGeom>
        </p:spPr>
        <p:txBody>
          <a:bodyPr>
            <a:normAutofit/>
          </a:bodyPr>
          <a:lstStyle>
            <a:lvl1pPr marL="0" indent="0" algn="ctr">
              <a:buNone/>
              <a:defRPr sz="2240" b="1" i="0">
                <a:solidFill>
                  <a:schemeClr val="bg1"/>
                </a:solidFill>
                <a:latin typeface="Poppins ExtraBold" pitchFamily="2" charset="77"/>
                <a:cs typeface="Poppins ExtraBold" pitchFamily="2" charset="77"/>
              </a:defRPr>
            </a:lvl1pPr>
          </a:lstStyle>
          <a:p>
            <a:r>
              <a:rPr lang="en-US"/>
              <a:t>Click icon to add picture</a:t>
            </a:r>
            <a:endParaRPr lang="en-JM"/>
          </a:p>
        </p:txBody>
      </p:sp>
      <p:sp>
        <p:nvSpPr>
          <p:cNvPr id="6" name="Content Placeholder 2">
            <a:extLst>
              <a:ext uri="{FF2B5EF4-FFF2-40B4-BE49-F238E27FC236}">
                <a16:creationId xmlns:a16="http://schemas.microsoft.com/office/drawing/2014/main" id="{DA65A1F2-FEA7-CF46-A60F-DB3F7FAD5C2E}"/>
              </a:ext>
            </a:extLst>
          </p:cNvPr>
          <p:cNvSpPr>
            <a:spLocks noGrp="1"/>
          </p:cNvSpPr>
          <p:nvPr>
            <p:ph sz="half" idx="1"/>
          </p:nvPr>
        </p:nvSpPr>
        <p:spPr>
          <a:xfrm>
            <a:off x="625450" y="2602231"/>
            <a:ext cx="7187184" cy="4926330"/>
          </a:xfrm>
          <a:prstGeom prst="rect">
            <a:avLst/>
          </a:prstGeom>
        </p:spPr>
        <p:txBody>
          <a:bodyPr>
            <a:normAutofit/>
          </a:bodyPr>
          <a:lstStyle>
            <a:lvl1pPr>
              <a:defRPr sz="2240" b="0" i="0">
                <a:solidFill>
                  <a:schemeClr val="tx2"/>
                </a:solidFill>
                <a:latin typeface="Poppins" pitchFamily="2" charset="77"/>
                <a:cs typeface="Poppins" pitchFamily="2" charset="77"/>
              </a:defRPr>
            </a:lvl1pPr>
            <a:lvl2pPr>
              <a:defRPr sz="1920" b="0" i="0">
                <a:solidFill>
                  <a:schemeClr val="tx2"/>
                </a:solidFill>
                <a:latin typeface="Poppins" pitchFamily="2" charset="77"/>
                <a:cs typeface="Poppins" pitchFamily="2" charset="77"/>
              </a:defRPr>
            </a:lvl2pPr>
            <a:lvl3pPr>
              <a:defRPr sz="1760" b="0" i="0">
                <a:solidFill>
                  <a:schemeClr val="tx2"/>
                </a:solidFill>
                <a:latin typeface="Poppins" pitchFamily="2" charset="77"/>
                <a:cs typeface="Poppins" pitchFamily="2" charset="77"/>
              </a:defRPr>
            </a:lvl3pPr>
            <a:lvl4pPr>
              <a:defRPr sz="1680" b="0" i="0">
                <a:solidFill>
                  <a:schemeClr val="tx2"/>
                </a:solidFill>
                <a:latin typeface="Poppins" pitchFamily="2" charset="77"/>
                <a:cs typeface="Poppins" pitchFamily="2" charset="77"/>
              </a:defRPr>
            </a:lvl4pPr>
            <a:lvl5pPr>
              <a:defRPr sz="1680" b="0" i="0">
                <a:solidFill>
                  <a:schemeClr val="tx2"/>
                </a:solidFill>
                <a:latin typeface="Poppins" pitchFamily="2" charset="77"/>
                <a:cs typeface="Poppins" pitchFamily="2" charset="77"/>
              </a:defRPr>
            </a:lvl5pPr>
            <a:lvl6pPr>
              <a:defRPr sz="2880"/>
            </a:lvl6pPr>
            <a:lvl7pPr>
              <a:defRPr sz="2880"/>
            </a:lvl7pPr>
            <a:lvl8pPr>
              <a:defRPr sz="2880"/>
            </a:lvl8pPr>
            <a:lvl9pPr>
              <a:defRPr sz="28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M"/>
          </a:p>
        </p:txBody>
      </p:sp>
      <p:sp>
        <p:nvSpPr>
          <p:cNvPr id="7" name="Title Placeholder 1">
            <a:extLst>
              <a:ext uri="{FF2B5EF4-FFF2-40B4-BE49-F238E27FC236}">
                <a16:creationId xmlns:a16="http://schemas.microsoft.com/office/drawing/2014/main" id="{081B48D6-FBAC-8049-BB0F-E6AECD88071F}"/>
              </a:ext>
            </a:extLst>
          </p:cNvPr>
          <p:cNvSpPr>
            <a:spLocks noGrp="1"/>
          </p:cNvSpPr>
          <p:nvPr>
            <p:ph type="title" hasCustomPrompt="1"/>
          </p:nvPr>
        </p:nvSpPr>
        <p:spPr>
          <a:xfrm>
            <a:off x="625450" y="701040"/>
            <a:ext cx="7187184" cy="1371600"/>
          </a:xfrm>
          <a:prstGeom prst="rect">
            <a:avLst/>
          </a:prstGeom>
        </p:spPr>
        <p:txBody>
          <a:bodyPr vert="horz" lIns="91440" tIns="45720" rIns="91440" bIns="45720" rtlCol="0" anchor="ctr">
            <a:normAutofit/>
          </a:bodyPr>
          <a:lstStyle>
            <a:lvl1pPr>
              <a:defRPr b="0" i="0">
                <a:latin typeface="Poppins ExtraBold" pitchFamily="2" charset="77"/>
                <a:cs typeface="Poppins ExtraBold" pitchFamily="2" charset="77"/>
              </a:defRPr>
            </a:lvl1pPr>
          </a:lstStyle>
          <a:p>
            <a:r>
              <a:rPr lang="en-US"/>
              <a:t>Click to edit </a:t>
            </a:r>
            <a:br>
              <a:rPr lang="en-US"/>
            </a:br>
            <a:r>
              <a:rPr lang="en-US"/>
              <a:t>Master title style</a:t>
            </a:r>
            <a:endParaRPr lang="en-JM"/>
          </a:p>
        </p:txBody>
      </p:sp>
    </p:spTree>
    <p:extLst>
      <p:ext uri="{BB962C8B-B14F-4D97-AF65-F5344CB8AC3E}">
        <p14:creationId xmlns:p14="http://schemas.microsoft.com/office/powerpoint/2010/main" val="1180438846"/>
      </p:ext>
    </p:extLst>
  </p:cSld>
  <p:clrMapOvr>
    <a:masterClrMapping/>
  </p:clrMapOvr>
  <p:transition spd="slow">
    <p:push dir="u"/>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15_iPad Mockup">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DA65A1F2-FEA7-CF46-A60F-DB3F7FAD5C2E}"/>
              </a:ext>
            </a:extLst>
          </p:cNvPr>
          <p:cNvSpPr>
            <a:spLocks noGrp="1"/>
          </p:cNvSpPr>
          <p:nvPr>
            <p:ph sz="half" idx="1"/>
          </p:nvPr>
        </p:nvSpPr>
        <p:spPr>
          <a:xfrm>
            <a:off x="625450" y="2602231"/>
            <a:ext cx="7187184" cy="4926330"/>
          </a:xfrm>
          <a:prstGeom prst="rect">
            <a:avLst/>
          </a:prstGeom>
        </p:spPr>
        <p:txBody>
          <a:bodyPr>
            <a:normAutofit/>
          </a:bodyPr>
          <a:lstStyle>
            <a:lvl1pPr>
              <a:defRPr sz="2240" b="0" i="0">
                <a:solidFill>
                  <a:schemeClr val="tx2"/>
                </a:solidFill>
                <a:latin typeface="Poppins" pitchFamily="2" charset="77"/>
                <a:cs typeface="Poppins" pitchFamily="2" charset="77"/>
              </a:defRPr>
            </a:lvl1pPr>
            <a:lvl2pPr>
              <a:defRPr sz="1920" b="0" i="0">
                <a:solidFill>
                  <a:schemeClr val="tx2"/>
                </a:solidFill>
                <a:latin typeface="Poppins" pitchFamily="2" charset="77"/>
                <a:cs typeface="Poppins" pitchFamily="2" charset="77"/>
              </a:defRPr>
            </a:lvl2pPr>
            <a:lvl3pPr>
              <a:defRPr sz="1760" b="0" i="0">
                <a:solidFill>
                  <a:schemeClr val="tx2"/>
                </a:solidFill>
                <a:latin typeface="Poppins" pitchFamily="2" charset="77"/>
                <a:cs typeface="Poppins" pitchFamily="2" charset="77"/>
              </a:defRPr>
            </a:lvl3pPr>
            <a:lvl4pPr>
              <a:defRPr sz="1680" b="0" i="0">
                <a:solidFill>
                  <a:schemeClr val="tx2"/>
                </a:solidFill>
                <a:latin typeface="Poppins" pitchFamily="2" charset="77"/>
                <a:cs typeface="Poppins" pitchFamily="2" charset="77"/>
              </a:defRPr>
            </a:lvl4pPr>
            <a:lvl5pPr>
              <a:defRPr sz="1680" b="0" i="0">
                <a:solidFill>
                  <a:schemeClr val="tx2"/>
                </a:solidFill>
                <a:latin typeface="Poppins" pitchFamily="2" charset="77"/>
                <a:cs typeface="Poppins" pitchFamily="2" charset="77"/>
              </a:defRPr>
            </a:lvl5pPr>
            <a:lvl6pPr>
              <a:defRPr sz="2880"/>
            </a:lvl6pPr>
            <a:lvl7pPr>
              <a:defRPr sz="2880"/>
            </a:lvl7pPr>
            <a:lvl8pPr>
              <a:defRPr sz="2880"/>
            </a:lvl8pPr>
            <a:lvl9pPr>
              <a:defRPr sz="28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M"/>
          </a:p>
        </p:txBody>
      </p:sp>
      <p:sp>
        <p:nvSpPr>
          <p:cNvPr id="7" name="Title Placeholder 1">
            <a:extLst>
              <a:ext uri="{FF2B5EF4-FFF2-40B4-BE49-F238E27FC236}">
                <a16:creationId xmlns:a16="http://schemas.microsoft.com/office/drawing/2014/main" id="{081B48D6-FBAC-8049-BB0F-E6AECD88071F}"/>
              </a:ext>
            </a:extLst>
          </p:cNvPr>
          <p:cNvSpPr>
            <a:spLocks noGrp="1"/>
          </p:cNvSpPr>
          <p:nvPr>
            <p:ph type="title" hasCustomPrompt="1"/>
          </p:nvPr>
        </p:nvSpPr>
        <p:spPr>
          <a:xfrm>
            <a:off x="625450" y="701040"/>
            <a:ext cx="7187184" cy="1371600"/>
          </a:xfrm>
          <a:prstGeom prst="rect">
            <a:avLst/>
          </a:prstGeom>
        </p:spPr>
        <p:txBody>
          <a:bodyPr vert="horz" lIns="91440" tIns="45720" rIns="91440" bIns="45720" rtlCol="0" anchor="ctr">
            <a:normAutofit/>
          </a:bodyPr>
          <a:lstStyle>
            <a:lvl1pPr>
              <a:defRPr b="0" i="0">
                <a:latin typeface="Poppins ExtraBold" pitchFamily="2" charset="77"/>
                <a:cs typeface="Poppins ExtraBold" pitchFamily="2" charset="77"/>
              </a:defRPr>
            </a:lvl1pPr>
          </a:lstStyle>
          <a:p>
            <a:r>
              <a:rPr lang="en-US"/>
              <a:t>Click to edit </a:t>
            </a:r>
            <a:br>
              <a:rPr lang="en-US"/>
            </a:br>
            <a:r>
              <a:rPr lang="en-US"/>
              <a:t>Master title style</a:t>
            </a:r>
            <a:endParaRPr lang="en-JM"/>
          </a:p>
        </p:txBody>
      </p:sp>
      <p:pic>
        <p:nvPicPr>
          <p:cNvPr id="8" name="Picture 7" descr="01-iPad-Air-Mock-up.png">
            <a:extLst>
              <a:ext uri="{FF2B5EF4-FFF2-40B4-BE49-F238E27FC236}">
                <a16:creationId xmlns:a16="http://schemas.microsoft.com/office/drawing/2014/main" id="{FD8B35E4-BC2E-0B45-8A5D-9564C7DF844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611211" y="1066800"/>
            <a:ext cx="4249042" cy="5974080"/>
          </a:xfrm>
          <a:prstGeom prst="rect">
            <a:avLst/>
          </a:prstGeom>
        </p:spPr>
      </p:pic>
      <p:sp>
        <p:nvSpPr>
          <p:cNvPr id="11" name="Picture Placeholder 6">
            <a:extLst>
              <a:ext uri="{FF2B5EF4-FFF2-40B4-BE49-F238E27FC236}">
                <a16:creationId xmlns:a16="http://schemas.microsoft.com/office/drawing/2014/main" id="{5726C2A6-9CC0-D641-A6CF-45E4E28E700A}"/>
              </a:ext>
            </a:extLst>
          </p:cNvPr>
          <p:cNvSpPr>
            <a:spLocks noGrp="1"/>
          </p:cNvSpPr>
          <p:nvPr>
            <p:ph type="pic" sz="quarter" idx="13"/>
          </p:nvPr>
        </p:nvSpPr>
        <p:spPr>
          <a:xfrm>
            <a:off x="8983007" y="1920239"/>
            <a:ext cx="3505446" cy="4422040"/>
          </a:xfrm>
          <a:prstGeom prst="rect">
            <a:avLst/>
          </a:prstGeom>
        </p:spPr>
        <p:txBody>
          <a:bodyPr/>
          <a:lstStyle>
            <a:lvl1pPr marL="0" indent="0" algn="ctr">
              <a:buNone/>
              <a:defRPr sz="1440" b="1" i="0">
                <a:solidFill>
                  <a:schemeClr val="bg2"/>
                </a:solidFill>
                <a:latin typeface="Poppins ExtraBold" pitchFamily="2" charset="77"/>
                <a:cs typeface="Poppins ExtraBold" pitchFamily="2" charset="77"/>
              </a:defRPr>
            </a:lvl1pPr>
          </a:lstStyle>
          <a:p>
            <a:r>
              <a:rPr lang="en-US"/>
              <a:t>Click icon to add picture</a:t>
            </a:r>
            <a:endParaRPr lang="en-JM"/>
          </a:p>
        </p:txBody>
      </p:sp>
    </p:spTree>
    <p:extLst>
      <p:ext uri="{BB962C8B-B14F-4D97-AF65-F5344CB8AC3E}">
        <p14:creationId xmlns:p14="http://schemas.microsoft.com/office/powerpoint/2010/main" val="2843107579"/>
      </p:ext>
    </p:extLst>
  </p:cSld>
  <p:clrMapOvr>
    <a:masterClrMapping/>
  </p:clrMapOvr>
  <p:transition spd="slow">
    <p:push dir="u"/>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16_Desktop Mockup">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DA65A1F2-FEA7-CF46-A60F-DB3F7FAD5C2E}"/>
              </a:ext>
            </a:extLst>
          </p:cNvPr>
          <p:cNvSpPr>
            <a:spLocks noGrp="1"/>
          </p:cNvSpPr>
          <p:nvPr>
            <p:ph sz="half" idx="1"/>
          </p:nvPr>
        </p:nvSpPr>
        <p:spPr>
          <a:xfrm>
            <a:off x="625450" y="2602231"/>
            <a:ext cx="7187184" cy="4926330"/>
          </a:xfrm>
          <a:prstGeom prst="rect">
            <a:avLst/>
          </a:prstGeom>
        </p:spPr>
        <p:txBody>
          <a:bodyPr>
            <a:normAutofit/>
          </a:bodyPr>
          <a:lstStyle>
            <a:lvl1pPr>
              <a:defRPr sz="2240" b="0" i="0">
                <a:solidFill>
                  <a:schemeClr val="tx2"/>
                </a:solidFill>
                <a:latin typeface="Poppins" pitchFamily="2" charset="77"/>
                <a:cs typeface="Poppins" pitchFamily="2" charset="77"/>
              </a:defRPr>
            </a:lvl1pPr>
            <a:lvl2pPr>
              <a:defRPr sz="1920" b="0" i="0">
                <a:solidFill>
                  <a:schemeClr val="tx2"/>
                </a:solidFill>
                <a:latin typeface="Poppins" pitchFamily="2" charset="77"/>
                <a:cs typeface="Poppins" pitchFamily="2" charset="77"/>
              </a:defRPr>
            </a:lvl2pPr>
            <a:lvl3pPr>
              <a:defRPr sz="1760" b="0" i="0">
                <a:solidFill>
                  <a:schemeClr val="tx2"/>
                </a:solidFill>
                <a:latin typeface="Poppins" pitchFamily="2" charset="77"/>
                <a:cs typeface="Poppins" pitchFamily="2" charset="77"/>
              </a:defRPr>
            </a:lvl3pPr>
            <a:lvl4pPr>
              <a:defRPr sz="1680" b="0" i="0">
                <a:solidFill>
                  <a:schemeClr val="tx2"/>
                </a:solidFill>
                <a:latin typeface="Poppins" pitchFamily="2" charset="77"/>
                <a:cs typeface="Poppins" pitchFamily="2" charset="77"/>
              </a:defRPr>
            </a:lvl4pPr>
            <a:lvl5pPr>
              <a:defRPr sz="1680" b="0" i="0">
                <a:solidFill>
                  <a:schemeClr val="tx2"/>
                </a:solidFill>
                <a:latin typeface="Poppins" pitchFamily="2" charset="77"/>
                <a:cs typeface="Poppins" pitchFamily="2" charset="77"/>
              </a:defRPr>
            </a:lvl5pPr>
            <a:lvl6pPr>
              <a:defRPr sz="2880"/>
            </a:lvl6pPr>
            <a:lvl7pPr>
              <a:defRPr sz="2880"/>
            </a:lvl7pPr>
            <a:lvl8pPr>
              <a:defRPr sz="2880"/>
            </a:lvl8pPr>
            <a:lvl9pPr>
              <a:defRPr sz="28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M"/>
          </a:p>
        </p:txBody>
      </p:sp>
      <p:sp>
        <p:nvSpPr>
          <p:cNvPr id="7" name="Title Placeholder 1">
            <a:extLst>
              <a:ext uri="{FF2B5EF4-FFF2-40B4-BE49-F238E27FC236}">
                <a16:creationId xmlns:a16="http://schemas.microsoft.com/office/drawing/2014/main" id="{081B48D6-FBAC-8049-BB0F-E6AECD88071F}"/>
              </a:ext>
            </a:extLst>
          </p:cNvPr>
          <p:cNvSpPr>
            <a:spLocks noGrp="1"/>
          </p:cNvSpPr>
          <p:nvPr>
            <p:ph type="title" hasCustomPrompt="1"/>
          </p:nvPr>
        </p:nvSpPr>
        <p:spPr>
          <a:xfrm>
            <a:off x="625450" y="701040"/>
            <a:ext cx="7187184" cy="1371600"/>
          </a:xfrm>
          <a:prstGeom prst="rect">
            <a:avLst/>
          </a:prstGeom>
        </p:spPr>
        <p:txBody>
          <a:bodyPr vert="horz" lIns="91440" tIns="45720" rIns="91440" bIns="45720" rtlCol="0" anchor="ctr">
            <a:normAutofit/>
          </a:bodyPr>
          <a:lstStyle>
            <a:lvl1pPr>
              <a:defRPr b="0" i="0">
                <a:latin typeface="Poppins ExtraBold" pitchFamily="2" charset="77"/>
                <a:cs typeface="Poppins ExtraBold" pitchFamily="2" charset="77"/>
              </a:defRPr>
            </a:lvl1pPr>
          </a:lstStyle>
          <a:p>
            <a:r>
              <a:rPr lang="en-US"/>
              <a:t>Click to edit </a:t>
            </a:r>
            <a:br>
              <a:rPr lang="en-US"/>
            </a:br>
            <a:r>
              <a:rPr lang="en-US"/>
              <a:t>Master title style</a:t>
            </a:r>
            <a:endParaRPr lang="en-JM"/>
          </a:p>
        </p:txBody>
      </p:sp>
      <p:pic>
        <p:nvPicPr>
          <p:cNvPr id="9" name="Picture 8" descr="iMac-Cinema-Monitor-Style-Mock-up.png">
            <a:extLst>
              <a:ext uri="{FF2B5EF4-FFF2-40B4-BE49-F238E27FC236}">
                <a16:creationId xmlns:a16="http://schemas.microsoft.com/office/drawing/2014/main" id="{F9A1BCF7-995A-A144-9E6A-BA756418FFF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45076" y="1457161"/>
            <a:ext cx="6827520" cy="5309861"/>
          </a:xfrm>
          <a:prstGeom prst="rect">
            <a:avLst/>
          </a:prstGeom>
        </p:spPr>
      </p:pic>
      <p:sp>
        <p:nvSpPr>
          <p:cNvPr id="10" name="Picture Placeholder 21">
            <a:extLst>
              <a:ext uri="{FF2B5EF4-FFF2-40B4-BE49-F238E27FC236}">
                <a16:creationId xmlns:a16="http://schemas.microsoft.com/office/drawing/2014/main" id="{E9917835-1E28-7D41-9143-2C20402B2B16}"/>
              </a:ext>
            </a:extLst>
          </p:cNvPr>
          <p:cNvSpPr>
            <a:spLocks noGrp="1"/>
          </p:cNvSpPr>
          <p:nvPr>
            <p:ph type="pic" sz="quarter" idx="16"/>
          </p:nvPr>
        </p:nvSpPr>
        <p:spPr>
          <a:xfrm>
            <a:off x="7812634" y="1925844"/>
            <a:ext cx="5650362" cy="3531476"/>
          </a:xfrm>
          <a:prstGeom prst="rect">
            <a:avLst/>
          </a:prstGeom>
        </p:spPr>
        <p:txBody>
          <a:bodyPr>
            <a:normAutofit/>
          </a:bodyPr>
          <a:lstStyle>
            <a:lvl1pPr marL="0" indent="0" algn="ctr">
              <a:buFontTx/>
              <a:buNone/>
              <a:defRPr sz="1920" b="0" i="0">
                <a:solidFill>
                  <a:schemeClr val="bg1">
                    <a:lumMod val="95000"/>
                  </a:schemeClr>
                </a:solidFill>
                <a:latin typeface="Poppins" pitchFamily="2" charset="77"/>
                <a:cs typeface="Poppins" pitchFamily="2" charset="77"/>
              </a:defRPr>
            </a:lvl1pPr>
          </a:lstStyle>
          <a:p>
            <a:r>
              <a:rPr lang="en-US"/>
              <a:t>Click icon to add picture</a:t>
            </a:r>
            <a:endParaRPr lang="en-JM"/>
          </a:p>
        </p:txBody>
      </p:sp>
    </p:spTree>
    <p:extLst>
      <p:ext uri="{BB962C8B-B14F-4D97-AF65-F5344CB8AC3E}">
        <p14:creationId xmlns:p14="http://schemas.microsoft.com/office/powerpoint/2010/main" val="2578534626"/>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AFA"/>
          </a:solidFill>
          <a:ln/>
        </p:spPr>
        <p:txBody>
          <a:bodyPr/>
          <a:lstStyle/>
          <a:p>
            <a:endParaRPr lang="en-US"/>
          </a:p>
        </p:txBody>
      </p:sp>
      <p:sp>
        <p:nvSpPr>
          <p:cNvPr id="3" name="Shape 1"/>
          <p:cNvSpPr/>
          <p:nvPr/>
        </p:nvSpPr>
        <p:spPr>
          <a:xfrm>
            <a:off x="0" y="0"/>
            <a:ext cx="14630400" cy="8229600"/>
          </a:xfrm>
          <a:prstGeom prst="rect">
            <a:avLst/>
          </a:prstGeom>
          <a:solidFill>
            <a:srgbClr val="FFFFFF"/>
          </a:solidFill>
          <a:ln/>
        </p:spPr>
        <p:txBody>
          <a:bodyPr/>
          <a:lstStyle/>
          <a:p>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p:cSld name="17_Full Image Slide">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14630400" cy="8229600"/>
          </a:xfrm>
          <a:prstGeom prst="rect">
            <a:avLst/>
          </a:prstGeom>
        </p:spPr>
        <p:txBody>
          <a:bodyPr/>
          <a:lstStyle>
            <a:lvl1pPr marL="0" indent="0" algn="ctr">
              <a:buNone/>
              <a:defRPr b="1" i="0">
                <a:latin typeface="Poppins ExtraBold" pitchFamily="2" charset="77"/>
                <a:cs typeface="Poppins ExtraBold" pitchFamily="2" charset="77"/>
              </a:defRPr>
            </a:lvl1pPr>
          </a:lstStyle>
          <a:p>
            <a:r>
              <a:rPr lang="en-US"/>
              <a:t>Click icon to add picture</a:t>
            </a:r>
            <a:endParaRPr lang="en-JM"/>
          </a:p>
        </p:txBody>
      </p:sp>
    </p:spTree>
    <p:extLst>
      <p:ext uri="{BB962C8B-B14F-4D97-AF65-F5344CB8AC3E}">
        <p14:creationId xmlns:p14="http://schemas.microsoft.com/office/powerpoint/2010/main" val="723688347"/>
      </p:ext>
    </p:extLst>
  </p:cSld>
  <p:clrMapOvr>
    <a:masterClrMapping/>
  </p:clrMapOvr>
  <p:transition spd="slow">
    <p:push dir="u"/>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obj">
  <p:cSld name="18_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853440" y="701040"/>
            <a:ext cx="12192000" cy="1371600"/>
          </a:xfrm>
          <a:prstGeom prst="rect">
            <a:avLst/>
          </a:prstGeom>
        </p:spPr>
        <p:txBody>
          <a:bodyPr/>
          <a:lstStyle>
            <a:lvl1pPr>
              <a:defRPr b="0" i="0">
                <a:latin typeface="Poppins ExtraBold" pitchFamily="2" charset="77"/>
                <a:cs typeface="Poppins ExtraBold" pitchFamily="2" charset="77"/>
              </a:defRPr>
            </a:lvl1pPr>
          </a:lstStyle>
          <a:p>
            <a:r>
              <a:rPr lang="en-US"/>
              <a:t>Click to edit Master title style</a:t>
            </a:r>
          </a:p>
        </p:txBody>
      </p:sp>
      <p:sp>
        <p:nvSpPr>
          <p:cNvPr id="3" name="Content Placeholder 2"/>
          <p:cNvSpPr>
            <a:spLocks noGrp="1"/>
          </p:cNvSpPr>
          <p:nvPr>
            <p:ph idx="1"/>
          </p:nvPr>
        </p:nvSpPr>
        <p:spPr>
          <a:xfrm>
            <a:off x="853440" y="2286002"/>
            <a:ext cx="12801600" cy="4998719"/>
          </a:xfrm>
          <a:prstGeom prst="rect">
            <a:avLst/>
          </a:prstGeom>
        </p:spPr>
        <p:txBody>
          <a:bodyPr anchor="t"/>
          <a:lstStyle>
            <a:lvl1pPr>
              <a:buClr>
                <a:srgbClr val="EF7E26"/>
              </a:buClr>
              <a:defRPr b="0" i="0">
                <a:latin typeface="Poppins" pitchFamily="2" charset="77"/>
                <a:cs typeface="Poppins" pitchFamily="2" charset="77"/>
              </a:defRPr>
            </a:lvl1pPr>
            <a:lvl2pPr>
              <a:buClr>
                <a:srgbClr val="EF7E26"/>
              </a:buClr>
              <a:defRPr b="0" i="0">
                <a:latin typeface="Poppins" pitchFamily="2" charset="77"/>
                <a:cs typeface="Poppins" pitchFamily="2" charset="77"/>
              </a:defRPr>
            </a:lvl2pPr>
            <a:lvl3pPr>
              <a:buClr>
                <a:srgbClr val="EF7E26"/>
              </a:buClr>
              <a:defRPr b="0" i="0">
                <a:latin typeface="Poppins" pitchFamily="2" charset="77"/>
                <a:cs typeface="Poppins" pitchFamily="2" charset="77"/>
              </a:defRPr>
            </a:lvl3pPr>
            <a:lvl4pPr>
              <a:buClr>
                <a:srgbClr val="EF7E26"/>
              </a:buClr>
              <a:defRPr b="0" i="0">
                <a:latin typeface="Poppins" pitchFamily="2" charset="77"/>
                <a:cs typeface="Poppins" pitchFamily="2" charset="77"/>
              </a:defRPr>
            </a:lvl4pPr>
            <a:lvl5pPr>
              <a:buClr>
                <a:srgbClr val="EF7E26"/>
              </a:buClr>
              <a:defRPr b="0" i="0">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169351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19_Title Only">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1219200" y="710750"/>
            <a:ext cx="12192000" cy="1371600"/>
          </a:xfrm>
          <a:prstGeom prst="rect">
            <a:avLst/>
          </a:prstGeom>
        </p:spPr>
        <p:txBody>
          <a:bodyPr vert="horz" lIns="91440" tIns="45720" rIns="91440" bIns="45720" rtlCol="0" anchor="ctr">
            <a:normAutofit/>
          </a:bodyPr>
          <a:lstStyle>
            <a:lvl1pPr algn="ctr">
              <a:defRPr b="0" i="0">
                <a:latin typeface="Poppins ExtraBold" pitchFamily="2" charset="77"/>
                <a:cs typeface="Poppins ExtraBold" pitchFamily="2" charset="77"/>
              </a:defRPr>
            </a:lvl1pPr>
          </a:lstStyle>
          <a:p>
            <a:r>
              <a:rPr lang="en-US"/>
              <a:t>Click to edit Master title style</a:t>
            </a:r>
            <a:endParaRPr lang="en-JM"/>
          </a:p>
        </p:txBody>
      </p:sp>
    </p:spTree>
    <p:extLst>
      <p:ext uri="{BB962C8B-B14F-4D97-AF65-F5344CB8AC3E}">
        <p14:creationId xmlns:p14="http://schemas.microsoft.com/office/powerpoint/2010/main" val="1791522165"/>
      </p:ext>
    </p:extLst>
  </p:cSld>
  <p:clrMapOvr>
    <a:masterClrMapping/>
  </p:clrMapOvr>
  <p:transition spd="slow">
    <p:push dir="u"/>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20_Title and Desktop Mockup">
    <p:spTree>
      <p:nvGrpSpPr>
        <p:cNvPr id="1" name=""/>
        <p:cNvGrpSpPr/>
        <p:nvPr/>
      </p:nvGrpSpPr>
      <p:grpSpPr>
        <a:xfrm>
          <a:off x="0" y="0"/>
          <a:ext cx="0" cy="0"/>
          <a:chOff x="0" y="0"/>
          <a:chExt cx="0" cy="0"/>
        </a:xfrm>
      </p:grpSpPr>
      <p:pic>
        <p:nvPicPr>
          <p:cNvPr id="8" name="Picture 7" descr="iMac-Cinema-Monitor-Style-Mock-up.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01440" y="2353720"/>
            <a:ext cx="6827520" cy="5309861"/>
          </a:xfrm>
          <a:prstGeom prst="rect">
            <a:avLst/>
          </a:prstGeom>
        </p:spPr>
      </p:pic>
      <p:sp>
        <p:nvSpPr>
          <p:cNvPr id="9" name="Picture Placeholder 21"/>
          <p:cNvSpPr>
            <a:spLocks noGrp="1"/>
          </p:cNvSpPr>
          <p:nvPr>
            <p:ph type="pic" sz="quarter" idx="16"/>
          </p:nvPr>
        </p:nvSpPr>
        <p:spPr>
          <a:xfrm>
            <a:off x="4490019" y="2822402"/>
            <a:ext cx="5608842" cy="3518518"/>
          </a:xfrm>
          <a:prstGeom prst="rect">
            <a:avLst/>
          </a:prstGeom>
        </p:spPr>
        <p:txBody>
          <a:bodyPr>
            <a:normAutofit/>
          </a:bodyPr>
          <a:lstStyle>
            <a:lvl1pPr marL="0" indent="0" algn="ctr">
              <a:buFontTx/>
              <a:buNone/>
              <a:defRPr sz="1920" b="0" i="0">
                <a:solidFill>
                  <a:schemeClr val="bg1">
                    <a:lumMod val="95000"/>
                  </a:schemeClr>
                </a:solidFill>
                <a:latin typeface="Poppins" pitchFamily="2" charset="77"/>
                <a:cs typeface="Poppins" pitchFamily="2" charset="77"/>
              </a:defRPr>
            </a:lvl1pPr>
          </a:lstStyle>
          <a:p>
            <a:r>
              <a:rPr lang="en-US"/>
              <a:t>Click icon to add picture</a:t>
            </a:r>
            <a:endParaRPr lang="en-JM"/>
          </a:p>
        </p:txBody>
      </p:sp>
      <p:sp>
        <p:nvSpPr>
          <p:cNvPr id="11" name="Title Placeholder 1"/>
          <p:cNvSpPr>
            <a:spLocks noGrp="1"/>
          </p:cNvSpPr>
          <p:nvPr>
            <p:ph type="title"/>
          </p:nvPr>
        </p:nvSpPr>
        <p:spPr>
          <a:xfrm>
            <a:off x="1219200" y="747779"/>
            <a:ext cx="12192000" cy="1371600"/>
          </a:xfrm>
          <a:prstGeom prst="rect">
            <a:avLst/>
          </a:prstGeom>
        </p:spPr>
        <p:txBody>
          <a:bodyPr vert="horz" lIns="91440" tIns="45720" rIns="91440" bIns="45720" rtlCol="0" anchor="ctr">
            <a:normAutofit/>
          </a:bodyPr>
          <a:lstStyle>
            <a:lvl1pPr algn="ctr">
              <a:defRPr b="0" i="0">
                <a:latin typeface="Poppins ExtraBold" pitchFamily="2" charset="77"/>
                <a:cs typeface="Poppins ExtraBold" pitchFamily="2" charset="77"/>
              </a:defRPr>
            </a:lvl1pPr>
          </a:lstStyle>
          <a:p>
            <a:r>
              <a:rPr lang="en-US"/>
              <a:t>Click to edit Master title style</a:t>
            </a:r>
            <a:endParaRPr lang="en-JM"/>
          </a:p>
        </p:txBody>
      </p:sp>
    </p:spTree>
    <p:extLst>
      <p:ext uri="{BB962C8B-B14F-4D97-AF65-F5344CB8AC3E}">
        <p14:creationId xmlns:p14="http://schemas.microsoft.com/office/powerpoint/2010/main" val="179944786"/>
      </p:ext>
    </p:extLst>
  </p:cSld>
  <p:clrMapOvr>
    <a:masterClrMapping/>
  </p:clrMapOvr>
  <p:transition spd="slow">
    <p:push dir="u"/>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21_Title and Desktop Mockup (Right)">
    <p:spTree>
      <p:nvGrpSpPr>
        <p:cNvPr id="1" name=""/>
        <p:cNvGrpSpPr/>
        <p:nvPr/>
      </p:nvGrpSpPr>
      <p:grpSpPr>
        <a:xfrm>
          <a:off x="0" y="0"/>
          <a:ext cx="0" cy="0"/>
          <a:chOff x="0" y="0"/>
          <a:chExt cx="0" cy="0"/>
        </a:xfrm>
      </p:grpSpPr>
      <p:pic>
        <p:nvPicPr>
          <p:cNvPr id="8" name="Picture 7" descr="iMac-Cinema-Monitor-Style-Mock-up.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193280" y="2164081"/>
            <a:ext cx="6827520" cy="5309861"/>
          </a:xfrm>
          <a:prstGeom prst="rect">
            <a:avLst/>
          </a:prstGeom>
        </p:spPr>
      </p:pic>
      <p:sp>
        <p:nvSpPr>
          <p:cNvPr id="9" name="Picture Placeholder 21"/>
          <p:cNvSpPr>
            <a:spLocks noGrp="1"/>
          </p:cNvSpPr>
          <p:nvPr>
            <p:ph type="pic" sz="quarter" idx="16"/>
          </p:nvPr>
        </p:nvSpPr>
        <p:spPr>
          <a:xfrm>
            <a:off x="7760839" y="2632764"/>
            <a:ext cx="5650362" cy="3531476"/>
          </a:xfrm>
          <a:prstGeom prst="rect">
            <a:avLst/>
          </a:prstGeom>
        </p:spPr>
        <p:txBody>
          <a:bodyPr>
            <a:normAutofit/>
          </a:bodyPr>
          <a:lstStyle>
            <a:lvl1pPr marL="0" indent="0" algn="ctr">
              <a:buFontTx/>
              <a:buNone/>
              <a:defRPr sz="1920" b="0" i="0">
                <a:solidFill>
                  <a:schemeClr val="bg1">
                    <a:lumMod val="95000"/>
                  </a:schemeClr>
                </a:solidFill>
                <a:latin typeface="Poppins" pitchFamily="2" charset="77"/>
                <a:cs typeface="Poppins" pitchFamily="2" charset="77"/>
              </a:defRPr>
            </a:lvl1pPr>
          </a:lstStyle>
          <a:p>
            <a:r>
              <a:rPr lang="en-US"/>
              <a:t>Click icon to add picture</a:t>
            </a:r>
            <a:endParaRPr lang="en-JM"/>
          </a:p>
        </p:txBody>
      </p:sp>
      <p:sp>
        <p:nvSpPr>
          <p:cNvPr id="11" name="Title Placeholder 1"/>
          <p:cNvSpPr>
            <a:spLocks noGrp="1"/>
          </p:cNvSpPr>
          <p:nvPr>
            <p:ph type="title"/>
          </p:nvPr>
        </p:nvSpPr>
        <p:spPr>
          <a:xfrm>
            <a:off x="1219200" y="755658"/>
            <a:ext cx="12192000" cy="1371600"/>
          </a:xfrm>
          <a:prstGeom prst="rect">
            <a:avLst/>
          </a:prstGeom>
        </p:spPr>
        <p:txBody>
          <a:bodyPr vert="horz" lIns="91440" tIns="45720" rIns="91440" bIns="45720" rtlCol="0" anchor="ctr">
            <a:normAutofit/>
          </a:bodyPr>
          <a:lstStyle>
            <a:lvl1pPr algn="ctr">
              <a:defRPr b="0" i="0">
                <a:latin typeface="Poppins ExtraBold" pitchFamily="2" charset="77"/>
                <a:cs typeface="Poppins ExtraBold" pitchFamily="2" charset="77"/>
              </a:defRPr>
            </a:lvl1pPr>
          </a:lstStyle>
          <a:p>
            <a:r>
              <a:rPr lang="en-US"/>
              <a:t>Click to edit Master title style</a:t>
            </a:r>
            <a:endParaRPr lang="en-JM"/>
          </a:p>
        </p:txBody>
      </p:sp>
    </p:spTree>
    <p:extLst>
      <p:ext uri="{BB962C8B-B14F-4D97-AF65-F5344CB8AC3E}">
        <p14:creationId xmlns:p14="http://schemas.microsoft.com/office/powerpoint/2010/main" val="2718936294"/>
      </p:ext>
    </p:extLst>
  </p:cSld>
  <p:clrMapOvr>
    <a:masterClrMapping/>
  </p:clrMapOvr>
  <p:transition spd="slow">
    <p:push dir="u"/>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22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75360" y="2602231"/>
            <a:ext cx="6217920" cy="4682490"/>
          </a:xfrm>
          <a:prstGeom prst="rect">
            <a:avLst/>
          </a:prstGeom>
        </p:spPr>
        <p:txBody>
          <a:bodyPr>
            <a:normAutofit/>
          </a:bodyPr>
          <a:lstStyle>
            <a:lvl1pPr>
              <a:defRPr sz="2240" b="0" i="0">
                <a:solidFill>
                  <a:schemeClr val="tx1">
                    <a:lumMod val="50000"/>
                    <a:lumOff val="50000"/>
                  </a:schemeClr>
                </a:solidFill>
                <a:latin typeface="Poppins" pitchFamily="2" charset="77"/>
                <a:cs typeface="Poppins" pitchFamily="2" charset="77"/>
              </a:defRPr>
            </a:lvl1pPr>
            <a:lvl2pPr>
              <a:defRPr sz="1920" b="0" i="0">
                <a:solidFill>
                  <a:schemeClr val="tx1">
                    <a:lumMod val="50000"/>
                    <a:lumOff val="50000"/>
                  </a:schemeClr>
                </a:solidFill>
                <a:latin typeface="Poppins" pitchFamily="2" charset="77"/>
                <a:cs typeface="Poppins" pitchFamily="2" charset="77"/>
              </a:defRPr>
            </a:lvl2pPr>
            <a:lvl3pPr>
              <a:defRPr sz="1760" b="0" i="0">
                <a:solidFill>
                  <a:schemeClr val="tx1">
                    <a:lumMod val="50000"/>
                    <a:lumOff val="50000"/>
                  </a:schemeClr>
                </a:solidFill>
                <a:latin typeface="Poppins" pitchFamily="2" charset="77"/>
                <a:cs typeface="Poppins" pitchFamily="2" charset="77"/>
              </a:defRPr>
            </a:lvl3pPr>
            <a:lvl4pPr>
              <a:defRPr sz="1680" b="0" i="0">
                <a:solidFill>
                  <a:schemeClr val="tx1">
                    <a:lumMod val="50000"/>
                    <a:lumOff val="50000"/>
                  </a:schemeClr>
                </a:solidFill>
                <a:latin typeface="Poppins" pitchFamily="2" charset="77"/>
                <a:cs typeface="Poppins" pitchFamily="2" charset="77"/>
              </a:defRPr>
            </a:lvl4pPr>
            <a:lvl5pPr>
              <a:defRPr sz="1680" b="0" i="0">
                <a:solidFill>
                  <a:schemeClr val="tx1">
                    <a:lumMod val="50000"/>
                    <a:lumOff val="50000"/>
                  </a:schemeClr>
                </a:solidFill>
                <a:latin typeface="Poppins" pitchFamily="2" charset="77"/>
                <a:cs typeface="Poppins" pitchFamily="2" charset="77"/>
              </a:defRPr>
            </a:lvl5pPr>
            <a:lvl6pPr>
              <a:defRPr sz="2880"/>
            </a:lvl6pPr>
            <a:lvl7pPr>
              <a:defRPr sz="2880"/>
            </a:lvl7pPr>
            <a:lvl8pPr>
              <a:defRPr sz="2880"/>
            </a:lvl8pPr>
            <a:lvl9pPr>
              <a:defRPr sz="28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M"/>
          </a:p>
        </p:txBody>
      </p:sp>
      <p:sp>
        <p:nvSpPr>
          <p:cNvPr id="4" name="Content Placeholder 3"/>
          <p:cNvSpPr>
            <a:spLocks noGrp="1"/>
          </p:cNvSpPr>
          <p:nvPr>
            <p:ph sz="half" idx="2"/>
          </p:nvPr>
        </p:nvSpPr>
        <p:spPr>
          <a:xfrm>
            <a:off x="7437120" y="2602231"/>
            <a:ext cx="6217920" cy="4682490"/>
          </a:xfrm>
          <a:prstGeom prst="rect">
            <a:avLst/>
          </a:prstGeom>
        </p:spPr>
        <p:txBody>
          <a:bodyPr>
            <a:normAutofit/>
          </a:bodyPr>
          <a:lstStyle>
            <a:lvl1pPr>
              <a:defRPr sz="2240" b="0" i="0">
                <a:solidFill>
                  <a:schemeClr val="tx1">
                    <a:lumMod val="50000"/>
                    <a:lumOff val="50000"/>
                  </a:schemeClr>
                </a:solidFill>
                <a:latin typeface="Poppins" pitchFamily="2" charset="77"/>
                <a:cs typeface="Poppins" pitchFamily="2" charset="77"/>
              </a:defRPr>
            </a:lvl1pPr>
            <a:lvl2pPr>
              <a:defRPr sz="1920" b="0" i="0">
                <a:solidFill>
                  <a:schemeClr val="tx1">
                    <a:lumMod val="50000"/>
                    <a:lumOff val="50000"/>
                  </a:schemeClr>
                </a:solidFill>
                <a:latin typeface="Poppins" pitchFamily="2" charset="77"/>
                <a:cs typeface="Poppins" pitchFamily="2" charset="77"/>
              </a:defRPr>
            </a:lvl2pPr>
            <a:lvl3pPr>
              <a:defRPr sz="1760" b="0" i="0">
                <a:solidFill>
                  <a:schemeClr val="tx1">
                    <a:lumMod val="50000"/>
                    <a:lumOff val="50000"/>
                  </a:schemeClr>
                </a:solidFill>
                <a:latin typeface="Poppins" pitchFamily="2" charset="77"/>
                <a:cs typeface="Poppins" pitchFamily="2" charset="77"/>
              </a:defRPr>
            </a:lvl3pPr>
            <a:lvl4pPr>
              <a:defRPr sz="1680" b="0" i="0">
                <a:solidFill>
                  <a:schemeClr val="tx1">
                    <a:lumMod val="50000"/>
                    <a:lumOff val="50000"/>
                  </a:schemeClr>
                </a:solidFill>
                <a:latin typeface="Poppins" pitchFamily="2" charset="77"/>
                <a:cs typeface="Poppins" pitchFamily="2" charset="77"/>
              </a:defRPr>
            </a:lvl4pPr>
            <a:lvl5pPr>
              <a:defRPr sz="1680" b="0" i="0">
                <a:solidFill>
                  <a:schemeClr val="tx1">
                    <a:lumMod val="50000"/>
                    <a:lumOff val="50000"/>
                  </a:schemeClr>
                </a:solidFill>
                <a:latin typeface="Poppins" pitchFamily="2" charset="77"/>
                <a:cs typeface="Poppins" pitchFamily="2" charset="77"/>
              </a:defRPr>
            </a:lvl5pPr>
            <a:lvl6pPr>
              <a:defRPr sz="2880"/>
            </a:lvl6pPr>
            <a:lvl7pPr>
              <a:defRPr sz="2880"/>
            </a:lvl7pPr>
            <a:lvl8pPr>
              <a:defRPr sz="2880"/>
            </a:lvl8pPr>
            <a:lvl9pPr>
              <a:defRPr sz="28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M"/>
          </a:p>
        </p:txBody>
      </p:sp>
      <p:sp>
        <p:nvSpPr>
          <p:cNvPr id="9" name="Title Placeholder 1"/>
          <p:cNvSpPr>
            <a:spLocks noGrp="1"/>
          </p:cNvSpPr>
          <p:nvPr>
            <p:ph type="title"/>
          </p:nvPr>
        </p:nvSpPr>
        <p:spPr>
          <a:xfrm>
            <a:off x="853440" y="701040"/>
            <a:ext cx="12192000" cy="1371600"/>
          </a:xfrm>
          <a:prstGeom prst="rect">
            <a:avLst/>
          </a:prstGeom>
        </p:spPr>
        <p:txBody>
          <a:bodyPr vert="horz" lIns="91440" tIns="45720" rIns="91440" bIns="45720" rtlCol="0" anchor="ctr">
            <a:normAutofit/>
          </a:bodyPr>
          <a:lstStyle>
            <a:lvl1pPr>
              <a:defRPr b="0" i="0">
                <a:latin typeface="Poppins ExtraBold" panose="00000900000000000000" pitchFamily="2" charset="0"/>
                <a:cs typeface="Poppins ExtraBold" panose="00000900000000000000" pitchFamily="2" charset="0"/>
              </a:defRPr>
            </a:lvl1pPr>
          </a:lstStyle>
          <a:p>
            <a:r>
              <a:rPr lang="en-US"/>
              <a:t>Click to edit Master title style</a:t>
            </a:r>
            <a:endParaRPr lang="en-JM"/>
          </a:p>
        </p:txBody>
      </p:sp>
    </p:spTree>
    <p:extLst>
      <p:ext uri="{BB962C8B-B14F-4D97-AF65-F5344CB8AC3E}">
        <p14:creationId xmlns:p14="http://schemas.microsoft.com/office/powerpoint/2010/main" val="3627180000"/>
      </p:ext>
    </p:extLst>
  </p:cSld>
  <p:clrMapOvr>
    <a:masterClrMapping/>
  </p:clrMapOvr>
  <p:transition spd="slow">
    <p:push dir="u"/>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userDrawn="1">
  <p:cSld name="23_Blank Layout (Cus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552883563"/>
      </p:ext>
    </p:extLst>
  </p:cSld>
  <p:clrMapOvr>
    <a:masterClrMapping/>
  </p:clrMapOvr>
  <p:transition spd="slow">
    <p:push dir="u"/>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userDrawn="1">
  <p:cSld name="28_Title and Content">
    <p:spTree>
      <p:nvGrpSpPr>
        <p:cNvPr id="1" name=""/>
        <p:cNvGrpSpPr/>
        <p:nvPr/>
      </p:nvGrpSpPr>
      <p:grpSpPr>
        <a:xfrm>
          <a:off x="0" y="0"/>
          <a:ext cx="0" cy="0"/>
          <a:chOff x="0" y="0"/>
          <a:chExt cx="0" cy="0"/>
        </a:xfrm>
      </p:grpSpPr>
      <p:sp>
        <p:nvSpPr>
          <p:cNvPr id="27" name="Text Placeholder 5"/>
          <p:cNvSpPr>
            <a:spLocks noGrp="1"/>
          </p:cNvSpPr>
          <p:nvPr>
            <p:ph type="body" sz="quarter" idx="68"/>
          </p:nvPr>
        </p:nvSpPr>
        <p:spPr>
          <a:xfrm>
            <a:off x="995910" y="5821681"/>
            <a:ext cx="2783611" cy="1089661"/>
          </a:xfrm>
        </p:spPr>
        <p:txBody>
          <a:bodyPr>
            <a:normAutofit/>
          </a:bodyPr>
          <a:lstStyle>
            <a:lvl1pPr marL="0" indent="0">
              <a:buFontTx/>
              <a:buNone/>
              <a:defRPr sz="1600" b="0" i="0">
                <a:solidFill>
                  <a:schemeClr val="tx1">
                    <a:lumMod val="50000"/>
                    <a:lumOff val="50000"/>
                  </a:schemeClr>
                </a:solidFill>
                <a:latin typeface="Poppins Light" pitchFamily="2" charset="77"/>
                <a:cs typeface="Poppins Light" pitchFamily="2" charset="77"/>
              </a:defRPr>
            </a:lvl1pPr>
          </a:lstStyle>
          <a:p>
            <a:pPr lvl="0"/>
            <a:endParaRPr lang="en-JM"/>
          </a:p>
        </p:txBody>
      </p:sp>
      <p:sp>
        <p:nvSpPr>
          <p:cNvPr id="28" name="Text Placeholder 5"/>
          <p:cNvSpPr>
            <a:spLocks noGrp="1"/>
          </p:cNvSpPr>
          <p:nvPr>
            <p:ph type="body" sz="quarter" idx="69"/>
          </p:nvPr>
        </p:nvSpPr>
        <p:spPr>
          <a:xfrm>
            <a:off x="4246680" y="5829300"/>
            <a:ext cx="2580841" cy="1089661"/>
          </a:xfrm>
        </p:spPr>
        <p:txBody>
          <a:bodyPr>
            <a:normAutofit/>
          </a:bodyPr>
          <a:lstStyle>
            <a:lvl1pPr marL="0" indent="0">
              <a:buFontTx/>
              <a:buNone/>
              <a:defRPr sz="1600" b="0" i="0">
                <a:solidFill>
                  <a:schemeClr val="tx1">
                    <a:lumMod val="50000"/>
                    <a:lumOff val="50000"/>
                  </a:schemeClr>
                </a:solidFill>
                <a:latin typeface="Poppins Light" pitchFamily="2" charset="77"/>
                <a:cs typeface="Poppins Light" pitchFamily="2" charset="77"/>
              </a:defRPr>
            </a:lvl1pPr>
          </a:lstStyle>
          <a:p>
            <a:pPr lvl="0"/>
            <a:endParaRPr lang="en-JM"/>
          </a:p>
        </p:txBody>
      </p:sp>
      <p:sp>
        <p:nvSpPr>
          <p:cNvPr id="29" name="Text Placeholder 11"/>
          <p:cNvSpPr>
            <a:spLocks noGrp="1"/>
          </p:cNvSpPr>
          <p:nvPr>
            <p:ph type="body" sz="quarter" idx="70"/>
          </p:nvPr>
        </p:nvSpPr>
        <p:spPr>
          <a:xfrm>
            <a:off x="975361" y="5219700"/>
            <a:ext cx="2804160" cy="480061"/>
          </a:xfrm>
        </p:spPr>
        <p:txBody>
          <a:bodyPr>
            <a:noAutofit/>
          </a:bodyPr>
          <a:lstStyle>
            <a:lvl1pPr marL="0" indent="0">
              <a:buFontTx/>
              <a:buNone/>
              <a:defRPr sz="1920" b="0" i="0">
                <a:solidFill>
                  <a:schemeClr val="tx1"/>
                </a:solidFill>
                <a:latin typeface="Poppins" pitchFamily="2" charset="77"/>
                <a:cs typeface="Poppins" pitchFamily="2" charset="77"/>
              </a:defRPr>
            </a:lvl1pPr>
            <a:lvl2pPr>
              <a:defRPr sz="1680">
                <a:latin typeface="Mission Gothic Regular" pitchFamily="50" charset="0"/>
              </a:defRPr>
            </a:lvl2pPr>
            <a:lvl3pPr>
              <a:defRPr sz="1680">
                <a:latin typeface="Mission Gothic Regular" pitchFamily="50" charset="0"/>
              </a:defRPr>
            </a:lvl3pPr>
            <a:lvl4pPr>
              <a:defRPr sz="1680">
                <a:latin typeface="Mission Gothic Regular" pitchFamily="50" charset="0"/>
              </a:defRPr>
            </a:lvl4pPr>
            <a:lvl5pPr>
              <a:defRPr sz="1680">
                <a:latin typeface="Mission Gothic Regular" pitchFamily="50" charset="0"/>
              </a:defRPr>
            </a:lvl5pPr>
          </a:lstStyle>
          <a:p>
            <a:pPr lvl="0"/>
            <a:endParaRPr lang="en-JM"/>
          </a:p>
        </p:txBody>
      </p:sp>
      <p:sp>
        <p:nvSpPr>
          <p:cNvPr id="31" name="Text Placeholder 11"/>
          <p:cNvSpPr>
            <a:spLocks noGrp="1"/>
          </p:cNvSpPr>
          <p:nvPr>
            <p:ph type="body" sz="quarter" idx="72"/>
          </p:nvPr>
        </p:nvSpPr>
        <p:spPr>
          <a:xfrm>
            <a:off x="4246679" y="5219700"/>
            <a:ext cx="2562859" cy="480061"/>
          </a:xfrm>
        </p:spPr>
        <p:txBody>
          <a:bodyPr>
            <a:noAutofit/>
          </a:bodyPr>
          <a:lstStyle>
            <a:lvl1pPr marL="0" indent="0">
              <a:buFontTx/>
              <a:buNone/>
              <a:defRPr sz="1920" b="0" i="0">
                <a:solidFill>
                  <a:schemeClr val="tx1"/>
                </a:solidFill>
                <a:latin typeface="Poppins" pitchFamily="2" charset="77"/>
                <a:cs typeface="Poppins" pitchFamily="2" charset="77"/>
              </a:defRPr>
            </a:lvl1pPr>
            <a:lvl2pPr>
              <a:defRPr sz="1680">
                <a:latin typeface="Mission Gothic Regular" pitchFamily="50" charset="0"/>
              </a:defRPr>
            </a:lvl2pPr>
            <a:lvl3pPr>
              <a:defRPr sz="1680">
                <a:latin typeface="Mission Gothic Regular" pitchFamily="50" charset="0"/>
              </a:defRPr>
            </a:lvl3pPr>
            <a:lvl4pPr>
              <a:defRPr sz="1680">
                <a:latin typeface="Mission Gothic Regular" pitchFamily="50" charset="0"/>
              </a:defRPr>
            </a:lvl4pPr>
            <a:lvl5pPr>
              <a:defRPr sz="1680">
                <a:latin typeface="Mission Gothic Regular" pitchFamily="50" charset="0"/>
              </a:defRPr>
            </a:lvl5pPr>
          </a:lstStyle>
          <a:p>
            <a:pPr lvl="0"/>
            <a:endParaRPr lang="en-JM"/>
          </a:p>
        </p:txBody>
      </p:sp>
      <p:sp>
        <p:nvSpPr>
          <p:cNvPr id="33" name="Text Placeholder 5"/>
          <p:cNvSpPr>
            <a:spLocks noGrp="1"/>
          </p:cNvSpPr>
          <p:nvPr>
            <p:ph type="body" sz="quarter" idx="74"/>
          </p:nvPr>
        </p:nvSpPr>
        <p:spPr>
          <a:xfrm>
            <a:off x="7437122" y="5829300"/>
            <a:ext cx="2680367" cy="1089661"/>
          </a:xfrm>
        </p:spPr>
        <p:txBody>
          <a:bodyPr>
            <a:normAutofit/>
          </a:bodyPr>
          <a:lstStyle>
            <a:lvl1pPr marL="0" indent="0">
              <a:buFontTx/>
              <a:buNone/>
              <a:defRPr sz="1600" b="0" i="0">
                <a:solidFill>
                  <a:schemeClr val="tx1">
                    <a:lumMod val="50000"/>
                    <a:lumOff val="50000"/>
                  </a:schemeClr>
                </a:solidFill>
                <a:latin typeface="Poppins Light" pitchFamily="2" charset="77"/>
                <a:cs typeface="Poppins Light" pitchFamily="2" charset="77"/>
              </a:defRPr>
            </a:lvl1pPr>
          </a:lstStyle>
          <a:p>
            <a:pPr lvl="0"/>
            <a:endParaRPr lang="en-JM"/>
          </a:p>
        </p:txBody>
      </p:sp>
      <p:sp>
        <p:nvSpPr>
          <p:cNvPr id="34" name="Text Placeholder 11"/>
          <p:cNvSpPr>
            <a:spLocks noGrp="1"/>
          </p:cNvSpPr>
          <p:nvPr>
            <p:ph type="body" sz="quarter" idx="75"/>
          </p:nvPr>
        </p:nvSpPr>
        <p:spPr>
          <a:xfrm>
            <a:off x="7437121" y="5219700"/>
            <a:ext cx="2661691" cy="480061"/>
          </a:xfrm>
        </p:spPr>
        <p:txBody>
          <a:bodyPr>
            <a:noAutofit/>
          </a:bodyPr>
          <a:lstStyle>
            <a:lvl1pPr marL="0" indent="0">
              <a:buFontTx/>
              <a:buNone/>
              <a:defRPr sz="1920" b="0" i="0">
                <a:solidFill>
                  <a:schemeClr val="tx1"/>
                </a:solidFill>
                <a:latin typeface="Poppins" pitchFamily="2" charset="77"/>
                <a:cs typeface="Poppins" pitchFamily="2" charset="77"/>
              </a:defRPr>
            </a:lvl1pPr>
            <a:lvl2pPr>
              <a:defRPr sz="1680">
                <a:latin typeface="Mission Gothic Regular" pitchFamily="50" charset="0"/>
              </a:defRPr>
            </a:lvl2pPr>
            <a:lvl3pPr>
              <a:defRPr sz="1680">
                <a:latin typeface="Mission Gothic Regular" pitchFamily="50" charset="0"/>
              </a:defRPr>
            </a:lvl3pPr>
            <a:lvl4pPr>
              <a:defRPr sz="1680">
                <a:latin typeface="Mission Gothic Regular" pitchFamily="50" charset="0"/>
              </a:defRPr>
            </a:lvl4pPr>
            <a:lvl5pPr>
              <a:defRPr sz="1680">
                <a:latin typeface="Mission Gothic Regular" pitchFamily="50" charset="0"/>
              </a:defRPr>
            </a:lvl5pPr>
          </a:lstStyle>
          <a:p>
            <a:pPr lvl="0"/>
            <a:endParaRPr lang="en-JM"/>
          </a:p>
        </p:txBody>
      </p:sp>
      <p:sp>
        <p:nvSpPr>
          <p:cNvPr id="36" name="Text Placeholder 5"/>
          <p:cNvSpPr>
            <a:spLocks noGrp="1"/>
          </p:cNvSpPr>
          <p:nvPr>
            <p:ph type="body" sz="quarter" idx="77"/>
          </p:nvPr>
        </p:nvSpPr>
        <p:spPr>
          <a:xfrm>
            <a:off x="10608058" y="5829300"/>
            <a:ext cx="2803142" cy="1089661"/>
          </a:xfrm>
        </p:spPr>
        <p:txBody>
          <a:bodyPr>
            <a:normAutofit/>
          </a:bodyPr>
          <a:lstStyle>
            <a:lvl1pPr marL="0" indent="0">
              <a:buFontTx/>
              <a:buNone/>
              <a:defRPr sz="1600" b="0" i="0">
                <a:solidFill>
                  <a:schemeClr val="tx1">
                    <a:lumMod val="50000"/>
                    <a:lumOff val="50000"/>
                  </a:schemeClr>
                </a:solidFill>
                <a:latin typeface="Poppins Light" pitchFamily="2" charset="77"/>
                <a:cs typeface="Poppins Light" pitchFamily="2" charset="77"/>
              </a:defRPr>
            </a:lvl1pPr>
          </a:lstStyle>
          <a:p>
            <a:pPr lvl="0"/>
            <a:endParaRPr lang="en-JM"/>
          </a:p>
        </p:txBody>
      </p:sp>
      <p:sp>
        <p:nvSpPr>
          <p:cNvPr id="37" name="Text Placeholder 11"/>
          <p:cNvSpPr>
            <a:spLocks noGrp="1"/>
          </p:cNvSpPr>
          <p:nvPr>
            <p:ph type="body" sz="quarter" idx="78"/>
          </p:nvPr>
        </p:nvSpPr>
        <p:spPr>
          <a:xfrm>
            <a:off x="10608059" y="5219700"/>
            <a:ext cx="2783611" cy="480061"/>
          </a:xfrm>
        </p:spPr>
        <p:txBody>
          <a:bodyPr>
            <a:noAutofit/>
          </a:bodyPr>
          <a:lstStyle>
            <a:lvl1pPr marL="0" indent="0">
              <a:buFontTx/>
              <a:buNone/>
              <a:defRPr sz="1920" b="0" i="0">
                <a:solidFill>
                  <a:schemeClr val="tx1"/>
                </a:solidFill>
                <a:latin typeface="Poppins" pitchFamily="2" charset="77"/>
                <a:cs typeface="Poppins" pitchFamily="2" charset="77"/>
              </a:defRPr>
            </a:lvl1pPr>
            <a:lvl2pPr>
              <a:defRPr sz="1680">
                <a:latin typeface="Mission Gothic Regular" pitchFamily="50" charset="0"/>
              </a:defRPr>
            </a:lvl2pPr>
            <a:lvl3pPr>
              <a:defRPr sz="1680">
                <a:latin typeface="Mission Gothic Regular" pitchFamily="50" charset="0"/>
              </a:defRPr>
            </a:lvl3pPr>
            <a:lvl4pPr>
              <a:defRPr sz="1680">
                <a:latin typeface="Mission Gothic Regular" pitchFamily="50" charset="0"/>
              </a:defRPr>
            </a:lvl4pPr>
            <a:lvl5pPr>
              <a:defRPr sz="1680">
                <a:latin typeface="Mission Gothic Regular" pitchFamily="50" charset="0"/>
              </a:defRPr>
            </a:lvl5pPr>
          </a:lstStyle>
          <a:p>
            <a:pPr lvl="0"/>
            <a:endParaRPr lang="en-JM"/>
          </a:p>
        </p:txBody>
      </p:sp>
      <p:sp>
        <p:nvSpPr>
          <p:cNvPr id="39" name="Picture Placeholder 4"/>
          <p:cNvSpPr>
            <a:spLocks noGrp="1"/>
          </p:cNvSpPr>
          <p:nvPr>
            <p:ph type="pic" sz="quarter" idx="80"/>
          </p:nvPr>
        </p:nvSpPr>
        <p:spPr>
          <a:xfrm>
            <a:off x="975360" y="2529840"/>
            <a:ext cx="3048000" cy="2194560"/>
          </a:xfrm>
        </p:spPr>
        <p:txBody>
          <a:bodyPr>
            <a:normAutofit/>
          </a:bodyPr>
          <a:lstStyle>
            <a:lvl1pPr>
              <a:defRPr sz="1680" b="0" i="0">
                <a:latin typeface="Poppins Light" pitchFamily="2" charset="77"/>
                <a:cs typeface="Poppins Light" pitchFamily="2" charset="77"/>
              </a:defRPr>
            </a:lvl1pPr>
          </a:lstStyle>
          <a:p>
            <a:endParaRPr lang="en-US"/>
          </a:p>
        </p:txBody>
      </p:sp>
      <p:sp>
        <p:nvSpPr>
          <p:cNvPr id="40" name="Picture Placeholder 4"/>
          <p:cNvSpPr>
            <a:spLocks noGrp="1"/>
          </p:cNvSpPr>
          <p:nvPr>
            <p:ph type="pic" sz="quarter" idx="81"/>
          </p:nvPr>
        </p:nvSpPr>
        <p:spPr>
          <a:xfrm>
            <a:off x="4185920" y="2529840"/>
            <a:ext cx="3048000" cy="2194560"/>
          </a:xfrm>
        </p:spPr>
        <p:txBody>
          <a:bodyPr>
            <a:normAutofit/>
          </a:bodyPr>
          <a:lstStyle>
            <a:lvl1pPr>
              <a:defRPr sz="1680" b="0" i="0">
                <a:latin typeface="Poppins Light" pitchFamily="2" charset="77"/>
                <a:cs typeface="Poppins Light" pitchFamily="2" charset="77"/>
              </a:defRPr>
            </a:lvl1pPr>
          </a:lstStyle>
          <a:p>
            <a:endParaRPr lang="en-US"/>
          </a:p>
        </p:txBody>
      </p:sp>
      <p:sp>
        <p:nvSpPr>
          <p:cNvPr id="41" name="Picture Placeholder 4"/>
          <p:cNvSpPr>
            <a:spLocks noGrp="1"/>
          </p:cNvSpPr>
          <p:nvPr>
            <p:ph type="pic" sz="quarter" idx="82"/>
          </p:nvPr>
        </p:nvSpPr>
        <p:spPr>
          <a:xfrm>
            <a:off x="7396480" y="2529840"/>
            <a:ext cx="3048000" cy="2194560"/>
          </a:xfrm>
        </p:spPr>
        <p:txBody>
          <a:bodyPr>
            <a:normAutofit/>
          </a:bodyPr>
          <a:lstStyle>
            <a:lvl1pPr>
              <a:defRPr sz="1680" b="0" i="0">
                <a:latin typeface="Poppins Light" pitchFamily="2" charset="77"/>
                <a:cs typeface="Poppins Light" pitchFamily="2" charset="77"/>
              </a:defRPr>
            </a:lvl1pPr>
          </a:lstStyle>
          <a:p>
            <a:endParaRPr lang="en-US"/>
          </a:p>
        </p:txBody>
      </p:sp>
      <p:sp>
        <p:nvSpPr>
          <p:cNvPr id="42" name="Picture Placeholder 4"/>
          <p:cNvSpPr>
            <a:spLocks noGrp="1"/>
          </p:cNvSpPr>
          <p:nvPr>
            <p:ph type="pic" sz="quarter" idx="83"/>
          </p:nvPr>
        </p:nvSpPr>
        <p:spPr>
          <a:xfrm>
            <a:off x="10607040" y="2529840"/>
            <a:ext cx="3048000" cy="2194560"/>
          </a:xfrm>
        </p:spPr>
        <p:txBody>
          <a:bodyPr>
            <a:normAutofit/>
          </a:bodyPr>
          <a:lstStyle>
            <a:lvl1pPr>
              <a:defRPr sz="1680" b="0" i="0">
                <a:latin typeface="Poppins Light" pitchFamily="2" charset="77"/>
                <a:cs typeface="Poppins Light" pitchFamily="2" charset="77"/>
              </a:defRPr>
            </a:lvl1pPr>
          </a:lstStyle>
          <a:p>
            <a:endParaRPr lang="en-US"/>
          </a:p>
        </p:txBody>
      </p:sp>
      <p:sp>
        <p:nvSpPr>
          <p:cNvPr id="18" name="Text Placeholder 17"/>
          <p:cNvSpPr>
            <a:spLocks noGrp="1"/>
          </p:cNvSpPr>
          <p:nvPr>
            <p:ph type="body" sz="quarter" idx="24"/>
          </p:nvPr>
        </p:nvSpPr>
        <p:spPr>
          <a:xfrm>
            <a:off x="853440" y="670560"/>
            <a:ext cx="8046720" cy="518160"/>
          </a:xfrm>
        </p:spPr>
        <p:txBody>
          <a:bodyPr>
            <a:noAutofit/>
          </a:bodyPr>
          <a:lstStyle>
            <a:lvl1pPr marL="0" indent="0" algn="l">
              <a:buFontTx/>
              <a:buNone/>
              <a:defRPr sz="2080" b="0" i="0" kern="0" spc="0">
                <a:solidFill>
                  <a:schemeClr val="tx1"/>
                </a:solidFill>
                <a:latin typeface="Poppins Light" pitchFamily="2" charset="77"/>
                <a:ea typeface="Roboto Light"/>
                <a:cs typeface="Poppins Light" pitchFamily="2" charset="77"/>
              </a:defRPr>
            </a:lvl1pPr>
            <a:lvl2pPr marL="731502" indent="0">
              <a:buFontTx/>
              <a:buNone/>
              <a:defRPr sz="1680">
                <a:latin typeface="Mission Gothic Regular" pitchFamily="50" charset="0"/>
              </a:defRPr>
            </a:lvl2pPr>
            <a:lvl3pPr marL="1463004" indent="0">
              <a:buFontTx/>
              <a:buNone/>
              <a:defRPr sz="1680">
                <a:latin typeface="Mission Gothic Regular" pitchFamily="50" charset="0"/>
              </a:defRPr>
            </a:lvl3pPr>
            <a:lvl4pPr marL="2194505" indent="0">
              <a:buFontTx/>
              <a:buNone/>
              <a:defRPr sz="1680">
                <a:latin typeface="Mission Gothic Regular" pitchFamily="50" charset="0"/>
              </a:defRPr>
            </a:lvl4pPr>
            <a:lvl5pPr marL="2926007" indent="0">
              <a:buFontTx/>
              <a:buNone/>
              <a:defRPr sz="1680">
                <a:latin typeface="Mission Gothic Regular" pitchFamily="50" charset="0"/>
              </a:defRPr>
            </a:lvl5pPr>
          </a:lstStyle>
          <a:p>
            <a:pPr lvl="0"/>
            <a:endParaRPr lang="en-JM"/>
          </a:p>
        </p:txBody>
      </p:sp>
      <p:sp>
        <p:nvSpPr>
          <p:cNvPr id="19" name="Title Placeholder 1"/>
          <p:cNvSpPr>
            <a:spLocks noGrp="1"/>
          </p:cNvSpPr>
          <p:nvPr>
            <p:ph type="title"/>
          </p:nvPr>
        </p:nvSpPr>
        <p:spPr>
          <a:xfrm>
            <a:off x="853440" y="701040"/>
            <a:ext cx="12192000" cy="1371600"/>
          </a:xfrm>
          <a:prstGeom prst="rect">
            <a:avLst/>
          </a:prstGeom>
        </p:spPr>
        <p:txBody>
          <a:bodyPr vert="horz" lIns="91440" tIns="45720" rIns="91440" bIns="45720" rtlCol="0" anchor="ctr">
            <a:normAutofit/>
          </a:bodyPr>
          <a:lstStyle>
            <a:lvl1pPr>
              <a:defRPr b="0" i="0">
                <a:cs typeface="Poppins" pitchFamily="2" charset="77"/>
              </a:defRPr>
            </a:lvl1pPr>
          </a:lstStyle>
          <a:p>
            <a:r>
              <a:rPr lang="en-US"/>
              <a:t>Click to edit Master title style</a:t>
            </a:r>
            <a:endParaRPr lang="en-JM"/>
          </a:p>
        </p:txBody>
      </p:sp>
    </p:spTree>
    <p:extLst>
      <p:ext uri="{BB962C8B-B14F-4D97-AF65-F5344CB8AC3E}">
        <p14:creationId xmlns:p14="http://schemas.microsoft.com/office/powerpoint/2010/main" val="1433393917"/>
      </p:ext>
    </p:extLst>
  </p:cSld>
  <p:clrMapOvr>
    <a:masterClrMapping/>
  </p:clrMapOvr>
  <p:transition spd="slow">
    <p:push dir="u"/>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userDrawn="1">
  <p:cSld name="Blank Whit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5873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11_Left Sidebar Image">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BBE3570B-1BD0-D243-B95B-12BC40D26B48}"/>
              </a:ext>
            </a:extLst>
          </p:cNvPr>
          <p:cNvSpPr>
            <a:spLocks noGrp="1"/>
          </p:cNvSpPr>
          <p:nvPr>
            <p:ph sz="half" idx="1"/>
          </p:nvPr>
        </p:nvSpPr>
        <p:spPr>
          <a:xfrm>
            <a:off x="6770218" y="2602231"/>
            <a:ext cx="7187184" cy="4926330"/>
          </a:xfrm>
          <a:prstGeom prst="rect">
            <a:avLst/>
          </a:prstGeom>
        </p:spPr>
        <p:txBody>
          <a:bodyPr>
            <a:noAutofit/>
          </a:bodyPr>
          <a:lstStyle>
            <a:lvl1pPr>
              <a:spcBef>
                <a:spcPts val="960"/>
              </a:spcBef>
              <a:buClr>
                <a:schemeClr val="accent2"/>
              </a:buClr>
              <a:defRPr sz="2240" b="0" i="0">
                <a:solidFill>
                  <a:schemeClr val="tx2"/>
                </a:solidFill>
                <a:latin typeface="Poppins" pitchFamily="2" charset="77"/>
                <a:cs typeface="Poppins" pitchFamily="2" charset="77"/>
              </a:defRPr>
            </a:lvl1pPr>
            <a:lvl2pPr>
              <a:spcBef>
                <a:spcPts val="960"/>
              </a:spcBef>
              <a:buClr>
                <a:schemeClr val="accent2"/>
              </a:buClr>
              <a:defRPr sz="1920" b="0" i="0">
                <a:solidFill>
                  <a:schemeClr val="tx2"/>
                </a:solidFill>
                <a:latin typeface="Poppins" pitchFamily="2" charset="77"/>
                <a:cs typeface="Poppins" pitchFamily="2" charset="77"/>
              </a:defRPr>
            </a:lvl2pPr>
            <a:lvl3pPr>
              <a:spcBef>
                <a:spcPts val="960"/>
              </a:spcBef>
              <a:buClr>
                <a:schemeClr val="accent2"/>
              </a:buClr>
              <a:defRPr sz="1760" b="0" i="0">
                <a:solidFill>
                  <a:schemeClr val="tx2"/>
                </a:solidFill>
                <a:latin typeface="Poppins" pitchFamily="2" charset="77"/>
                <a:cs typeface="Poppins" pitchFamily="2" charset="77"/>
              </a:defRPr>
            </a:lvl3pPr>
            <a:lvl4pPr>
              <a:spcBef>
                <a:spcPts val="960"/>
              </a:spcBef>
              <a:buClr>
                <a:schemeClr val="accent2"/>
              </a:buClr>
              <a:defRPr sz="1680" b="0" i="0">
                <a:solidFill>
                  <a:schemeClr val="tx2"/>
                </a:solidFill>
                <a:latin typeface="Poppins" pitchFamily="2" charset="77"/>
                <a:cs typeface="Poppins" pitchFamily="2" charset="77"/>
              </a:defRPr>
            </a:lvl4pPr>
            <a:lvl5pPr>
              <a:spcBef>
                <a:spcPts val="960"/>
              </a:spcBef>
              <a:buClr>
                <a:schemeClr val="accent2"/>
              </a:buClr>
              <a:defRPr sz="1680" b="0" i="0">
                <a:solidFill>
                  <a:schemeClr val="tx2"/>
                </a:solidFill>
                <a:latin typeface="Poppins" pitchFamily="2" charset="77"/>
                <a:cs typeface="Poppins" pitchFamily="2" charset="77"/>
              </a:defRPr>
            </a:lvl5pPr>
            <a:lvl6pPr>
              <a:defRPr sz="2880"/>
            </a:lvl6pPr>
            <a:lvl7pPr>
              <a:defRPr sz="2880"/>
            </a:lvl7pPr>
            <a:lvl8pPr>
              <a:defRPr sz="2880"/>
            </a:lvl8pPr>
            <a:lvl9pPr>
              <a:defRPr sz="28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M"/>
          </a:p>
        </p:txBody>
      </p:sp>
      <p:sp>
        <p:nvSpPr>
          <p:cNvPr id="9" name="Title Placeholder 1">
            <a:extLst>
              <a:ext uri="{FF2B5EF4-FFF2-40B4-BE49-F238E27FC236}">
                <a16:creationId xmlns:a16="http://schemas.microsoft.com/office/drawing/2014/main" id="{D9F42131-D639-D74B-9682-EF0FCC9CAE89}"/>
              </a:ext>
            </a:extLst>
          </p:cNvPr>
          <p:cNvSpPr>
            <a:spLocks noGrp="1"/>
          </p:cNvSpPr>
          <p:nvPr>
            <p:ph type="title" hasCustomPrompt="1"/>
          </p:nvPr>
        </p:nvSpPr>
        <p:spPr>
          <a:xfrm>
            <a:off x="6770218" y="701040"/>
            <a:ext cx="7187184" cy="1371600"/>
          </a:xfrm>
          <a:prstGeom prst="rect">
            <a:avLst/>
          </a:prstGeom>
        </p:spPr>
        <p:txBody>
          <a:bodyPr vert="horz" lIns="91440" tIns="45720" rIns="91440" bIns="45720" rtlCol="0" anchor="ctr">
            <a:noAutofit/>
          </a:bodyPr>
          <a:lstStyle>
            <a:lvl1pPr>
              <a:defRPr b="0" i="0">
                <a:latin typeface="Poppins SemiBold" pitchFamily="2" charset="77"/>
                <a:cs typeface="Poppins SemiBold" pitchFamily="2" charset="77"/>
              </a:defRPr>
            </a:lvl1pPr>
          </a:lstStyle>
          <a:p>
            <a:r>
              <a:rPr lang="en-US"/>
              <a:t>Click to edit </a:t>
            </a:r>
            <a:br>
              <a:rPr lang="en-US"/>
            </a:br>
            <a:r>
              <a:rPr lang="en-US"/>
              <a:t>Master title style</a:t>
            </a:r>
            <a:endParaRPr lang="en-JM"/>
          </a:p>
        </p:txBody>
      </p:sp>
      <p:sp>
        <p:nvSpPr>
          <p:cNvPr id="10" name="Picture Placeholder 4">
            <a:extLst>
              <a:ext uri="{FF2B5EF4-FFF2-40B4-BE49-F238E27FC236}">
                <a16:creationId xmlns:a16="http://schemas.microsoft.com/office/drawing/2014/main" id="{C3F91C6F-2A45-F34B-A4EF-45D681D76ED3}"/>
              </a:ext>
            </a:extLst>
          </p:cNvPr>
          <p:cNvSpPr>
            <a:spLocks noGrp="1"/>
          </p:cNvSpPr>
          <p:nvPr>
            <p:ph type="pic" sz="quarter" idx="80"/>
          </p:nvPr>
        </p:nvSpPr>
        <p:spPr>
          <a:xfrm>
            <a:off x="352002" y="345120"/>
            <a:ext cx="5829216" cy="7539360"/>
          </a:xfrm>
          <a:prstGeom prst="roundRect">
            <a:avLst>
              <a:gd name="adj" fmla="val 2659"/>
            </a:avLst>
          </a:prstGeom>
          <a:noFill/>
        </p:spPr>
        <p:txBody>
          <a:bodyPr>
            <a:normAutofit/>
          </a:bodyPr>
          <a:lstStyle>
            <a:lvl1pPr marL="0" indent="0" algn="ctr">
              <a:buNone/>
              <a:defRPr sz="1680" b="1" i="0">
                <a:solidFill>
                  <a:schemeClr val="bg1"/>
                </a:solidFill>
                <a:latin typeface="Poppins SemiBold" pitchFamily="2" charset="77"/>
                <a:cs typeface="Poppins SemiBold" pitchFamily="2" charset="77"/>
              </a:defRPr>
            </a:lvl1pPr>
          </a:lstStyle>
          <a:p>
            <a:r>
              <a:rPr lang="en-US"/>
              <a:t>Click icon to add picture</a:t>
            </a:r>
          </a:p>
        </p:txBody>
      </p:sp>
    </p:spTree>
    <p:extLst>
      <p:ext uri="{BB962C8B-B14F-4D97-AF65-F5344CB8AC3E}">
        <p14:creationId xmlns:p14="http://schemas.microsoft.com/office/powerpoint/2010/main" val="1817061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AFA"/>
          </a:solidFill>
          <a:ln/>
        </p:spPr>
        <p:txBody>
          <a:bodyPr/>
          <a:lstStyle/>
          <a:p>
            <a:endParaRPr lang="en-US"/>
          </a:p>
        </p:txBody>
      </p:sp>
      <p:sp>
        <p:nvSpPr>
          <p:cNvPr id="3" name="Shape 1"/>
          <p:cNvSpPr/>
          <p:nvPr/>
        </p:nvSpPr>
        <p:spPr>
          <a:xfrm>
            <a:off x="0" y="0"/>
            <a:ext cx="14630400" cy="8229600"/>
          </a:xfrm>
          <a:prstGeom prst="rect">
            <a:avLst/>
          </a:prstGeom>
          <a:solidFill>
            <a:srgbClr val="FFFFFF"/>
          </a:solidFill>
          <a:ln/>
        </p:spPr>
        <p:txBody>
          <a:bodyPr/>
          <a:lstStyle/>
          <a:p>
            <a:endParaRPr 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12_Right Sidebar Image">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BBE3570B-1BD0-D243-B95B-12BC40D26B48}"/>
              </a:ext>
            </a:extLst>
          </p:cNvPr>
          <p:cNvSpPr>
            <a:spLocks noGrp="1"/>
          </p:cNvSpPr>
          <p:nvPr>
            <p:ph sz="half" idx="1"/>
          </p:nvPr>
        </p:nvSpPr>
        <p:spPr>
          <a:xfrm>
            <a:off x="625450" y="2602231"/>
            <a:ext cx="7187184" cy="4926330"/>
          </a:xfrm>
          <a:prstGeom prst="rect">
            <a:avLst/>
          </a:prstGeom>
        </p:spPr>
        <p:txBody>
          <a:bodyPr>
            <a:noAutofit/>
          </a:bodyPr>
          <a:lstStyle>
            <a:lvl1pPr>
              <a:spcBef>
                <a:spcPts val="960"/>
              </a:spcBef>
              <a:buClr>
                <a:schemeClr val="accent2"/>
              </a:buClr>
              <a:defRPr sz="2240" b="0" i="0">
                <a:solidFill>
                  <a:schemeClr val="tx2"/>
                </a:solidFill>
                <a:latin typeface="Poppins" pitchFamily="2" charset="77"/>
                <a:cs typeface="Poppins" pitchFamily="2" charset="77"/>
              </a:defRPr>
            </a:lvl1pPr>
            <a:lvl2pPr>
              <a:spcBef>
                <a:spcPts val="960"/>
              </a:spcBef>
              <a:buClr>
                <a:schemeClr val="accent2"/>
              </a:buClr>
              <a:defRPr sz="1920" b="0" i="0">
                <a:solidFill>
                  <a:schemeClr val="tx2"/>
                </a:solidFill>
                <a:latin typeface="Poppins" pitchFamily="2" charset="77"/>
                <a:cs typeface="Poppins" pitchFamily="2" charset="77"/>
              </a:defRPr>
            </a:lvl2pPr>
            <a:lvl3pPr>
              <a:spcBef>
                <a:spcPts val="960"/>
              </a:spcBef>
              <a:buClr>
                <a:schemeClr val="accent2"/>
              </a:buClr>
              <a:defRPr sz="1760" b="0" i="0">
                <a:solidFill>
                  <a:schemeClr val="tx2"/>
                </a:solidFill>
                <a:latin typeface="Poppins" pitchFamily="2" charset="77"/>
                <a:cs typeface="Poppins" pitchFamily="2" charset="77"/>
              </a:defRPr>
            </a:lvl3pPr>
            <a:lvl4pPr>
              <a:spcBef>
                <a:spcPts val="960"/>
              </a:spcBef>
              <a:buClr>
                <a:schemeClr val="accent2"/>
              </a:buClr>
              <a:defRPr sz="1680" b="0" i="0">
                <a:solidFill>
                  <a:schemeClr val="tx2"/>
                </a:solidFill>
                <a:latin typeface="Poppins" pitchFamily="2" charset="77"/>
                <a:cs typeface="Poppins" pitchFamily="2" charset="77"/>
              </a:defRPr>
            </a:lvl4pPr>
            <a:lvl5pPr>
              <a:spcBef>
                <a:spcPts val="960"/>
              </a:spcBef>
              <a:buClr>
                <a:schemeClr val="accent2"/>
              </a:buClr>
              <a:defRPr sz="1680" b="0" i="0">
                <a:solidFill>
                  <a:schemeClr val="tx2"/>
                </a:solidFill>
                <a:latin typeface="Poppins" pitchFamily="2" charset="77"/>
                <a:cs typeface="Poppins" pitchFamily="2" charset="77"/>
              </a:defRPr>
            </a:lvl5pPr>
            <a:lvl6pPr>
              <a:defRPr sz="2880"/>
            </a:lvl6pPr>
            <a:lvl7pPr>
              <a:defRPr sz="2880"/>
            </a:lvl7pPr>
            <a:lvl8pPr>
              <a:defRPr sz="2880"/>
            </a:lvl8pPr>
            <a:lvl9pPr>
              <a:defRPr sz="28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M"/>
          </a:p>
        </p:txBody>
      </p:sp>
      <p:sp>
        <p:nvSpPr>
          <p:cNvPr id="9" name="Title Placeholder 1">
            <a:extLst>
              <a:ext uri="{FF2B5EF4-FFF2-40B4-BE49-F238E27FC236}">
                <a16:creationId xmlns:a16="http://schemas.microsoft.com/office/drawing/2014/main" id="{D9F42131-D639-D74B-9682-EF0FCC9CAE89}"/>
              </a:ext>
            </a:extLst>
          </p:cNvPr>
          <p:cNvSpPr>
            <a:spLocks noGrp="1"/>
          </p:cNvSpPr>
          <p:nvPr>
            <p:ph type="title" hasCustomPrompt="1"/>
          </p:nvPr>
        </p:nvSpPr>
        <p:spPr>
          <a:xfrm>
            <a:off x="625450" y="701040"/>
            <a:ext cx="7187184" cy="1371600"/>
          </a:xfrm>
          <a:prstGeom prst="rect">
            <a:avLst/>
          </a:prstGeom>
        </p:spPr>
        <p:txBody>
          <a:bodyPr vert="horz" lIns="91440" tIns="45720" rIns="91440" bIns="45720" rtlCol="0" anchor="ctr">
            <a:noAutofit/>
          </a:bodyPr>
          <a:lstStyle>
            <a:lvl1pPr>
              <a:defRPr b="0" i="0">
                <a:latin typeface="Poppins SemiBold" pitchFamily="2" charset="77"/>
                <a:cs typeface="Poppins SemiBold" pitchFamily="2" charset="77"/>
              </a:defRPr>
            </a:lvl1pPr>
          </a:lstStyle>
          <a:p>
            <a:r>
              <a:rPr lang="en-US"/>
              <a:t>Click to edit </a:t>
            </a:r>
            <a:br>
              <a:rPr lang="en-US"/>
            </a:br>
            <a:r>
              <a:rPr lang="en-US"/>
              <a:t>Master title style</a:t>
            </a:r>
            <a:endParaRPr lang="en-JM"/>
          </a:p>
        </p:txBody>
      </p:sp>
      <p:sp>
        <p:nvSpPr>
          <p:cNvPr id="3" name="Picture Placeholder 4">
            <a:extLst>
              <a:ext uri="{FF2B5EF4-FFF2-40B4-BE49-F238E27FC236}">
                <a16:creationId xmlns:a16="http://schemas.microsoft.com/office/drawing/2014/main" id="{925117B2-098C-235A-452D-61A30AAF0184}"/>
              </a:ext>
            </a:extLst>
          </p:cNvPr>
          <p:cNvSpPr>
            <a:spLocks noGrp="1"/>
          </p:cNvSpPr>
          <p:nvPr>
            <p:ph type="pic" sz="quarter" idx="80"/>
          </p:nvPr>
        </p:nvSpPr>
        <p:spPr>
          <a:xfrm>
            <a:off x="8415731" y="345120"/>
            <a:ext cx="5829216" cy="7539360"/>
          </a:xfrm>
          <a:prstGeom prst="roundRect">
            <a:avLst>
              <a:gd name="adj" fmla="val 2659"/>
            </a:avLst>
          </a:prstGeom>
          <a:noFill/>
        </p:spPr>
        <p:txBody>
          <a:bodyPr>
            <a:normAutofit/>
          </a:bodyPr>
          <a:lstStyle>
            <a:lvl1pPr marL="0" indent="0" algn="ctr">
              <a:buNone/>
              <a:defRPr sz="1680" b="1" i="0">
                <a:solidFill>
                  <a:schemeClr val="bg1"/>
                </a:solidFill>
                <a:latin typeface="Poppins SemiBold" pitchFamily="2" charset="77"/>
                <a:cs typeface="Poppins SemiBold" pitchFamily="2" charset="77"/>
              </a:defRPr>
            </a:lvl1pPr>
          </a:lstStyle>
          <a:p>
            <a:r>
              <a:rPr lang="en-US"/>
              <a:t>Click icon to add picture</a:t>
            </a:r>
          </a:p>
        </p:txBody>
      </p:sp>
    </p:spTree>
    <p:extLst>
      <p:ext uri="{BB962C8B-B14F-4D97-AF65-F5344CB8AC3E}">
        <p14:creationId xmlns:p14="http://schemas.microsoft.com/office/powerpoint/2010/main" val="1753303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20_Title Only">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9C5A0C-ABF1-912E-A39E-7C2A74CA40FE}"/>
              </a:ext>
            </a:extLst>
          </p:cNvPr>
          <p:cNvSpPr>
            <a:spLocks noGrp="1"/>
          </p:cNvSpPr>
          <p:nvPr>
            <p:ph type="title"/>
          </p:nvPr>
        </p:nvSpPr>
        <p:spPr>
          <a:xfrm>
            <a:off x="975360" y="710750"/>
            <a:ext cx="12679680" cy="1371600"/>
          </a:xfrm>
          <a:prstGeom prst="rect">
            <a:avLst/>
          </a:prstGeom>
        </p:spPr>
        <p:txBody>
          <a:bodyPr vert="horz" lIns="91440" tIns="45720" rIns="91440" bIns="45720" rtlCol="0" anchor="ctr">
            <a:noAutofit/>
          </a:bodyPr>
          <a:lstStyle>
            <a:lvl1pPr algn="ctr">
              <a:defRPr b="0" i="0">
                <a:latin typeface="Poppins SemiBold" pitchFamily="2" charset="77"/>
                <a:cs typeface="Poppins SemiBold" pitchFamily="2" charset="77"/>
              </a:defRPr>
            </a:lvl1pPr>
          </a:lstStyle>
          <a:p>
            <a:r>
              <a:rPr lang="en-US"/>
              <a:t>Click to edit Master title style</a:t>
            </a:r>
            <a:endParaRPr lang="en-JM"/>
          </a:p>
        </p:txBody>
      </p:sp>
    </p:spTree>
    <p:extLst>
      <p:ext uri="{BB962C8B-B14F-4D97-AF65-F5344CB8AC3E}">
        <p14:creationId xmlns:p14="http://schemas.microsoft.com/office/powerpoint/2010/main" val="2789954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13_ Grid Icon/Image Page">
    <p:spTree>
      <p:nvGrpSpPr>
        <p:cNvPr id="1" name=""/>
        <p:cNvGrpSpPr/>
        <p:nvPr/>
      </p:nvGrpSpPr>
      <p:grpSpPr>
        <a:xfrm>
          <a:off x="0" y="0"/>
          <a:ext cx="0" cy="0"/>
          <a:chOff x="0" y="0"/>
          <a:chExt cx="0" cy="0"/>
        </a:xfrm>
      </p:grpSpPr>
      <p:sp>
        <p:nvSpPr>
          <p:cNvPr id="27" name="Text Placeholder 5"/>
          <p:cNvSpPr>
            <a:spLocks noGrp="1"/>
          </p:cNvSpPr>
          <p:nvPr>
            <p:ph type="body" sz="quarter" idx="68" hasCustomPrompt="1"/>
          </p:nvPr>
        </p:nvSpPr>
        <p:spPr>
          <a:xfrm>
            <a:off x="975360" y="6152443"/>
            <a:ext cx="2804160" cy="1089661"/>
          </a:xfrm>
          <a:prstGeom prst="rect">
            <a:avLst/>
          </a:prstGeom>
        </p:spPr>
        <p:txBody>
          <a:bodyPr>
            <a:noAutofit/>
          </a:bodyPr>
          <a:lstStyle>
            <a:lvl1pPr marL="0" indent="0" algn="ctr">
              <a:buFontTx/>
              <a:buNone/>
              <a:defRPr sz="1600" b="0" i="0">
                <a:solidFill>
                  <a:schemeClr val="tx2"/>
                </a:solidFill>
                <a:latin typeface="Poppins" pitchFamily="2" charset="77"/>
                <a:cs typeface="Poppins" pitchFamily="2" charset="77"/>
              </a:defRPr>
            </a:lvl1pPr>
          </a:lstStyle>
          <a:p>
            <a:pPr lvl="0"/>
            <a:r>
              <a:rPr lang="en-US"/>
              <a:t>Click to edit </a:t>
            </a:r>
            <a:br>
              <a:rPr lang="en-US"/>
            </a:br>
            <a:r>
              <a:rPr lang="en-US"/>
              <a:t>Master text styles</a:t>
            </a:r>
          </a:p>
        </p:txBody>
      </p:sp>
      <p:sp>
        <p:nvSpPr>
          <p:cNvPr id="29" name="Text Placeholder 11"/>
          <p:cNvSpPr>
            <a:spLocks noGrp="1"/>
          </p:cNvSpPr>
          <p:nvPr>
            <p:ph type="body" sz="quarter" idx="70" hasCustomPrompt="1"/>
          </p:nvPr>
        </p:nvSpPr>
        <p:spPr>
          <a:xfrm>
            <a:off x="975360" y="5550462"/>
            <a:ext cx="2804160" cy="480061"/>
          </a:xfrm>
          <a:prstGeom prst="rect">
            <a:avLst/>
          </a:prstGeom>
        </p:spPr>
        <p:txBody>
          <a:bodyPr>
            <a:noAutofit/>
          </a:bodyPr>
          <a:lstStyle>
            <a:lvl1pPr marL="0" indent="0" algn="ctr">
              <a:buFontTx/>
              <a:buNone/>
              <a:defRPr sz="1920" b="0" i="0">
                <a:solidFill>
                  <a:schemeClr val="tx1"/>
                </a:solidFill>
                <a:latin typeface="Poppins" pitchFamily="2" charset="77"/>
                <a:cs typeface="Poppins" pitchFamily="2" charset="77"/>
              </a:defRPr>
            </a:lvl1pPr>
            <a:lvl2pPr>
              <a:defRPr sz="1680">
                <a:latin typeface="Poppins" pitchFamily="50" charset="0"/>
              </a:defRPr>
            </a:lvl2pPr>
            <a:lvl3pPr>
              <a:defRPr sz="1680">
                <a:latin typeface="Poppins" pitchFamily="50" charset="0"/>
              </a:defRPr>
            </a:lvl3pPr>
            <a:lvl4pPr>
              <a:defRPr sz="1680">
                <a:latin typeface="Poppins" pitchFamily="50" charset="0"/>
              </a:defRPr>
            </a:lvl4pPr>
            <a:lvl5pPr>
              <a:defRPr sz="1680">
                <a:latin typeface="Poppins" pitchFamily="50" charset="0"/>
              </a:defRPr>
            </a:lvl5pPr>
          </a:lstStyle>
          <a:p>
            <a:pPr lvl="0"/>
            <a:r>
              <a:rPr lang="en-US"/>
              <a:t>Click to edit title</a:t>
            </a:r>
          </a:p>
        </p:txBody>
      </p:sp>
      <p:sp>
        <p:nvSpPr>
          <p:cNvPr id="39" name="Picture Placeholder 4"/>
          <p:cNvSpPr>
            <a:spLocks noGrp="1"/>
          </p:cNvSpPr>
          <p:nvPr>
            <p:ph type="pic" sz="quarter" idx="80"/>
          </p:nvPr>
        </p:nvSpPr>
        <p:spPr>
          <a:xfrm>
            <a:off x="975360" y="2855411"/>
            <a:ext cx="2804160" cy="2194560"/>
          </a:xfrm>
          <a:prstGeom prst="rect">
            <a:avLst/>
          </a:prstGeom>
        </p:spPr>
        <p:txBody>
          <a:bodyPr>
            <a:normAutofit/>
          </a:bodyPr>
          <a:lstStyle>
            <a:lvl1pPr marL="0" indent="0" algn="ctr">
              <a:buNone/>
              <a:defRPr sz="1440" b="1" i="0">
                <a:solidFill>
                  <a:schemeClr val="bg2"/>
                </a:solidFill>
                <a:latin typeface="Poppins ExtraBold" pitchFamily="2" charset="77"/>
                <a:cs typeface="Poppins ExtraBold" pitchFamily="2" charset="77"/>
              </a:defRPr>
            </a:lvl1pPr>
          </a:lstStyle>
          <a:p>
            <a:r>
              <a:rPr lang="en-US"/>
              <a:t>Click icon to add picture</a:t>
            </a:r>
          </a:p>
        </p:txBody>
      </p:sp>
      <p:sp>
        <p:nvSpPr>
          <p:cNvPr id="16" name="Text Placeholder 5">
            <a:extLst>
              <a:ext uri="{FF2B5EF4-FFF2-40B4-BE49-F238E27FC236}">
                <a16:creationId xmlns:a16="http://schemas.microsoft.com/office/drawing/2014/main" id="{FA94D11F-0337-2A48-9671-A863F6BEE6FA}"/>
              </a:ext>
            </a:extLst>
          </p:cNvPr>
          <p:cNvSpPr>
            <a:spLocks noGrp="1"/>
          </p:cNvSpPr>
          <p:nvPr>
            <p:ph type="body" sz="quarter" idx="81" hasCustomPrompt="1"/>
          </p:nvPr>
        </p:nvSpPr>
        <p:spPr>
          <a:xfrm>
            <a:off x="4291477" y="6147252"/>
            <a:ext cx="2804160" cy="1089661"/>
          </a:xfrm>
          <a:prstGeom prst="rect">
            <a:avLst/>
          </a:prstGeom>
        </p:spPr>
        <p:txBody>
          <a:bodyPr>
            <a:noAutofit/>
          </a:bodyPr>
          <a:lstStyle>
            <a:lvl1pPr marL="0" indent="0" algn="ctr">
              <a:buFontTx/>
              <a:buNone/>
              <a:defRPr lang="en-US" sz="1600" b="0" i="0" kern="1200" dirty="0" smtClean="0">
                <a:solidFill>
                  <a:schemeClr val="tx2"/>
                </a:solidFill>
                <a:latin typeface="Poppins" pitchFamily="2" charset="77"/>
                <a:ea typeface="+mn-ea"/>
                <a:cs typeface="Poppins" pitchFamily="2" charset="77"/>
              </a:defRPr>
            </a:lvl1pPr>
          </a:lstStyle>
          <a:p>
            <a:pPr lvl="0"/>
            <a:r>
              <a:rPr lang="en-US"/>
              <a:t>Click to edit </a:t>
            </a:r>
            <a:br>
              <a:rPr lang="en-US"/>
            </a:br>
            <a:r>
              <a:rPr lang="en-US"/>
              <a:t>Master text styles</a:t>
            </a:r>
          </a:p>
        </p:txBody>
      </p:sp>
      <p:sp>
        <p:nvSpPr>
          <p:cNvPr id="17" name="Text Placeholder 11">
            <a:extLst>
              <a:ext uri="{FF2B5EF4-FFF2-40B4-BE49-F238E27FC236}">
                <a16:creationId xmlns:a16="http://schemas.microsoft.com/office/drawing/2014/main" id="{83BFF16E-E79E-E545-BB83-851A4458962C}"/>
              </a:ext>
            </a:extLst>
          </p:cNvPr>
          <p:cNvSpPr>
            <a:spLocks noGrp="1"/>
          </p:cNvSpPr>
          <p:nvPr>
            <p:ph type="body" sz="quarter" idx="82" hasCustomPrompt="1"/>
          </p:nvPr>
        </p:nvSpPr>
        <p:spPr>
          <a:xfrm>
            <a:off x="4291477" y="5545270"/>
            <a:ext cx="2804160" cy="480061"/>
          </a:xfrm>
          <a:prstGeom prst="rect">
            <a:avLst/>
          </a:prstGeom>
        </p:spPr>
        <p:txBody>
          <a:bodyPr>
            <a:noAutofit/>
          </a:bodyPr>
          <a:lstStyle>
            <a:lvl1pPr marL="0" indent="0" algn="ctr">
              <a:buFontTx/>
              <a:buNone/>
              <a:defRPr sz="1920" b="0" i="0">
                <a:solidFill>
                  <a:schemeClr val="tx1"/>
                </a:solidFill>
                <a:latin typeface="Poppins" pitchFamily="2" charset="77"/>
                <a:cs typeface="Poppins" pitchFamily="2" charset="77"/>
              </a:defRPr>
            </a:lvl1pPr>
            <a:lvl2pPr>
              <a:defRPr sz="1680">
                <a:latin typeface="Poppins" pitchFamily="50" charset="0"/>
              </a:defRPr>
            </a:lvl2pPr>
            <a:lvl3pPr>
              <a:defRPr sz="1680">
                <a:latin typeface="Poppins" pitchFamily="50" charset="0"/>
              </a:defRPr>
            </a:lvl3pPr>
            <a:lvl4pPr>
              <a:defRPr sz="1680">
                <a:latin typeface="Poppins" pitchFamily="50" charset="0"/>
              </a:defRPr>
            </a:lvl4pPr>
            <a:lvl5pPr>
              <a:defRPr sz="1680">
                <a:latin typeface="Poppins" pitchFamily="50" charset="0"/>
              </a:defRPr>
            </a:lvl5pPr>
          </a:lstStyle>
          <a:p>
            <a:pPr lvl="0"/>
            <a:r>
              <a:rPr lang="en-US"/>
              <a:t>Click to edit title</a:t>
            </a:r>
          </a:p>
        </p:txBody>
      </p:sp>
      <p:sp>
        <p:nvSpPr>
          <p:cNvPr id="20" name="Picture Placeholder 4">
            <a:extLst>
              <a:ext uri="{FF2B5EF4-FFF2-40B4-BE49-F238E27FC236}">
                <a16:creationId xmlns:a16="http://schemas.microsoft.com/office/drawing/2014/main" id="{E87DB7BD-A8AB-E648-B7D3-51B7233BE108}"/>
              </a:ext>
            </a:extLst>
          </p:cNvPr>
          <p:cNvSpPr>
            <a:spLocks noGrp="1"/>
          </p:cNvSpPr>
          <p:nvPr>
            <p:ph type="pic" sz="quarter" idx="83"/>
          </p:nvPr>
        </p:nvSpPr>
        <p:spPr>
          <a:xfrm>
            <a:off x="4288241" y="2855411"/>
            <a:ext cx="2804160" cy="2194560"/>
          </a:xfrm>
          <a:prstGeom prst="rect">
            <a:avLst/>
          </a:prstGeom>
        </p:spPr>
        <p:txBody>
          <a:bodyPr>
            <a:normAutofit/>
          </a:bodyPr>
          <a:lstStyle>
            <a:lvl1pPr marL="0" indent="0" algn="ctr">
              <a:buNone/>
              <a:defRPr sz="1440" b="1" i="0">
                <a:solidFill>
                  <a:schemeClr val="bg2"/>
                </a:solidFill>
                <a:latin typeface="Poppins ExtraBold" pitchFamily="2" charset="77"/>
                <a:cs typeface="Poppins ExtraBold" pitchFamily="2" charset="77"/>
              </a:defRPr>
            </a:lvl1pPr>
          </a:lstStyle>
          <a:p>
            <a:r>
              <a:rPr lang="en-US"/>
              <a:t>Click icon to add picture</a:t>
            </a:r>
          </a:p>
        </p:txBody>
      </p:sp>
      <p:sp>
        <p:nvSpPr>
          <p:cNvPr id="21" name="Text Placeholder 5">
            <a:extLst>
              <a:ext uri="{FF2B5EF4-FFF2-40B4-BE49-F238E27FC236}">
                <a16:creationId xmlns:a16="http://schemas.microsoft.com/office/drawing/2014/main" id="{D52D3290-9D40-AF4B-A7BD-A4544ED2B7EA}"/>
              </a:ext>
            </a:extLst>
          </p:cNvPr>
          <p:cNvSpPr>
            <a:spLocks noGrp="1"/>
          </p:cNvSpPr>
          <p:nvPr>
            <p:ph type="body" sz="quarter" idx="84" hasCustomPrompt="1"/>
          </p:nvPr>
        </p:nvSpPr>
        <p:spPr>
          <a:xfrm>
            <a:off x="7617302" y="6147252"/>
            <a:ext cx="2804160" cy="1089661"/>
          </a:xfrm>
          <a:prstGeom prst="rect">
            <a:avLst/>
          </a:prstGeom>
        </p:spPr>
        <p:txBody>
          <a:bodyPr>
            <a:noAutofit/>
          </a:bodyPr>
          <a:lstStyle>
            <a:lvl1pPr marL="0" indent="0" algn="ctr">
              <a:buFontTx/>
              <a:buNone/>
              <a:defRPr sz="1600" b="0" i="0">
                <a:solidFill>
                  <a:schemeClr val="tx2"/>
                </a:solidFill>
                <a:latin typeface="Poppins" pitchFamily="2" charset="77"/>
                <a:cs typeface="Poppins" pitchFamily="2" charset="77"/>
              </a:defRPr>
            </a:lvl1pPr>
          </a:lstStyle>
          <a:p>
            <a:pPr lvl="0"/>
            <a:r>
              <a:rPr lang="en-US"/>
              <a:t>Click to edit </a:t>
            </a:r>
            <a:br>
              <a:rPr lang="en-US"/>
            </a:br>
            <a:r>
              <a:rPr lang="en-US"/>
              <a:t>Master text styles</a:t>
            </a:r>
          </a:p>
        </p:txBody>
      </p:sp>
      <p:sp>
        <p:nvSpPr>
          <p:cNvPr id="22" name="Text Placeholder 11">
            <a:extLst>
              <a:ext uri="{FF2B5EF4-FFF2-40B4-BE49-F238E27FC236}">
                <a16:creationId xmlns:a16="http://schemas.microsoft.com/office/drawing/2014/main" id="{3E37AEDF-EF03-9D46-B88D-C92F881BDDD8}"/>
              </a:ext>
            </a:extLst>
          </p:cNvPr>
          <p:cNvSpPr>
            <a:spLocks noGrp="1"/>
          </p:cNvSpPr>
          <p:nvPr>
            <p:ph type="body" sz="quarter" idx="85" hasCustomPrompt="1"/>
          </p:nvPr>
        </p:nvSpPr>
        <p:spPr>
          <a:xfrm>
            <a:off x="7617302" y="5545270"/>
            <a:ext cx="2804160" cy="480061"/>
          </a:xfrm>
          <a:prstGeom prst="rect">
            <a:avLst/>
          </a:prstGeom>
        </p:spPr>
        <p:txBody>
          <a:bodyPr>
            <a:noAutofit/>
          </a:bodyPr>
          <a:lstStyle>
            <a:lvl1pPr marL="0" indent="0" algn="ctr">
              <a:buFontTx/>
              <a:buNone/>
              <a:defRPr lang="en-US" sz="1920" b="0" i="0" kern="1200" dirty="0">
                <a:solidFill>
                  <a:schemeClr val="tx1"/>
                </a:solidFill>
                <a:latin typeface="Poppins" pitchFamily="2" charset="77"/>
                <a:ea typeface="+mn-ea"/>
                <a:cs typeface="Poppins" pitchFamily="2" charset="77"/>
              </a:defRPr>
            </a:lvl1pPr>
            <a:lvl2pPr>
              <a:defRPr sz="1680">
                <a:latin typeface="Poppins" pitchFamily="50" charset="0"/>
              </a:defRPr>
            </a:lvl2pPr>
            <a:lvl3pPr>
              <a:defRPr sz="1680">
                <a:latin typeface="Poppins" pitchFamily="50" charset="0"/>
              </a:defRPr>
            </a:lvl3pPr>
            <a:lvl4pPr>
              <a:defRPr sz="1680">
                <a:latin typeface="Poppins" pitchFamily="50" charset="0"/>
              </a:defRPr>
            </a:lvl4pPr>
            <a:lvl5pPr>
              <a:defRPr sz="1680">
                <a:latin typeface="Poppins" pitchFamily="50" charset="0"/>
              </a:defRPr>
            </a:lvl5pPr>
          </a:lstStyle>
          <a:p>
            <a:pPr marL="0" lvl="0" indent="0" algn="ctr" defTabSz="1463004" rtl="0" eaLnBrk="1" latinLnBrk="0" hangingPunct="1">
              <a:spcBef>
                <a:spcPct val="20000"/>
              </a:spcBef>
              <a:buFontTx/>
              <a:buNone/>
            </a:pPr>
            <a:r>
              <a:rPr lang="en-US"/>
              <a:t>Click to edit title</a:t>
            </a:r>
          </a:p>
        </p:txBody>
      </p:sp>
      <p:sp>
        <p:nvSpPr>
          <p:cNvPr id="23" name="Picture Placeholder 4">
            <a:extLst>
              <a:ext uri="{FF2B5EF4-FFF2-40B4-BE49-F238E27FC236}">
                <a16:creationId xmlns:a16="http://schemas.microsoft.com/office/drawing/2014/main" id="{80FD7DAA-806A-B646-B414-41BFCDAB45A4}"/>
              </a:ext>
            </a:extLst>
          </p:cNvPr>
          <p:cNvSpPr>
            <a:spLocks noGrp="1"/>
          </p:cNvSpPr>
          <p:nvPr>
            <p:ph type="pic" sz="quarter" idx="86"/>
          </p:nvPr>
        </p:nvSpPr>
        <p:spPr>
          <a:xfrm>
            <a:off x="7610830" y="2855411"/>
            <a:ext cx="2804160" cy="2194560"/>
          </a:xfrm>
          <a:prstGeom prst="rect">
            <a:avLst/>
          </a:prstGeom>
        </p:spPr>
        <p:txBody>
          <a:bodyPr>
            <a:normAutofit/>
          </a:bodyPr>
          <a:lstStyle>
            <a:lvl1pPr marL="0" indent="0" algn="ctr">
              <a:buNone/>
              <a:defRPr sz="1440" b="1" i="0">
                <a:solidFill>
                  <a:schemeClr val="bg2"/>
                </a:solidFill>
                <a:latin typeface="Poppins ExtraBold" pitchFamily="2" charset="77"/>
                <a:cs typeface="Poppins ExtraBold" pitchFamily="2" charset="77"/>
              </a:defRPr>
            </a:lvl1pPr>
          </a:lstStyle>
          <a:p>
            <a:r>
              <a:rPr lang="en-US"/>
              <a:t>Click icon to add picture</a:t>
            </a:r>
          </a:p>
        </p:txBody>
      </p:sp>
      <p:sp>
        <p:nvSpPr>
          <p:cNvPr id="24" name="Text Placeholder 5">
            <a:extLst>
              <a:ext uri="{FF2B5EF4-FFF2-40B4-BE49-F238E27FC236}">
                <a16:creationId xmlns:a16="http://schemas.microsoft.com/office/drawing/2014/main" id="{56F24C92-321D-664A-BE2F-F53F2A1CC668}"/>
              </a:ext>
            </a:extLst>
          </p:cNvPr>
          <p:cNvSpPr>
            <a:spLocks noGrp="1"/>
          </p:cNvSpPr>
          <p:nvPr>
            <p:ph type="body" sz="quarter" idx="87" hasCustomPrompt="1"/>
          </p:nvPr>
        </p:nvSpPr>
        <p:spPr>
          <a:xfrm>
            <a:off x="10850880" y="6147252"/>
            <a:ext cx="2804160" cy="1089661"/>
          </a:xfrm>
          <a:prstGeom prst="rect">
            <a:avLst/>
          </a:prstGeom>
        </p:spPr>
        <p:txBody>
          <a:bodyPr>
            <a:noAutofit/>
          </a:bodyPr>
          <a:lstStyle>
            <a:lvl1pPr marL="0" indent="0" algn="ctr">
              <a:buFontTx/>
              <a:buNone/>
              <a:defRPr sz="1600" b="0" i="0">
                <a:solidFill>
                  <a:schemeClr val="tx2"/>
                </a:solidFill>
                <a:latin typeface="Poppins" pitchFamily="2" charset="77"/>
                <a:cs typeface="Poppins" pitchFamily="2" charset="77"/>
              </a:defRPr>
            </a:lvl1pPr>
          </a:lstStyle>
          <a:p>
            <a:pPr lvl="0"/>
            <a:r>
              <a:rPr lang="en-US"/>
              <a:t>Click to edit </a:t>
            </a:r>
            <a:br>
              <a:rPr lang="en-US"/>
            </a:br>
            <a:r>
              <a:rPr lang="en-US"/>
              <a:t>Master text styles</a:t>
            </a:r>
          </a:p>
        </p:txBody>
      </p:sp>
      <p:sp>
        <p:nvSpPr>
          <p:cNvPr id="25" name="Text Placeholder 11">
            <a:extLst>
              <a:ext uri="{FF2B5EF4-FFF2-40B4-BE49-F238E27FC236}">
                <a16:creationId xmlns:a16="http://schemas.microsoft.com/office/drawing/2014/main" id="{6287EF07-6D8C-284A-B735-FAA339DCEAD5}"/>
              </a:ext>
            </a:extLst>
          </p:cNvPr>
          <p:cNvSpPr>
            <a:spLocks noGrp="1"/>
          </p:cNvSpPr>
          <p:nvPr>
            <p:ph type="body" sz="quarter" idx="88" hasCustomPrompt="1"/>
          </p:nvPr>
        </p:nvSpPr>
        <p:spPr>
          <a:xfrm>
            <a:off x="10850880" y="5545270"/>
            <a:ext cx="2804160" cy="480061"/>
          </a:xfrm>
          <a:prstGeom prst="rect">
            <a:avLst/>
          </a:prstGeom>
        </p:spPr>
        <p:txBody>
          <a:bodyPr>
            <a:noAutofit/>
          </a:bodyPr>
          <a:lstStyle>
            <a:lvl1pPr marL="0" indent="0" algn="ctr">
              <a:buFontTx/>
              <a:buNone/>
              <a:defRPr lang="en-US" sz="1920" b="0" i="0" kern="1200" dirty="0">
                <a:solidFill>
                  <a:schemeClr val="tx1"/>
                </a:solidFill>
                <a:latin typeface="Poppins" pitchFamily="2" charset="77"/>
                <a:ea typeface="+mn-ea"/>
                <a:cs typeface="Poppins" pitchFamily="2" charset="77"/>
              </a:defRPr>
            </a:lvl1pPr>
            <a:lvl2pPr>
              <a:defRPr sz="1680">
                <a:latin typeface="Poppins" pitchFamily="50" charset="0"/>
              </a:defRPr>
            </a:lvl2pPr>
            <a:lvl3pPr>
              <a:defRPr sz="1680">
                <a:latin typeface="Poppins" pitchFamily="50" charset="0"/>
              </a:defRPr>
            </a:lvl3pPr>
            <a:lvl4pPr>
              <a:defRPr sz="1680">
                <a:latin typeface="Poppins" pitchFamily="50" charset="0"/>
              </a:defRPr>
            </a:lvl4pPr>
            <a:lvl5pPr>
              <a:defRPr sz="1680">
                <a:latin typeface="Poppins" pitchFamily="50" charset="0"/>
              </a:defRPr>
            </a:lvl5pPr>
          </a:lstStyle>
          <a:p>
            <a:pPr marL="0" lvl="0" indent="0" algn="ctr" defTabSz="1463004" rtl="0" eaLnBrk="1" latinLnBrk="0" hangingPunct="1">
              <a:spcBef>
                <a:spcPct val="20000"/>
              </a:spcBef>
              <a:buFontTx/>
              <a:buNone/>
            </a:pPr>
            <a:r>
              <a:rPr lang="en-US"/>
              <a:t>Click to edit title</a:t>
            </a:r>
          </a:p>
        </p:txBody>
      </p:sp>
      <p:sp>
        <p:nvSpPr>
          <p:cNvPr id="26" name="Picture Placeholder 4">
            <a:extLst>
              <a:ext uri="{FF2B5EF4-FFF2-40B4-BE49-F238E27FC236}">
                <a16:creationId xmlns:a16="http://schemas.microsoft.com/office/drawing/2014/main" id="{69717C31-C290-AB4C-AE3D-CAA809FC6BA8}"/>
              </a:ext>
            </a:extLst>
          </p:cNvPr>
          <p:cNvSpPr>
            <a:spLocks noGrp="1"/>
          </p:cNvSpPr>
          <p:nvPr>
            <p:ph type="pic" sz="quarter" idx="89"/>
          </p:nvPr>
        </p:nvSpPr>
        <p:spPr>
          <a:xfrm>
            <a:off x="10850880" y="2855411"/>
            <a:ext cx="2804160" cy="2194560"/>
          </a:xfrm>
          <a:prstGeom prst="rect">
            <a:avLst/>
          </a:prstGeom>
        </p:spPr>
        <p:txBody>
          <a:bodyPr>
            <a:normAutofit/>
          </a:bodyPr>
          <a:lstStyle>
            <a:lvl1pPr marL="0" indent="0" algn="ctr" defTabSz="1463004" rtl="0" eaLnBrk="1" latinLnBrk="0" hangingPunct="1">
              <a:spcBef>
                <a:spcPct val="20000"/>
              </a:spcBef>
              <a:buFont typeface="Poppins" pitchFamily="34" charset="0"/>
              <a:buNone/>
              <a:defRPr lang="en-US" sz="1440" b="1" i="0" kern="1200" dirty="0">
                <a:solidFill>
                  <a:schemeClr val="bg2"/>
                </a:solidFill>
                <a:latin typeface="Poppins ExtraBold" pitchFamily="2" charset="77"/>
                <a:ea typeface="+mn-ea"/>
                <a:cs typeface="Poppins ExtraBold" pitchFamily="2" charset="77"/>
              </a:defRPr>
            </a:lvl1pPr>
          </a:lstStyle>
          <a:p>
            <a:r>
              <a:rPr lang="en-US"/>
              <a:t>Click icon to add picture</a:t>
            </a:r>
          </a:p>
        </p:txBody>
      </p:sp>
      <p:sp>
        <p:nvSpPr>
          <p:cNvPr id="2" name="Title Placeholder 1">
            <a:extLst>
              <a:ext uri="{FF2B5EF4-FFF2-40B4-BE49-F238E27FC236}">
                <a16:creationId xmlns:a16="http://schemas.microsoft.com/office/drawing/2014/main" id="{5C873B4B-EDD3-1ECF-4677-D51272C16FF4}"/>
              </a:ext>
            </a:extLst>
          </p:cNvPr>
          <p:cNvSpPr>
            <a:spLocks noGrp="1"/>
          </p:cNvSpPr>
          <p:nvPr>
            <p:ph type="title"/>
          </p:nvPr>
        </p:nvSpPr>
        <p:spPr>
          <a:xfrm>
            <a:off x="975360" y="710750"/>
            <a:ext cx="12679680" cy="1371600"/>
          </a:xfrm>
          <a:prstGeom prst="rect">
            <a:avLst/>
          </a:prstGeom>
        </p:spPr>
        <p:txBody>
          <a:bodyPr vert="horz" lIns="91440" tIns="45720" rIns="91440" bIns="45720" rtlCol="0" anchor="ctr">
            <a:noAutofit/>
          </a:bodyPr>
          <a:lstStyle>
            <a:lvl1pPr algn="ctr">
              <a:defRPr b="0" i="0">
                <a:latin typeface="Poppins SemiBold" pitchFamily="2" charset="77"/>
                <a:cs typeface="Poppins SemiBold" pitchFamily="2" charset="77"/>
              </a:defRPr>
            </a:lvl1pPr>
          </a:lstStyle>
          <a:p>
            <a:r>
              <a:rPr lang="en-US"/>
              <a:t>Click to edit Master title style</a:t>
            </a:r>
            <a:endParaRPr lang="en-JM"/>
          </a:p>
        </p:txBody>
      </p:sp>
    </p:spTree>
    <p:extLst>
      <p:ext uri="{BB962C8B-B14F-4D97-AF65-F5344CB8AC3E}">
        <p14:creationId xmlns:p14="http://schemas.microsoft.com/office/powerpoint/2010/main" val="3001799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23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75360" y="2602231"/>
            <a:ext cx="6217920" cy="4682490"/>
          </a:xfrm>
          <a:prstGeom prst="rect">
            <a:avLst/>
          </a:prstGeom>
        </p:spPr>
        <p:txBody>
          <a:bodyPr>
            <a:noAutofit/>
          </a:bodyPr>
          <a:lstStyle>
            <a:lvl1pPr>
              <a:spcBef>
                <a:spcPts val="960"/>
              </a:spcBef>
              <a:buClr>
                <a:schemeClr val="accent2"/>
              </a:buClr>
              <a:defRPr sz="2240" b="0" i="0">
                <a:solidFill>
                  <a:schemeClr val="tx2"/>
                </a:solidFill>
                <a:latin typeface="Poppins" pitchFamily="2" charset="77"/>
                <a:cs typeface="Poppins" pitchFamily="2" charset="77"/>
              </a:defRPr>
            </a:lvl1pPr>
            <a:lvl2pPr>
              <a:spcBef>
                <a:spcPts val="960"/>
              </a:spcBef>
              <a:buClr>
                <a:schemeClr val="accent2"/>
              </a:buClr>
              <a:defRPr sz="1920" b="0" i="0">
                <a:solidFill>
                  <a:schemeClr val="tx2"/>
                </a:solidFill>
                <a:latin typeface="Poppins" pitchFamily="2" charset="77"/>
                <a:cs typeface="Poppins" pitchFamily="2" charset="77"/>
              </a:defRPr>
            </a:lvl2pPr>
            <a:lvl3pPr>
              <a:spcBef>
                <a:spcPts val="960"/>
              </a:spcBef>
              <a:buClr>
                <a:schemeClr val="accent2"/>
              </a:buClr>
              <a:defRPr sz="1760" b="0" i="0">
                <a:solidFill>
                  <a:schemeClr val="tx2"/>
                </a:solidFill>
                <a:latin typeface="Poppins" pitchFamily="2" charset="77"/>
                <a:cs typeface="Poppins" pitchFamily="2" charset="77"/>
              </a:defRPr>
            </a:lvl3pPr>
            <a:lvl4pPr>
              <a:spcBef>
                <a:spcPts val="960"/>
              </a:spcBef>
              <a:buClr>
                <a:schemeClr val="accent2"/>
              </a:buClr>
              <a:defRPr sz="1680" b="0" i="0">
                <a:solidFill>
                  <a:schemeClr val="tx2"/>
                </a:solidFill>
                <a:latin typeface="Poppins" pitchFamily="2" charset="77"/>
                <a:cs typeface="Poppins" pitchFamily="2" charset="77"/>
              </a:defRPr>
            </a:lvl4pPr>
            <a:lvl5pPr>
              <a:spcBef>
                <a:spcPts val="960"/>
              </a:spcBef>
              <a:buClr>
                <a:schemeClr val="accent2"/>
              </a:buClr>
              <a:defRPr sz="1680" b="0" i="0">
                <a:solidFill>
                  <a:schemeClr val="tx2"/>
                </a:solidFill>
                <a:latin typeface="Poppins" pitchFamily="2" charset="77"/>
                <a:cs typeface="Poppins" pitchFamily="2" charset="77"/>
              </a:defRPr>
            </a:lvl5pPr>
            <a:lvl6pPr>
              <a:defRPr sz="2880"/>
            </a:lvl6pPr>
            <a:lvl7pPr>
              <a:defRPr sz="2880"/>
            </a:lvl7pPr>
            <a:lvl8pPr>
              <a:defRPr sz="2880"/>
            </a:lvl8pPr>
            <a:lvl9pPr>
              <a:defRPr sz="28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M"/>
          </a:p>
        </p:txBody>
      </p:sp>
      <p:sp>
        <p:nvSpPr>
          <p:cNvPr id="2" name="Title Placeholder 1">
            <a:extLst>
              <a:ext uri="{FF2B5EF4-FFF2-40B4-BE49-F238E27FC236}">
                <a16:creationId xmlns:a16="http://schemas.microsoft.com/office/drawing/2014/main" id="{EB87C92C-C3F3-3B2A-6BD8-8CDCED05EAA9}"/>
              </a:ext>
            </a:extLst>
          </p:cNvPr>
          <p:cNvSpPr>
            <a:spLocks noGrp="1"/>
          </p:cNvSpPr>
          <p:nvPr>
            <p:ph type="title"/>
          </p:nvPr>
        </p:nvSpPr>
        <p:spPr>
          <a:xfrm>
            <a:off x="975360" y="710750"/>
            <a:ext cx="12679680" cy="1371600"/>
          </a:xfrm>
          <a:prstGeom prst="rect">
            <a:avLst/>
          </a:prstGeom>
        </p:spPr>
        <p:txBody>
          <a:bodyPr vert="horz" lIns="91440" tIns="45720" rIns="91440" bIns="45720" rtlCol="0" anchor="ctr">
            <a:noAutofit/>
          </a:bodyPr>
          <a:lstStyle>
            <a:lvl1pPr algn="l">
              <a:defRPr b="0" i="0">
                <a:latin typeface="Poppins SemiBold" pitchFamily="2" charset="77"/>
                <a:cs typeface="Poppins SemiBold" pitchFamily="2" charset="77"/>
              </a:defRPr>
            </a:lvl1pPr>
          </a:lstStyle>
          <a:p>
            <a:r>
              <a:rPr lang="en-US"/>
              <a:t>Click to edit Master title style</a:t>
            </a:r>
            <a:endParaRPr lang="en-JM"/>
          </a:p>
        </p:txBody>
      </p:sp>
      <p:sp>
        <p:nvSpPr>
          <p:cNvPr id="5" name="Content Placeholder 2">
            <a:extLst>
              <a:ext uri="{FF2B5EF4-FFF2-40B4-BE49-F238E27FC236}">
                <a16:creationId xmlns:a16="http://schemas.microsoft.com/office/drawing/2014/main" id="{889FF07B-198A-3DF1-B581-B3F7EC827BA0}"/>
              </a:ext>
            </a:extLst>
          </p:cNvPr>
          <p:cNvSpPr>
            <a:spLocks noGrp="1"/>
          </p:cNvSpPr>
          <p:nvPr>
            <p:ph sz="half" idx="10"/>
          </p:nvPr>
        </p:nvSpPr>
        <p:spPr>
          <a:xfrm>
            <a:off x="7437120" y="2602231"/>
            <a:ext cx="6217920" cy="4682490"/>
          </a:xfrm>
          <a:prstGeom prst="rect">
            <a:avLst/>
          </a:prstGeom>
        </p:spPr>
        <p:txBody>
          <a:bodyPr>
            <a:noAutofit/>
          </a:bodyPr>
          <a:lstStyle>
            <a:lvl1pPr>
              <a:spcBef>
                <a:spcPts val="960"/>
              </a:spcBef>
              <a:buClr>
                <a:schemeClr val="accent2"/>
              </a:buClr>
              <a:defRPr sz="2240" b="0" i="0">
                <a:solidFill>
                  <a:schemeClr val="tx2"/>
                </a:solidFill>
                <a:latin typeface="Poppins" pitchFamily="2" charset="77"/>
                <a:cs typeface="Poppins" pitchFamily="2" charset="77"/>
              </a:defRPr>
            </a:lvl1pPr>
            <a:lvl2pPr>
              <a:spcBef>
                <a:spcPts val="960"/>
              </a:spcBef>
              <a:buClr>
                <a:schemeClr val="accent2"/>
              </a:buClr>
              <a:defRPr sz="1920" b="0" i="0">
                <a:solidFill>
                  <a:schemeClr val="tx2"/>
                </a:solidFill>
                <a:latin typeface="Poppins" pitchFamily="2" charset="77"/>
                <a:cs typeface="Poppins" pitchFamily="2" charset="77"/>
              </a:defRPr>
            </a:lvl2pPr>
            <a:lvl3pPr>
              <a:spcBef>
                <a:spcPts val="960"/>
              </a:spcBef>
              <a:buClr>
                <a:schemeClr val="accent2"/>
              </a:buClr>
              <a:defRPr sz="1760" b="0" i="0">
                <a:solidFill>
                  <a:schemeClr val="tx2"/>
                </a:solidFill>
                <a:latin typeface="Poppins" pitchFamily="2" charset="77"/>
                <a:cs typeface="Poppins" pitchFamily="2" charset="77"/>
              </a:defRPr>
            </a:lvl3pPr>
            <a:lvl4pPr>
              <a:spcBef>
                <a:spcPts val="960"/>
              </a:spcBef>
              <a:buClr>
                <a:schemeClr val="accent2"/>
              </a:buClr>
              <a:defRPr sz="1680" b="0" i="0">
                <a:solidFill>
                  <a:schemeClr val="tx2"/>
                </a:solidFill>
                <a:latin typeface="Poppins" pitchFamily="2" charset="77"/>
                <a:cs typeface="Poppins" pitchFamily="2" charset="77"/>
              </a:defRPr>
            </a:lvl4pPr>
            <a:lvl5pPr>
              <a:spcBef>
                <a:spcPts val="960"/>
              </a:spcBef>
              <a:buClr>
                <a:schemeClr val="accent2"/>
              </a:buClr>
              <a:defRPr sz="1680" b="0" i="0">
                <a:solidFill>
                  <a:schemeClr val="tx2"/>
                </a:solidFill>
                <a:latin typeface="Poppins" pitchFamily="2" charset="77"/>
                <a:cs typeface="Poppins" pitchFamily="2" charset="77"/>
              </a:defRPr>
            </a:lvl5pPr>
            <a:lvl6pPr>
              <a:defRPr sz="2880"/>
            </a:lvl6pPr>
            <a:lvl7pPr>
              <a:defRPr sz="2880"/>
            </a:lvl7pPr>
            <a:lvl8pPr>
              <a:defRPr sz="2880"/>
            </a:lvl8pPr>
            <a:lvl9pPr>
              <a:defRPr sz="28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M"/>
          </a:p>
        </p:txBody>
      </p:sp>
    </p:spTree>
    <p:extLst>
      <p:ext uri="{BB962C8B-B14F-4D97-AF65-F5344CB8AC3E}">
        <p14:creationId xmlns:p14="http://schemas.microsoft.com/office/powerpoint/2010/main" val="2325403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userDrawn="1">
  <p:cSld name="19_Title and Text">
    <p:spTree>
      <p:nvGrpSpPr>
        <p:cNvPr id="1" name=""/>
        <p:cNvGrpSpPr/>
        <p:nvPr/>
      </p:nvGrpSpPr>
      <p:grpSpPr>
        <a:xfrm>
          <a:off x="0" y="0"/>
          <a:ext cx="0" cy="0"/>
          <a:chOff x="0" y="0"/>
          <a:chExt cx="0" cy="0"/>
        </a:xfrm>
      </p:grpSpPr>
      <p:sp>
        <p:nvSpPr>
          <p:cNvPr id="3" name="Content Placeholder 2"/>
          <p:cNvSpPr>
            <a:spLocks noGrp="1"/>
          </p:cNvSpPr>
          <p:nvPr>
            <p:ph idx="1"/>
          </p:nvPr>
        </p:nvSpPr>
        <p:spPr>
          <a:xfrm>
            <a:off x="975359" y="2286002"/>
            <a:ext cx="12679680" cy="4998719"/>
          </a:xfrm>
          <a:prstGeom prst="rect">
            <a:avLst/>
          </a:prstGeom>
        </p:spPr>
        <p:txBody>
          <a:bodyPr anchor="t"/>
          <a:lstStyle>
            <a:lvl1pPr>
              <a:spcBef>
                <a:spcPts val="960"/>
              </a:spcBef>
              <a:buClr>
                <a:srgbClr val="EF7E26"/>
              </a:buClr>
              <a:defRPr b="0" i="0">
                <a:latin typeface="Poppins" pitchFamily="2" charset="77"/>
                <a:cs typeface="Poppins" pitchFamily="2" charset="77"/>
              </a:defRPr>
            </a:lvl1pPr>
            <a:lvl2pPr>
              <a:spcBef>
                <a:spcPts val="960"/>
              </a:spcBef>
              <a:buClr>
                <a:srgbClr val="EF7E26"/>
              </a:buClr>
              <a:defRPr b="0" i="0">
                <a:latin typeface="Poppins" pitchFamily="2" charset="77"/>
                <a:cs typeface="Poppins" pitchFamily="2" charset="77"/>
              </a:defRPr>
            </a:lvl2pPr>
            <a:lvl3pPr>
              <a:spcBef>
                <a:spcPts val="960"/>
              </a:spcBef>
              <a:buClr>
                <a:srgbClr val="EF7E26"/>
              </a:buClr>
              <a:defRPr b="0" i="0">
                <a:latin typeface="Poppins" pitchFamily="2" charset="77"/>
                <a:cs typeface="Poppins" pitchFamily="2" charset="77"/>
              </a:defRPr>
            </a:lvl3pPr>
            <a:lvl4pPr>
              <a:spcBef>
                <a:spcPts val="960"/>
              </a:spcBef>
              <a:buClr>
                <a:srgbClr val="EF7E26"/>
              </a:buClr>
              <a:defRPr b="0" i="0">
                <a:latin typeface="Poppins" pitchFamily="2" charset="77"/>
                <a:cs typeface="Poppins" pitchFamily="2" charset="77"/>
              </a:defRPr>
            </a:lvl4pPr>
            <a:lvl5pPr>
              <a:spcBef>
                <a:spcPts val="960"/>
              </a:spcBef>
              <a:buClr>
                <a:srgbClr val="EF7E26"/>
              </a:buClr>
              <a:defRPr b="0" i="0">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Placeholder 1">
            <a:extLst>
              <a:ext uri="{FF2B5EF4-FFF2-40B4-BE49-F238E27FC236}">
                <a16:creationId xmlns:a16="http://schemas.microsoft.com/office/drawing/2014/main" id="{46B082C3-9BE5-BAB6-6FD8-EFE167C1AE77}"/>
              </a:ext>
            </a:extLst>
          </p:cNvPr>
          <p:cNvSpPr>
            <a:spLocks noGrp="1"/>
          </p:cNvSpPr>
          <p:nvPr>
            <p:ph type="title"/>
          </p:nvPr>
        </p:nvSpPr>
        <p:spPr>
          <a:xfrm>
            <a:off x="975360" y="710750"/>
            <a:ext cx="12679680" cy="1371600"/>
          </a:xfrm>
          <a:prstGeom prst="rect">
            <a:avLst/>
          </a:prstGeom>
        </p:spPr>
        <p:txBody>
          <a:bodyPr vert="horz" lIns="91440" tIns="45720" rIns="91440" bIns="45720" rtlCol="0" anchor="ctr">
            <a:noAutofit/>
          </a:bodyPr>
          <a:lstStyle>
            <a:lvl1pPr algn="l">
              <a:defRPr b="0" i="0">
                <a:latin typeface="Poppins SemiBold" pitchFamily="2" charset="77"/>
                <a:cs typeface="Poppins SemiBold" pitchFamily="2" charset="77"/>
              </a:defRPr>
            </a:lvl1pPr>
          </a:lstStyle>
          <a:p>
            <a:r>
              <a:rPr lang="en-US"/>
              <a:t>Click to edit Master title style</a:t>
            </a:r>
            <a:endParaRPr lang="en-JM"/>
          </a:p>
        </p:txBody>
      </p:sp>
    </p:spTree>
    <p:extLst>
      <p:ext uri="{BB962C8B-B14F-4D97-AF65-F5344CB8AC3E}">
        <p14:creationId xmlns:p14="http://schemas.microsoft.com/office/powerpoint/2010/main" val="2715860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cSld name="18_Full Image Slide">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14630400" cy="8229600"/>
          </a:xfrm>
          <a:prstGeom prst="rect">
            <a:avLst/>
          </a:prstGeom>
        </p:spPr>
        <p:txBody>
          <a:bodyPr/>
          <a:lstStyle>
            <a:lvl1pPr marL="0" indent="0" algn="ctr">
              <a:buNone/>
              <a:defRPr b="1" i="0">
                <a:latin typeface="Poppins ExtraBold" pitchFamily="2" charset="77"/>
                <a:cs typeface="Poppins ExtraBold" pitchFamily="2" charset="77"/>
              </a:defRPr>
            </a:lvl1pPr>
          </a:lstStyle>
          <a:p>
            <a:r>
              <a:rPr lang="en-US"/>
              <a:t>Click icon to add picture</a:t>
            </a:r>
            <a:endParaRPr lang="en-JM"/>
          </a:p>
        </p:txBody>
      </p:sp>
    </p:spTree>
    <p:extLst>
      <p:ext uri="{BB962C8B-B14F-4D97-AF65-F5344CB8AC3E}">
        <p14:creationId xmlns:p14="http://schemas.microsoft.com/office/powerpoint/2010/main" val="3906270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5_About Smokeball ">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FAE2E35-2E84-48B9-954D-4D5F84397FF4}"/>
              </a:ext>
            </a:extLst>
          </p:cNvPr>
          <p:cNvSpPr txBox="1"/>
          <p:nvPr userDrawn="1"/>
        </p:nvSpPr>
        <p:spPr>
          <a:xfrm>
            <a:off x="6126426" y="1963123"/>
            <a:ext cx="7116220" cy="814903"/>
          </a:xfrm>
          <a:prstGeom prst="rect">
            <a:avLst/>
          </a:prstGeom>
          <a:noFill/>
        </p:spPr>
        <p:txBody>
          <a:bodyPr wrap="square" rtlCol="0">
            <a:spAutoFit/>
          </a:bodyPr>
          <a:lstStyle/>
          <a:p>
            <a:pPr>
              <a:lnSpc>
                <a:spcPts val="5920"/>
              </a:lnSpc>
            </a:pPr>
            <a:r>
              <a:rPr lang="en-US" sz="4320" b="1" i="0">
                <a:latin typeface="Poppins ExtraBold" pitchFamily="2" charset="77"/>
                <a:cs typeface="Poppins ExtraBold" pitchFamily="2" charset="77"/>
              </a:rPr>
              <a:t>A little about Smokeball</a:t>
            </a:r>
          </a:p>
        </p:txBody>
      </p:sp>
      <p:pic>
        <p:nvPicPr>
          <p:cNvPr id="5" name="Picture Placeholder 3" descr="A picture containing text, indoor, ceiling, table&#10;&#10;Description automatically generated">
            <a:extLst>
              <a:ext uri="{FF2B5EF4-FFF2-40B4-BE49-F238E27FC236}">
                <a16:creationId xmlns:a16="http://schemas.microsoft.com/office/drawing/2014/main" id="{8D749670-483F-4409-B137-9B098457045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
            <a:ext cx="5334000" cy="8229599"/>
          </a:xfrm>
          <a:prstGeom prst="rect">
            <a:avLst/>
          </a:prstGeom>
        </p:spPr>
      </p:pic>
      <p:sp>
        <p:nvSpPr>
          <p:cNvPr id="6" name="TextBox 5">
            <a:extLst>
              <a:ext uri="{FF2B5EF4-FFF2-40B4-BE49-F238E27FC236}">
                <a16:creationId xmlns:a16="http://schemas.microsoft.com/office/drawing/2014/main" id="{DFA1FCA8-15A4-43CD-BD24-57371A097A07}"/>
              </a:ext>
            </a:extLst>
          </p:cNvPr>
          <p:cNvSpPr txBox="1"/>
          <p:nvPr userDrawn="1"/>
        </p:nvSpPr>
        <p:spPr>
          <a:xfrm>
            <a:off x="6126426" y="3617698"/>
            <a:ext cx="2382286" cy="2448171"/>
          </a:xfrm>
          <a:prstGeom prst="rect">
            <a:avLst/>
          </a:prstGeom>
          <a:noFill/>
        </p:spPr>
        <p:txBody>
          <a:bodyPr wrap="square" rtlCol="0">
            <a:spAutoFit/>
          </a:bodyPr>
          <a:lstStyle/>
          <a:p>
            <a:pPr>
              <a:lnSpc>
                <a:spcPct val="150000"/>
              </a:lnSpc>
            </a:pPr>
            <a:r>
              <a:rPr lang="en-US" sz="3199" b="1" i="0">
                <a:solidFill>
                  <a:srgbClr val="EF7F29"/>
                </a:solidFill>
                <a:latin typeface="Poppins ExtraBold" pitchFamily="2" charset="77"/>
                <a:ea typeface="Roboto Black" panose="02000000000000000000" pitchFamily="2" charset="0"/>
                <a:cs typeface="Poppins ExtraBold" pitchFamily="2" charset="77"/>
              </a:rPr>
              <a:t>20+</a:t>
            </a:r>
          </a:p>
          <a:p>
            <a:pPr>
              <a:lnSpc>
                <a:spcPct val="110000"/>
              </a:lnSpc>
              <a:defRPr/>
            </a:pPr>
            <a:r>
              <a:rPr lang="en-US" sz="1200" b="1" i="0">
                <a:solidFill>
                  <a:srgbClr val="EF7F29"/>
                </a:solidFill>
                <a:latin typeface="Poppins SemiBold" pitchFamily="2" charset="77"/>
                <a:ea typeface="Roboto" panose="02000000000000000000" pitchFamily="2" charset="0"/>
                <a:cs typeface="Poppins SemiBold" pitchFamily="2" charset="77"/>
              </a:rPr>
              <a:t>YEARS IN LEGAL TECH</a:t>
            </a:r>
          </a:p>
          <a:p>
            <a:pPr>
              <a:lnSpc>
                <a:spcPct val="110000"/>
              </a:lnSpc>
              <a:defRPr/>
            </a:pPr>
            <a:endParaRPr lang="en-US" sz="1200" b="0" i="0">
              <a:solidFill>
                <a:schemeClr val="tx1">
                  <a:lumMod val="50000"/>
                  <a:lumOff val="50000"/>
                </a:schemeClr>
              </a:solidFill>
              <a:latin typeface="Poppins" pitchFamily="2" charset="77"/>
              <a:ea typeface="Roboto" panose="02000000000000000000" pitchFamily="2" charset="0"/>
              <a:cs typeface="Poppins" pitchFamily="2" charset="77"/>
            </a:endParaRPr>
          </a:p>
          <a:p>
            <a:pPr>
              <a:lnSpc>
                <a:spcPct val="110000"/>
              </a:lnSpc>
              <a:defRPr/>
            </a:pPr>
            <a:r>
              <a:rPr lang="en-US" sz="1200" b="0" i="0">
                <a:solidFill>
                  <a:schemeClr val="tx2"/>
                </a:solidFill>
                <a:latin typeface="Poppins" pitchFamily="2" charset="77"/>
                <a:ea typeface="Roboto" panose="02000000000000000000" pitchFamily="2" charset="0"/>
                <a:cs typeface="Poppins" pitchFamily="2" charset="77"/>
              </a:rPr>
              <a:t>Smokeball was founded by technology leaders with more than 20 years of experience in delivering impactful legal technology products.</a:t>
            </a:r>
            <a:endParaRPr lang="en-JM" sz="1200" b="0" i="0">
              <a:solidFill>
                <a:schemeClr val="tx2"/>
              </a:solidFill>
              <a:latin typeface="Poppins" pitchFamily="2" charset="77"/>
              <a:ea typeface="Roboto" panose="02000000000000000000" pitchFamily="2" charset="0"/>
              <a:cs typeface="Poppins" pitchFamily="2" charset="77"/>
            </a:endParaRPr>
          </a:p>
        </p:txBody>
      </p:sp>
      <p:sp>
        <p:nvSpPr>
          <p:cNvPr id="7" name="TextBox 6">
            <a:extLst>
              <a:ext uri="{FF2B5EF4-FFF2-40B4-BE49-F238E27FC236}">
                <a16:creationId xmlns:a16="http://schemas.microsoft.com/office/drawing/2014/main" id="{9A5062A8-BB8F-4089-B41E-C4895E712F5F}"/>
              </a:ext>
            </a:extLst>
          </p:cNvPr>
          <p:cNvSpPr txBox="1"/>
          <p:nvPr userDrawn="1"/>
        </p:nvSpPr>
        <p:spPr>
          <a:xfrm>
            <a:off x="8775171" y="3617696"/>
            <a:ext cx="2382286" cy="2651303"/>
          </a:xfrm>
          <a:prstGeom prst="rect">
            <a:avLst/>
          </a:prstGeom>
          <a:noFill/>
        </p:spPr>
        <p:txBody>
          <a:bodyPr wrap="square" rtlCol="0">
            <a:spAutoFit/>
          </a:bodyPr>
          <a:lstStyle/>
          <a:p>
            <a:pPr marL="0" algn="l" defTabSz="548640" rtl="0" eaLnBrk="1" latinLnBrk="0" hangingPunct="1">
              <a:lnSpc>
                <a:spcPct val="150000"/>
              </a:lnSpc>
            </a:pPr>
            <a:r>
              <a:rPr lang="en-US" sz="3199" b="1" i="0" kern="1200">
                <a:solidFill>
                  <a:srgbClr val="EF7F29"/>
                </a:solidFill>
                <a:latin typeface="Poppins ExtraBold" pitchFamily="2" charset="77"/>
                <a:ea typeface="Roboto Black" panose="02000000000000000000" pitchFamily="2" charset="0"/>
                <a:cs typeface="Poppins ExtraBold" pitchFamily="2" charset="77"/>
              </a:rPr>
              <a:t>50%</a:t>
            </a:r>
          </a:p>
          <a:p>
            <a:pPr marL="0" algn="l" defTabSz="548640" rtl="0" eaLnBrk="1" latinLnBrk="0" hangingPunct="1">
              <a:lnSpc>
                <a:spcPct val="110000"/>
              </a:lnSpc>
              <a:defRPr/>
            </a:pPr>
            <a:r>
              <a:rPr lang="en-US" sz="1200" b="1" i="0" kern="1200">
                <a:solidFill>
                  <a:srgbClr val="EF7F29"/>
                </a:solidFill>
                <a:latin typeface="Poppins SemiBold" pitchFamily="2" charset="77"/>
                <a:ea typeface="Roboto" panose="02000000000000000000" pitchFamily="2" charset="0"/>
                <a:cs typeface="Poppins SemiBold" pitchFamily="2" charset="77"/>
              </a:rPr>
              <a:t>STAFF WITH LEGAL </a:t>
            </a:r>
            <a:br>
              <a:rPr lang="en-US" sz="1200" b="1" i="0" kern="1200">
                <a:solidFill>
                  <a:srgbClr val="EF7F29"/>
                </a:solidFill>
                <a:latin typeface="Poppins SemiBold" pitchFamily="2" charset="77"/>
                <a:ea typeface="Roboto" panose="02000000000000000000" pitchFamily="2" charset="0"/>
                <a:cs typeface="Poppins SemiBold" pitchFamily="2" charset="77"/>
              </a:rPr>
            </a:br>
            <a:r>
              <a:rPr lang="en-US" sz="1200" b="1" i="0" kern="1200">
                <a:solidFill>
                  <a:srgbClr val="EF7F29"/>
                </a:solidFill>
                <a:latin typeface="Poppins SemiBold" pitchFamily="2" charset="77"/>
                <a:ea typeface="Roboto" panose="02000000000000000000" pitchFamily="2" charset="0"/>
                <a:cs typeface="Poppins SemiBold" pitchFamily="2" charset="77"/>
              </a:rPr>
              <a:t>PRACTICE BACKGROUND</a:t>
            </a:r>
          </a:p>
          <a:p>
            <a:pPr>
              <a:lnSpc>
                <a:spcPct val="110000"/>
              </a:lnSpc>
              <a:defRPr/>
            </a:pPr>
            <a:endParaRPr lang="en-US" sz="1200" b="0" i="0">
              <a:solidFill>
                <a:schemeClr val="tx2"/>
              </a:solidFill>
              <a:latin typeface="Poppins" pitchFamily="2" charset="77"/>
              <a:ea typeface="Roboto" panose="02000000000000000000" pitchFamily="2" charset="0"/>
              <a:cs typeface="Poppins" pitchFamily="2" charset="77"/>
            </a:endParaRPr>
          </a:p>
          <a:p>
            <a:pPr>
              <a:lnSpc>
                <a:spcPct val="110000"/>
              </a:lnSpc>
              <a:defRPr/>
            </a:pPr>
            <a:r>
              <a:rPr lang="en-US" sz="1200" b="0" i="0">
                <a:solidFill>
                  <a:schemeClr val="tx2"/>
                </a:solidFill>
                <a:latin typeface="Poppins" pitchFamily="2" charset="77"/>
                <a:ea typeface="Roboto" panose="02000000000000000000" pitchFamily="2" charset="0"/>
                <a:cs typeface="Poppins" pitchFamily="2" charset="77"/>
              </a:rPr>
              <a:t>We are focused on developing a team that shares a profound love for the law and is compelled to help small law firms be successful.</a:t>
            </a:r>
            <a:endParaRPr lang="en-JM" sz="1200" b="0" i="0">
              <a:solidFill>
                <a:schemeClr val="tx2"/>
              </a:solidFill>
              <a:latin typeface="Poppins" pitchFamily="2" charset="77"/>
              <a:ea typeface="Roboto" panose="02000000000000000000" pitchFamily="2" charset="0"/>
              <a:cs typeface="Poppins" pitchFamily="2" charset="77"/>
            </a:endParaRPr>
          </a:p>
        </p:txBody>
      </p:sp>
      <p:sp>
        <p:nvSpPr>
          <p:cNvPr id="8" name="TextBox 7">
            <a:extLst>
              <a:ext uri="{FF2B5EF4-FFF2-40B4-BE49-F238E27FC236}">
                <a16:creationId xmlns:a16="http://schemas.microsoft.com/office/drawing/2014/main" id="{58971E9F-930A-47F3-8325-32B6A63E1291}"/>
              </a:ext>
            </a:extLst>
          </p:cNvPr>
          <p:cNvSpPr txBox="1"/>
          <p:nvPr userDrawn="1"/>
        </p:nvSpPr>
        <p:spPr>
          <a:xfrm>
            <a:off x="11423916" y="3617697"/>
            <a:ext cx="2382286" cy="2245038"/>
          </a:xfrm>
          <a:prstGeom prst="rect">
            <a:avLst/>
          </a:prstGeom>
          <a:noFill/>
        </p:spPr>
        <p:txBody>
          <a:bodyPr wrap="square" rtlCol="0">
            <a:spAutoFit/>
          </a:bodyPr>
          <a:lstStyle/>
          <a:p>
            <a:pPr marL="0" algn="l" defTabSz="548640" rtl="0" eaLnBrk="1" latinLnBrk="0" hangingPunct="1">
              <a:lnSpc>
                <a:spcPct val="150000"/>
              </a:lnSpc>
            </a:pPr>
            <a:r>
              <a:rPr lang="en-US" sz="3199" b="1" i="0" kern="1200">
                <a:solidFill>
                  <a:srgbClr val="EF7F29"/>
                </a:solidFill>
                <a:latin typeface="Poppins ExtraBold" pitchFamily="2" charset="77"/>
                <a:ea typeface="Roboto Black" panose="02000000000000000000" pitchFamily="2" charset="0"/>
                <a:cs typeface="Poppins ExtraBold" pitchFamily="2" charset="77"/>
              </a:rPr>
              <a:t>Global</a:t>
            </a:r>
          </a:p>
          <a:p>
            <a:pPr>
              <a:lnSpc>
                <a:spcPct val="110000"/>
              </a:lnSpc>
              <a:defRPr/>
            </a:pPr>
            <a:r>
              <a:rPr lang="en-US" sz="1200" b="1" i="0">
                <a:solidFill>
                  <a:srgbClr val="EF7F29"/>
                </a:solidFill>
                <a:latin typeface="Poppins SemiBold" pitchFamily="2" charset="77"/>
                <a:ea typeface="Roboto" panose="02000000000000000000" pitchFamily="2" charset="0"/>
                <a:cs typeface="Poppins SemiBold" pitchFamily="2" charset="77"/>
              </a:rPr>
              <a:t>U.S. + AUSTRALIA</a:t>
            </a:r>
          </a:p>
          <a:p>
            <a:pPr>
              <a:lnSpc>
                <a:spcPct val="110000"/>
              </a:lnSpc>
              <a:defRPr/>
            </a:pPr>
            <a:endParaRPr lang="en-US" sz="1200" b="0" i="0">
              <a:solidFill>
                <a:srgbClr val="EF7F29"/>
              </a:solidFill>
              <a:latin typeface="Poppins" pitchFamily="2" charset="77"/>
              <a:ea typeface="Roboto" panose="02000000000000000000" pitchFamily="2" charset="0"/>
              <a:cs typeface="Poppins" pitchFamily="2" charset="77"/>
            </a:endParaRPr>
          </a:p>
          <a:p>
            <a:pPr>
              <a:lnSpc>
                <a:spcPct val="110000"/>
              </a:lnSpc>
              <a:defRPr/>
            </a:pPr>
            <a:r>
              <a:rPr lang="en-US" sz="1200" b="0" i="0">
                <a:solidFill>
                  <a:schemeClr val="tx2"/>
                </a:solidFill>
                <a:latin typeface="Poppins" pitchFamily="2" charset="77"/>
                <a:ea typeface="Roboto" panose="02000000000000000000" pitchFamily="2" charset="0"/>
                <a:cs typeface="Poppins" pitchFamily="2" charset="77"/>
              </a:rPr>
              <a:t>With offices in Illinois and Sydney, Australia, we’ve got essentially every time zone covered to properly service our thousands of clients.</a:t>
            </a:r>
            <a:endParaRPr lang="en-JM" sz="1200" b="0" i="0">
              <a:solidFill>
                <a:schemeClr val="tx2"/>
              </a:solidFill>
              <a:latin typeface="Poppins" pitchFamily="2" charset="77"/>
              <a:ea typeface="Roboto" panose="02000000000000000000" pitchFamily="2" charset="0"/>
              <a:cs typeface="Poppins" pitchFamily="2" charset="77"/>
            </a:endParaRPr>
          </a:p>
        </p:txBody>
      </p:sp>
      <p:grpSp>
        <p:nvGrpSpPr>
          <p:cNvPr id="9" name="Группа 481">
            <a:extLst>
              <a:ext uri="{FF2B5EF4-FFF2-40B4-BE49-F238E27FC236}">
                <a16:creationId xmlns:a16="http://schemas.microsoft.com/office/drawing/2014/main" id="{BB2B26F2-8FD9-410C-B5B4-ADEB36E94C18}"/>
              </a:ext>
            </a:extLst>
          </p:cNvPr>
          <p:cNvGrpSpPr/>
          <p:nvPr userDrawn="1"/>
        </p:nvGrpSpPr>
        <p:grpSpPr>
          <a:xfrm>
            <a:off x="6198689" y="3233149"/>
            <a:ext cx="342326" cy="474774"/>
            <a:chOff x="3395663" y="8124826"/>
            <a:chExt cx="533400" cy="739775"/>
          </a:xfrm>
          <a:solidFill>
            <a:schemeClr val="accent2"/>
          </a:solidFill>
        </p:grpSpPr>
        <p:sp>
          <p:nvSpPr>
            <p:cNvPr id="10" name="Freeform 366">
              <a:extLst>
                <a:ext uri="{FF2B5EF4-FFF2-40B4-BE49-F238E27FC236}">
                  <a16:creationId xmlns:a16="http://schemas.microsoft.com/office/drawing/2014/main" id="{E5385E31-5207-49D9-BD44-BBF829878CF8}"/>
                </a:ext>
              </a:extLst>
            </p:cNvPr>
            <p:cNvSpPr>
              <a:spLocks noEditPoints="1"/>
            </p:cNvSpPr>
            <p:nvPr/>
          </p:nvSpPr>
          <p:spPr bwMode="auto">
            <a:xfrm>
              <a:off x="3395663" y="8124826"/>
              <a:ext cx="439738" cy="446088"/>
            </a:xfrm>
            <a:custGeom>
              <a:avLst/>
              <a:gdLst>
                <a:gd name="T0" fmla="*/ 52 w 104"/>
                <a:gd name="T1" fmla="*/ 104 h 104"/>
                <a:gd name="T2" fmla="*/ 0 w 104"/>
                <a:gd name="T3" fmla="*/ 52 h 104"/>
                <a:gd name="T4" fmla="*/ 52 w 104"/>
                <a:gd name="T5" fmla="*/ 0 h 104"/>
                <a:gd name="T6" fmla="*/ 104 w 104"/>
                <a:gd name="T7" fmla="*/ 52 h 104"/>
                <a:gd name="T8" fmla="*/ 52 w 104"/>
                <a:gd name="T9" fmla="*/ 104 h 104"/>
                <a:gd name="T10" fmla="*/ 52 w 104"/>
                <a:gd name="T11" fmla="*/ 8 h 104"/>
                <a:gd name="T12" fmla="*/ 8 w 104"/>
                <a:gd name="T13" fmla="*/ 52 h 104"/>
                <a:gd name="T14" fmla="*/ 52 w 104"/>
                <a:gd name="T15" fmla="*/ 96 h 104"/>
                <a:gd name="T16" fmla="*/ 96 w 104"/>
                <a:gd name="T17" fmla="*/ 52 h 104"/>
                <a:gd name="T18" fmla="*/ 52 w 104"/>
                <a:gd name="T19" fmla="*/ 8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4" h="104">
                  <a:moveTo>
                    <a:pt x="52" y="104"/>
                  </a:moveTo>
                  <a:cubicBezTo>
                    <a:pt x="23" y="104"/>
                    <a:pt x="0" y="81"/>
                    <a:pt x="0" y="52"/>
                  </a:cubicBezTo>
                  <a:cubicBezTo>
                    <a:pt x="0" y="23"/>
                    <a:pt x="23" y="0"/>
                    <a:pt x="52" y="0"/>
                  </a:cubicBezTo>
                  <a:cubicBezTo>
                    <a:pt x="81" y="0"/>
                    <a:pt x="104" y="23"/>
                    <a:pt x="104" y="52"/>
                  </a:cubicBezTo>
                  <a:cubicBezTo>
                    <a:pt x="104" y="81"/>
                    <a:pt x="81" y="104"/>
                    <a:pt x="52" y="104"/>
                  </a:cubicBezTo>
                  <a:moveTo>
                    <a:pt x="52" y="8"/>
                  </a:moveTo>
                  <a:cubicBezTo>
                    <a:pt x="28" y="8"/>
                    <a:pt x="8" y="28"/>
                    <a:pt x="8" y="52"/>
                  </a:cubicBezTo>
                  <a:cubicBezTo>
                    <a:pt x="8" y="76"/>
                    <a:pt x="28" y="96"/>
                    <a:pt x="52" y="96"/>
                  </a:cubicBezTo>
                  <a:cubicBezTo>
                    <a:pt x="76" y="96"/>
                    <a:pt x="96" y="76"/>
                    <a:pt x="96" y="52"/>
                  </a:cubicBezTo>
                  <a:cubicBezTo>
                    <a:pt x="96" y="28"/>
                    <a:pt x="76" y="8"/>
                    <a:pt x="52"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51" tIns="30475" rIns="60951" bIns="30475" numCol="1" anchor="t" anchorCtr="0" compatLnSpc="1">
              <a:prstTxWarp prst="textNoShape">
                <a:avLst/>
              </a:prstTxWarp>
            </a:bodyPr>
            <a:lstStyle/>
            <a:p>
              <a:endParaRPr lang="ru-RU" sz="1440" b="0" i="0"/>
            </a:p>
          </p:txBody>
        </p:sp>
        <p:sp>
          <p:nvSpPr>
            <p:cNvPr id="11" name="Freeform 367">
              <a:extLst>
                <a:ext uri="{FF2B5EF4-FFF2-40B4-BE49-F238E27FC236}">
                  <a16:creationId xmlns:a16="http://schemas.microsoft.com/office/drawing/2014/main" id="{03D26259-536C-42FD-BF20-0668F182111C}"/>
                </a:ext>
              </a:extLst>
            </p:cNvPr>
            <p:cNvSpPr>
              <a:spLocks/>
            </p:cNvSpPr>
            <p:nvPr/>
          </p:nvSpPr>
          <p:spPr bwMode="auto">
            <a:xfrm>
              <a:off x="3509963" y="8132763"/>
              <a:ext cx="119063" cy="434975"/>
            </a:xfrm>
            <a:custGeom>
              <a:avLst/>
              <a:gdLst>
                <a:gd name="T0" fmla="*/ 23 w 28"/>
                <a:gd name="T1" fmla="*/ 101 h 101"/>
                <a:gd name="T2" fmla="*/ 0 w 28"/>
                <a:gd name="T3" fmla="*/ 50 h 101"/>
                <a:gd name="T4" fmla="*/ 22 w 28"/>
                <a:gd name="T5" fmla="*/ 0 h 101"/>
                <a:gd name="T6" fmla="*/ 28 w 28"/>
                <a:gd name="T7" fmla="*/ 6 h 101"/>
                <a:gd name="T8" fmla="*/ 8 w 28"/>
                <a:gd name="T9" fmla="*/ 50 h 101"/>
                <a:gd name="T10" fmla="*/ 28 w 28"/>
                <a:gd name="T11" fmla="*/ 95 h 101"/>
                <a:gd name="T12" fmla="*/ 23 w 28"/>
                <a:gd name="T13" fmla="*/ 101 h 101"/>
              </a:gdLst>
              <a:ahLst/>
              <a:cxnLst>
                <a:cxn ang="0">
                  <a:pos x="T0" y="T1"/>
                </a:cxn>
                <a:cxn ang="0">
                  <a:pos x="T2" y="T3"/>
                </a:cxn>
                <a:cxn ang="0">
                  <a:pos x="T4" y="T5"/>
                </a:cxn>
                <a:cxn ang="0">
                  <a:pos x="T6" y="T7"/>
                </a:cxn>
                <a:cxn ang="0">
                  <a:pos x="T8" y="T9"/>
                </a:cxn>
                <a:cxn ang="0">
                  <a:pos x="T10" y="T11"/>
                </a:cxn>
                <a:cxn ang="0">
                  <a:pos x="T12" y="T13"/>
                </a:cxn>
              </a:cxnLst>
              <a:rect l="0" t="0" r="r" b="b"/>
              <a:pathLst>
                <a:path w="28" h="101">
                  <a:moveTo>
                    <a:pt x="23" y="101"/>
                  </a:moveTo>
                  <a:cubicBezTo>
                    <a:pt x="9" y="88"/>
                    <a:pt x="0" y="69"/>
                    <a:pt x="0" y="50"/>
                  </a:cubicBezTo>
                  <a:cubicBezTo>
                    <a:pt x="0" y="31"/>
                    <a:pt x="8" y="13"/>
                    <a:pt x="22" y="0"/>
                  </a:cubicBezTo>
                  <a:cubicBezTo>
                    <a:pt x="28" y="6"/>
                    <a:pt x="28" y="6"/>
                    <a:pt x="28" y="6"/>
                  </a:cubicBezTo>
                  <a:cubicBezTo>
                    <a:pt x="15" y="17"/>
                    <a:pt x="8" y="33"/>
                    <a:pt x="8" y="50"/>
                  </a:cubicBezTo>
                  <a:cubicBezTo>
                    <a:pt x="8" y="67"/>
                    <a:pt x="16" y="84"/>
                    <a:pt x="28" y="95"/>
                  </a:cubicBezTo>
                  <a:lnTo>
                    <a:pt x="23" y="1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51" tIns="30475" rIns="60951" bIns="30475" numCol="1" anchor="t" anchorCtr="0" compatLnSpc="1">
              <a:prstTxWarp prst="textNoShape">
                <a:avLst/>
              </a:prstTxWarp>
            </a:bodyPr>
            <a:lstStyle/>
            <a:p>
              <a:endParaRPr lang="ru-RU" sz="1440" b="0" i="0"/>
            </a:p>
          </p:txBody>
        </p:sp>
        <p:sp>
          <p:nvSpPr>
            <p:cNvPr id="12" name="Freeform 368">
              <a:extLst>
                <a:ext uri="{FF2B5EF4-FFF2-40B4-BE49-F238E27FC236}">
                  <a16:creationId xmlns:a16="http://schemas.microsoft.com/office/drawing/2014/main" id="{D0D16EDE-4EEA-42A6-95E1-8AC25B09E633}"/>
                </a:ext>
              </a:extLst>
            </p:cNvPr>
            <p:cNvSpPr>
              <a:spLocks/>
            </p:cNvSpPr>
            <p:nvPr/>
          </p:nvSpPr>
          <p:spPr bwMode="auto">
            <a:xfrm>
              <a:off x="3603626" y="8132763"/>
              <a:ext cx="117475" cy="434975"/>
            </a:xfrm>
            <a:custGeom>
              <a:avLst/>
              <a:gdLst>
                <a:gd name="T0" fmla="*/ 5 w 28"/>
                <a:gd name="T1" fmla="*/ 101 h 101"/>
                <a:gd name="T2" fmla="*/ 0 w 28"/>
                <a:gd name="T3" fmla="*/ 95 h 101"/>
                <a:gd name="T4" fmla="*/ 20 w 28"/>
                <a:gd name="T5" fmla="*/ 50 h 101"/>
                <a:gd name="T6" fmla="*/ 0 w 28"/>
                <a:gd name="T7" fmla="*/ 6 h 101"/>
                <a:gd name="T8" fmla="*/ 6 w 28"/>
                <a:gd name="T9" fmla="*/ 0 h 101"/>
                <a:gd name="T10" fmla="*/ 28 w 28"/>
                <a:gd name="T11" fmla="*/ 50 h 101"/>
                <a:gd name="T12" fmla="*/ 5 w 28"/>
                <a:gd name="T13" fmla="*/ 101 h 101"/>
              </a:gdLst>
              <a:ahLst/>
              <a:cxnLst>
                <a:cxn ang="0">
                  <a:pos x="T0" y="T1"/>
                </a:cxn>
                <a:cxn ang="0">
                  <a:pos x="T2" y="T3"/>
                </a:cxn>
                <a:cxn ang="0">
                  <a:pos x="T4" y="T5"/>
                </a:cxn>
                <a:cxn ang="0">
                  <a:pos x="T6" y="T7"/>
                </a:cxn>
                <a:cxn ang="0">
                  <a:pos x="T8" y="T9"/>
                </a:cxn>
                <a:cxn ang="0">
                  <a:pos x="T10" y="T11"/>
                </a:cxn>
                <a:cxn ang="0">
                  <a:pos x="T12" y="T13"/>
                </a:cxn>
              </a:cxnLst>
              <a:rect l="0" t="0" r="r" b="b"/>
              <a:pathLst>
                <a:path w="28" h="101">
                  <a:moveTo>
                    <a:pt x="5" y="101"/>
                  </a:moveTo>
                  <a:cubicBezTo>
                    <a:pt x="0" y="95"/>
                    <a:pt x="0" y="95"/>
                    <a:pt x="0" y="95"/>
                  </a:cubicBezTo>
                  <a:cubicBezTo>
                    <a:pt x="12" y="84"/>
                    <a:pt x="20" y="67"/>
                    <a:pt x="20" y="50"/>
                  </a:cubicBezTo>
                  <a:cubicBezTo>
                    <a:pt x="20" y="33"/>
                    <a:pt x="13" y="17"/>
                    <a:pt x="0" y="6"/>
                  </a:cubicBezTo>
                  <a:cubicBezTo>
                    <a:pt x="6" y="0"/>
                    <a:pt x="6" y="0"/>
                    <a:pt x="6" y="0"/>
                  </a:cubicBezTo>
                  <a:cubicBezTo>
                    <a:pt x="20" y="13"/>
                    <a:pt x="28" y="31"/>
                    <a:pt x="28" y="50"/>
                  </a:cubicBezTo>
                  <a:cubicBezTo>
                    <a:pt x="28" y="69"/>
                    <a:pt x="19" y="88"/>
                    <a:pt x="5" y="10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51" tIns="30475" rIns="60951" bIns="30475" numCol="1" anchor="t" anchorCtr="0" compatLnSpc="1">
              <a:prstTxWarp prst="textNoShape">
                <a:avLst/>
              </a:prstTxWarp>
            </a:bodyPr>
            <a:lstStyle/>
            <a:p>
              <a:endParaRPr lang="ru-RU" sz="1440" b="0" i="0"/>
            </a:p>
          </p:txBody>
        </p:sp>
        <p:sp>
          <p:nvSpPr>
            <p:cNvPr id="13" name="Rectangle 369">
              <a:extLst>
                <a:ext uri="{FF2B5EF4-FFF2-40B4-BE49-F238E27FC236}">
                  <a16:creationId xmlns:a16="http://schemas.microsoft.com/office/drawing/2014/main" id="{BB2A8201-E2A2-4A84-B6D5-1711D62B50CF}"/>
                </a:ext>
              </a:extLst>
            </p:cNvPr>
            <p:cNvSpPr>
              <a:spLocks noChangeArrowheads="1"/>
            </p:cNvSpPr>
            <p:nvPr/>
          </p:nvSpPr>
          <p:spPr bwMode="auto">
            <a:xfrm>
              <a:off x="3441701" y="8243888"/>
              <a:ext cx="373063" cy="349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51" tIns="30475" rIns="60951" bIns="30475" numCol="1" anchor="t" anchorCtr="0" compatLnSpc="1">
              <a:prstTxWarp prst="textNoShape">
                <a:avLst/>
              </a:prstTxWarp>
            </a:bodyPr>
            <a:lstStyle/>
            <a:p>
              <a:endParaRPr lang="ru-RU" sz="1440" b="0" i="0"/>
            </a:p>
          </p:txBody>
        </p:sp>
        <p:sp>
          <p:nvSpPr>
            <p:cNvPr id="14" name="Rectangle 370">
              <a:extLst>
                <a:ext uri="{FF2B5EF4-FFF2-40B4-BE49-F238E27FC236}">
                  <a16:creationId xmlns:a16="http://schemas.microsoft.com/office/drawing/2014/main" id="{151A2659-ED86-4433-A712-21DB90487DE4}"/>
                </a:ext>
              </a:extLst>
            </p:cNvPr>
            <p:cNvSpPr>
              <a:spLocks noChangeArrowheads="1"/>
            </p:cNvSpPr>
            <p:nvPr/>
          </p:nvSpPr>
          <p:spPr bwMode="auto">
            <a:xfrm>
              <a:off x="3441701" y="8416926"/>
              <a:ext cx="373063" cy="349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51" tIns="30475" rIns="60951" bIns="30475" numCol="1" anchor="t" anchorCtr="0" compatLnSpc="1">
              <a:prstTxWarp prst="textNoShape">
                <a:avLst/>
              </a:prstTxWarp>
            </a:bodyPr>
            <a:lstStyle/>
            <a:p>
              <a:endParaRPr lang="ru-RU" sz="1440" b="0" i="0"/>
            </a:p>
          </p:txBody>
        </p:sp>
        <p:sp>
          <p:nvSpPr>
            <p:cNvPr id="15" name="Freeform 371">
              <a:extLst>
                <a:ext uri="{FF2B5EF4-FFF2-40B4-BE49-F238E27FC236}">
                  <a16:creationId xmlns:a16="http://schemas.microsoft.com/office/drawing/2014/main" id="{922F777E-2DB1-47E9-993E-02C93518841C}"/>
                </a:ext>
              </a:extLst>
            </p:cNvPr>
            <p:cNvSpPr>
              <a:spLocks/>
            </p:cNvSpPr>
            <p:nvPr/>
          </p:nvSpPr>
          <p:spPr bwMode="auto">
            <a:xfrm>
              <a:off x="3611563" y="8364538"/>
              <a:ext cx="317500" cy="414338"/>
            </a:xfrm>
            <a:custGeom>
              <a:avLst/>
              <a:gdLst>
                <a:gd name="T0" fmla="*/ 8 w 75"/>
                <a:gd name="T1" fmla="*/ 96 h 96"/>
                <a:gd name="T2" fmla="*/ 0 w 75"/>
                <a:gd name="T3" fmla="*/ 96 h 96"/>
                <a:gd name="T4" fmla="*/ 0 w 75"/>
                <a:gd name="T5" fmla="*/ 64 h 96"/>
                <a:gd name="T6" fmla="*/ 3 w 75"/>
                <a:gd name="T7" fmla="*/ 64 h 96"/>
                <a:gd name="T8" fmla="*/ 67 w 75"/>
                <a:gd name="T9" fmla="*/ 0 h 96"/>
                <a:gd name="T10" fmla="*/ 75 w 75"/>
                <a:gd name="T11" fmla="*/ 0 h 96"/>
                <a:gd name="T12" fmla="*/ 8 w 75"/>
                <a:gd name="T13" fmla="*/ 72 h 96"/>
                <a:gd name="T14" fmla="*/ 8 w 75"/>
                <a:gd name="T15" fmla="*/ 96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96">
                  <a:moveTo>
                    <a:pt x="8" y="96"/>
                  </a:moveTo>
                  <a:cubicBezTo>
                    <a:pt x="0" y="96"/>
                    <a:pt x="0" y="96"/>
                    <a:pt x="0" y="96"/>
                  </a:cubicBezTo>
                  <a:cubicBezTo>
                    <a:pt x="0" y="64"/>
                    <a:pt x="0" y="64"/>
                    <a:pt x="0" y="64"/>
                  </a:cubicBezTo>
                  <a:cubicBezTo>
                    <a:pt x="3" y="64"/>
                    <a:pt x="3" y="64"/>
                    <a:pt x="3" y="64"/>
                  </a:cubicBezTo>
                  <a:cubicBezTo>
                    <a:pt x="38" y="64"/>
                    <a:pt x="67" y="36"/>
                    <a:pt x="67" y="0"/>
                  </a:cubicBezTo>
                  <a:cubicBezTo>
                    <a:pt x="75" y="0"/>
                    <a:pt x="75" y="0"/>
                    <a:pt x="75" y="0"/>
                  </a:cubicBezTo>
                  <a:cubicBezTo>
                    <a:pt x="75" y="36"/>
                    <a:pt x="44" y="70"/>
                    <a:pt x="8" y="72"/>
                  </a:cubicBezTo>
                  <a:lnTo>
                    <a:pt x="8"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51" tIns="30475" rIns="60951" bIns="30475" numCol="1" anchor="t" anchorCtr="0" compatLnSpc="1">
              <a:prstTxWarp prst="textNoShape">
                <a:avLst/>
              </a:prstTxWarp>
            </a:bodyPr>
            <a:lstStyle/>
            <a:p>
              <a:endParaRPr lang="ru-RU" sz="1440" b="0" i="0"/>
            </a:p>
          </p:txBody>
        </p:sp>
        <p:sp>
          <p:nvSpPr>
            <p:cNvPr id="16" name="Freeform 372">
              <a:extLst>
                <a:ext uri="{FF2B5EF4-FFF2-40B4-BE49-F238E27FC236}">
                  <a16:creationId xmlns:a16="http://schemas.microsoft.com/office/drawing/2014/main" id="{3575C684-4CA0-4F70-A444-8A4EB29D7C09}"/>
                </a:ext>
              </a:extLst>
            </p:cNvPr>
            <p:cNvSpPr>
              <a:spLocks/>
            </p:cNvSpPr>
            <p:nvPr/>
          </p:nvSpPr>
          <p:spPr bwMode="auto">
            <a:xfrm>
              <a:off x="3530601" y="8743951"/>
              <a:ext cx="169863" cy="85725"/>
            </a:xfrm>
            <a:custGeom>
              <a:avLst/>
              <a:gdLst>
                <a:gd name="T0" fmla="*/ 40 w 40"/>
                <a:gd name="T1" fmla="*/ 20 h 20"/>
                <a:gd name="T2" fmla="*/ 32 w 40"/>
                <a:gd name="T3" fmla="*/ 20 h 20"/>
                <a:gd name="T4" fmla="*/ 20 w 40"/>
                <a:gd name="T5" fmla="*/ 8 h 20"/>
                <a:gd name="T6" fmla="*/ 8 w 40"/>
                <a:gd name="T7" fmla="*/ 20 h 20"/>
                <a:gd name="T8" fmla="*/ 0 w 40"/>
                <a:gd name="T9" fmla="*/ 20 h 20"/>
                <a:gd name="T10" fmla="*/ 20 w 40"/>
                <a:gd name="T11" fmla="*/ 0 h 20"/>
                <a:gd name="T12" fmla="*/ 40 w 40"/>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40" h="20">
                  <a:moveTo>
                    <a:pt x="40" y="20"/>
                  </a:moveTo>
                  <a:cubicBezTo>
                    <a:pt x="32" y="20"/>
                    <a:pt x="32" y="20"/>
                    <a:pt x="32" y="20"/>
                  </a:cubicBezTo>
                  <a:cubicBezTo>
                    <a:pt x="32" y="12"/>
                    <a:pt x="27" y="8"/>
                    <a:pt x="20" y="8"/>
                  </a:cubicBezTo>
                  <a:cubicBezTo>
                    <a:pt x="13" y="8"/>
                    <a:pt x="8" y="12"/>
                    <a:pt x="8" y="20"/>
                  </a:cubicBezTo>
                  <a:cubicBezTo>
                    <a:pt x="0" y="20"/>
                    <a:pt x="0" y="20"/>
                    <a:pt x="0" y="20"/>
                  </a:cubicBezTo>
                  <a:cubicBezTo>
                    <a:pt x="0" y="8"/>
                    <a:pt x="9" y="0"/>
                    <a:pt x="20" y="0"/>
                  </a:cubicBezTo>
                  <a:cubicBezTo>
                    <a:pt x="31" y="0"/>
                    <a:pt x="40" y="8"/>
                    <a:pt x="40" y="2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51" tIns="30475" rIns="60951" bIns="30475" numCol="1" anchor="t" anchorCtr="0" compatLnSpc="1">
              <a:prstTxWarp prst="textNoShape">
                <a:avLst/>
              </a:prstTxWarp>
            </a:bodyPr>
            <a:lstStyle/>
            <a:p>
              <a:endParaRPr lang="ru-RU" sz="1440" b="0" i="0"/>
            </a:p>
          </p:txBody>
        </p:sp>
        <p:sp>
          <p:nvSpPr>
            <p:cNvPr id="17" name="Rectangle 373">
              <a:extLst>
                <a:ext uri="{FF2B5EF4-FFF2-40B4-BE49-F238E27FC236}">
                  <a16:creationId xmlns:a16="http://schemas.microsoft.com/office/drawing/2014/main" id="{821C23C8-7134-47CC-BDC1-2A2386F89E7F}"/>
                </a:ext>
              </a:extLst>
            </p:cNvPr>
            <p:cNvSpPr>
              <a:spLocks noChangeArrowheads="1"/>
            </p:cNvSpPr>
            <p:nvPr/>
          </p:nvSpPr>
          <p:spPr bwMode="auto">
            <a:xfrm>
              <a:off x="3441701" y="8829676"/>
              <a:ext cx="373063" cy="349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51" tIns="30475" rIns="60951" bIns="30475" numCol="1" anchor="t" anchorCtr="0" compatLnSpc="1">
              <a:prstTxWarp prst="textNoShape">
                <a:avLst/>
              </a:prstTxWarp>
            </a:bodyPr>
            <a:lstStyle/>
            <a:p>
              <a:endParaRPr lang="ru-RU" sz="1440" b="0" i="0"/>
            </a:p>
          </p:txBody>
        </p:sp>
        <p:sp>
          <p:nvSpPr>
            <p:cNvPr id="18" name="Rectangle 374">
              <a:extLst>
                <a:ext uri="{FF2B5EF4-FFF2-40B4-BE49-F238E27FC236}">
                  <a16:creationId xmlns:a16="http://schemas.microsoft.com/office/drawing/2014/main" id="{1288FFA6-C8EE-482B-902B-4E49E7E3ED8C}"/>
                </a:ext>
              </a:extLst>
            </p:cNvPr>
            <p:cNvSpPr>
              <a:spLocks noChangeArrowheads="1"/>
            </p:cNvSpPr>
            <p:nvPr/>
          </p:nvSpPr>
          <p:spPr bwMode="auto">
            <a:xfrm>
              <a:off x="3611563" y="8588376"/>
              <a:ext cx="33338" cy="698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51" tIns="30475" rIns="60951" bIns="30475" numCol="1" anchor="t" anchorCtr="0" compatLnSpc="1">
              <a:prstTxWarp prst="textNoShape">
                <a:avLst/>
              </a:prstTxWarp>
            </a:bodyPr>
            <a:lstStyle/>
            <a:p>
              <a:endParaRPr lang="ru-RU" sz="1440" b="0" i="0"/>
            </a:p>
          </p:txBody>
        </p:sp>
      </p:grpSp>
      <p:grpSp>
        <p:nvGrpSpPr>
          <p:cNvPr id="19" name="Группа 482">
            <a:extLst>
              <a:ext uri="{FF2B5EF4-FFF2-40B4-BE49-F238E27FC236}">
                <a16:creationId xmlns:a16="http://schemas.microsoft.com/office/drawing/2014/main" id="{915691E8-D9B9-45C4-A00D-48F33DC60E37}"/>
              </a:ext>
            </a:extLst>
          </p:cNvPr>
          <p:cNvGrpSpPr/>
          <p:nvPr userDrawn="1"/>
        </p:nvGrpSpPr>
        <p:grpSpPr>
          <a:xfrm>
            <a:off x="8883615" y="3288166"/>
            <a:ext cx="505339" cy="386136"/>
            <a:chOff x="4446588" y="8210551"/>
            <a:chExt cx="787401" cy="601663"/>
          </a:xfrm>
          <a:solidFill>
            <a:schemeClr val="accent2"/>
          </a:solidFill>
        </p:grpSpPr>
        <p:sp>
          <p:nvSpPr>
            <p:cNvPr id="20" name="Freeform 375">
              <a:extLst>
                <a:ext uri="{FF2B5EF4-FFF2-40B4-BE49-F238E27FC236}">
                  <a16:creationId xmlns:a16="http://schemas.microsoft.com/office/drawing/2014/main" id="{77457908-C0E5-49F9-8081-1561CB1E9089}"/>
                </a:ext>
              </a:extLst>
            </p:cNvPr>
            <p:cNvSpPr>
              <a:spLocks noEditPoints="1"/>
            </p:cNvSpPr>
            <p:nvPr/>
          </p:nvSpPr>
          <p:spPr bwMode="auto">
            <a:xfrm>
              <a:off x="4446588" y="8210551"/>
              <a:ext cx="779463" cy="533400"/>
            </a:xfrm>
            <a:custGeom>
              <a:avLst/>
              <a:gdLst>
                <a:gd name="T0" fmla="*/ 166 w 184"/>
                <a:gd name="T1" fmla="*/ 124 h 124"/>
                <a:gd name="T2" fmla="*/ 18 w 184"/>
                <a:gd name="T3" fmla="*/ 124 h 124"/>
                <a:gd name="T4" fmla="*/ 0 w 184"/>
                <a:gd name="T5" fmla="*/ 106 h 124"/>
                <a:gd name="T6" fmla="*/ 0 w 184"/>
                <a:gd name="T7" fmla="*/ 18 h 124"/>
                <a:gd name="T8" fmla="*/ 18 w 184"/>
                <a:gd name="T9" fmla="*/ 0 h 124"/>
                <a:gd name="T10" fmla="*/ 166 w 184"/>
                <a:gd name="T11" fmla="*/ 0 h 124"/>
                <a:gd name="T12" fmla="*/ 184 w 184"/>
                <a:gd name="T13" fmla="*/ 18 h 124"/>
                <a:gd name="T14" fmla="*/ 184 w 184"/>
                <a:gd name="T15" fmla="*/ 106 h 124"/>
                <a:gd name="T16" fmla="*/ 166 w 184"/>
                <a:gd name="T17" fmla="*/ 124 h 124"/>
                <a:gd name="T18" fmla="*/ 18 w 184"/>
                <a:gd name="T19" fmla="*/ 8 h 124"/>
                <a:gd name="T20" fmla="*/ 8 w 184"/>
                <a:gd name="T21" fmla="*/ 18 h 124"/>
                <a:gd name="T22" fmla="*/ 8 w 184"/>
                <a:gd name="T23" fmla="*/ 106 h 124"/>
                <a:gd name="T24" fmla="*/ 18 w 184"/>
                <a:gd name="T25" fmla="*/ 116 h 124"/>
                <a:gd name="T26" fmla="*/ 166 w 184"/>
                <a:gd name="T27" fmla="*/ 116 h 124"/>
                <a:gd name="T28" fmla="*/ 176 w 184"/>
                <a:gd name="T29" fmla="*/ 106 h 124"/>
                <a:gd name="T30" fmla="*/ 176 w 184"/>
                <a:gd name="T31" fmla="*/ 18 h 124"/>
                <a:gd name="T32" fmla="*/ 166 w 184"/>
                <a:gd name="T33" fmla="*/ 8 h 124"/>
                <a:gd name="T34" fmla="*/ 18 w 184"/>
                <a:gd name="T35" fmla="*/ 8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4" h="124">
                  <a:moveTo>
                    <a:pt x="166" y="124"/>
                  </a:moveTo>
                  <a:cubicBezTo>
                    <a:pt x="18" y="124"/>
                    <a:pt x="18" y="124"/>
                    <a:pt x="18" y="124"/>
                  </a:cubicBezTo>
                  <a:cubicBezTo>
                    <a:pt x="8" y="124"/>
                    <a:pt x="0" y="116"/>
                    <a:pt x="0" y="106"/>
                  </a:cubicBezTo>
                  <a:cubicBezTo>
                    <a:pt x="0" y="18"/>
                    <a:pt x="0" y="18"/>
                    <a:pt x="0" y="18"/>
                  </a:cubicBezTo>
                  <a:cubicBezTo>
                    <a:pt x="0" y="8"/>
                    <a:pt x="8" y="0"/>
                    <a:pt x="18" y="0"/>
                  </a:cubicBezTo>
                  <a:cubicBezTo>
                    <a:pt x="166" y="0"/>
                    <a:pt x="166" y="0"/>
                    <a:pt x="166" y="0"/>
                  </a:cubicBezTo>
                  <a:cubicBezTo>
                    <a:pt x="176" y="0"/>
                    <a:pt x="184" y="8"/>
                    <a:pt x="184" y="18"/>
                  </a:cubicBezTo>
                  <a:cubicBezTo>
                    <a:pt x="184" y="106"/>
                    <a:pt x="184" y="106"/>
                    <a:pt x="184" y="106"/>
                  </a:cubicBezTo>
                  <a:cubicBezTo>
                    <a:pt x="184" y="116"/>
                    <a:pt x="176" y="124"/>
                    <a:pt x="166" y="124"/>
                  </a:cubicBezTo>
                  <a:moveTo>
                    <a:pt x="18" y="8"/>
                  </a:moveTo>
                  <a:cubicBezTo>
                    <a:pt x="12" y="8"/>
                    <a:pt x="8" y="12"/>
                    <a:pt x="8" y="18"/>
                  </a:cubicBezTo>
                  <a:cubicBezTo>
                    <a:pt x="8" y="106"/>
                    <a:pt x="8" y="106"/>
                    <a:pt x="8" y="106"/>
                  </a:cubicBezTo>
                  <a:cubicBezTo>
                    <a:pt x="8" y="112"/>
                    <a:pt x="12" y="116"/>
                    <a:pt x="18" y="116"/>
                  </a:cubicBezTo>
                  <a:cubicBezTo>
                    <a:pt x="166" y="116"/>
                    <a:pt x="166" y="116"/>
                    <a:pt x="166" y="116"/>
                  </a:cubicBezTo>
                  <a:cubicBezTo>
                    <a:pt x="172" y="116"/>
                    <a:pt x="176" y="112"/>
                    <a:pt x="176" y="106"/>
                  </a:cubicBezTo>
                  <a:cubicBezTo>
                    <a:pt x="176" y="18"/>
                    <a:pt x="176" y="18"/>
                    <a:pt x="176" y="18"/>
                  </a:cubicBezTo>
                  <a:cubicBezTo>
                    <a:pt x="176" y="12"/>
                    <a:pt x="172" y="8"/>
                    <a:pt x="166" y="8"/>
                  </a:cubicBezTo>
                  <a:lnTo>
                    <a:pt x="18"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51" tIns="30475" rIns="60951" bIns="30475" numCol="1" anchor="t" anchorCtr="0" compatLnSpc="1">
              <a:prstTxWarp prst="textNoShape">
                <a:avLst/>
              </a:prstTxWarp>
            </a:bodyPr>
            <a:lstStyle/>
            <a:p>
              <a:endParaRPr lang="ru-RU" sz="1440" b="0" i="0"/>
            </a:p>
          </p:txBody>
        </p:sp>
        <p:sp>
          <p:nvSpPr>
            <p:cNvPr id="21" name="Freeform 376">
              <a:extLst>
                <a:ext uri="{FF2B5EF4-FFF2-40B4-BE49-F238E27FC236}">
                  <a16:creationId xmlns:a16="http://schemas.microsoft.com/office/drawing/2014/main" id="{32BE98BD-08AD-40B5-BC9B-53E32988B75F}"/>
                </a:ext>
              </a:extLst>
            </p:cNvPr>
            <p:cNvSpPr>
              <a:spLocks/>
            </p:cNvSpPr>
            <p:nvPr/>
          </p:nvSpPr>
          <p:spPr bwMode="auto">
            <a:xfrm>
              <a:off x="4446588" y="8674101"/>
              <a:ext cx="779463" cy="138113"/>
            </a:xfrm>
            <a:custGeom>
              <a:avLst/>
              <a:gdLst>
                <a:gd name="T0" fmla="*/ 166 w 184"/>
                <a:gd name="T1" fmla="*/ 32 h 32"/>
                <a:gd name="T2" fmla="*/ 18 w 184"/>
                <a:gd name="T3" fmla="*/ 32 h 32"/>
                <a:gd name="T4" fmla="*/ 0 w 184"/>
                <a:gd name="T5" fmla="*/ 14 h 32"/>
                <a:gd name="T6" fmla="*/ 0 w 184"/>
                <a:gd name="T7" fmla="*/ 4 h 32"/>
                <a:gd name="T8" fmla="*/ 4 w 184"/>
                <a:gd name="T9" fmla="*/ 0 h 32"/>
                <a:gd name="T10" fmla="*/ 8 w 184"/>
                <a:gd name="T11" fmla="*/ 4 h 32"/>
                <a:gd name="T12" fmla="*/ 8 w 184"/>
                <a:gd name="T13" fmla="*/ 14 h 32"/>
                <a:gd name="T14" fmla="*/ 18 w 184"/>
                <a:gd name="T15" fmla="*/ 24 h 32"/>
                <a:gd name="T16" fmla="*/ 166 w 184"/>
                <a:gd name="T17" fmla="*/ 24 h 32"/>
                <a:gd name="T18" fmla="*/ 176 w 184"/>
                <a:gd name="T19" fmla="*/ 14 h 32"/>
                <a:gd name="T20" fmla="*/ 176 w 184"/>
                <a:gd name="T21" fmla="*/ 4 h 32"/>
                <a:gd name="T22" fmla="*/ 180 w 184"/>
                <a:gd name="T23" fmla="*/ 0 h 32"/>
                <a:gd name="T24" fmla="*/ 184 w 184"/>
                <a:gd name="T25" fmla="*/ 4 h 32"/>
                <a:gd name="T26" fmla="*/ 184 w 184"/>
                <a:gd name="T27" fmla="*/ 14 h 32"/>
                <a:gd name="T28" fmla="*/ 166 w 184"/>
                <a:gd name="T29"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4" h="32">
                  <a:moveTo>
                    <a:pt x="166" y="32"/>
                  </a:moveTo>
                  <a:cubicBezTo>
                    <a:pt x="18" y="32"/>
                    <a:pt x="18" y="32"/>
                    <a:pt x="18" y="32"/>
                  </a:cubicBezTo>
                  <a:cubicBezTo>
                    <a:pt x="8" y="32"/>
                    <a:pt x="0" y="24"/>
                    <a:pt x="0" y="14"/>
                  </a:cubicBezTo>
                  <a:cubicBezTo>
                    <a:pt x="0" y="4"/>
                    <a:pt x="0" y="4"/>
                    <a:pt x="0" y="4"/>
                  </a:cubicBezTo>
                  <a:cubicBezTo>
                    <a:pt x="0" y="2"/>
                    <a:pt x="2" y="0"/>
                    <a:pt x="4" y="0"/>
                  </a:cubicBezTo>
                  <a:cubicBezTo>
                    <a:pt x="6" y="0"/>
                    <a:pt x="8" y="2"/>
                    <a:pt x="8" y="4"/>
                  </a:cubicBezTo>
                  <a:cubicBezTo>
                    <a:pt x="8" y="14"/>
                    <a:pt x="8" y="14"/>
                    <a:pt x="8" y="14"/>
                  </a:cubicBezTo>
                  <a:cubicBezTo>
                    <a:pt x="8" y="20"/>
                    <a:pt x="12" y="24"/>
                    <a:pt x="18" y="24"/>
                  </a:cubicBezTo>
                  <a:cubicBezTo>
                    <a:pt x="166" y="24"/>
                    <a:pt x="166" y="24"/>
                    <a:pt x="166" y="24"/>
                  </a:cubicBezTo>
                  <a:cubicBezTo>
                    <a:pt x="172" y="24"/>
                    <a:pt x="176" y="20"/>
                    <a:pt x="176" y="14"/>
                  </a:cubicBezTo>
                  <a:cubicBezTo>
                    <a:pt x="176" y="4"/>
                    <a:pt x="176" y="4"/>
                    <a:pt x="176" y="4"/>
                  </a:cubicBezTo>
                  <a:cubicBezTo>
                    <a:pt x="176" y="2"/>
                    <a:pt x="178" y="0"/>
                    <a:pt x="180" y="0"/>
                  </a:cubicBezTo>
                  <a:cubicBezTo>
                    <a:pt x="182" y="0"/>
                    <a:pt x="184" y="2"/>
                    <a:pt x="184" y="4"/>
                  </a:cubicBezTo>
                  <a:cubicBezTo>
                    <a:pt x="184" y="14"/>
                    <a:pt x="184" y="14"/>
                    <a:pt x="184" y="14"/>
                  </a:cubicBezTo>
                  <a:cubicBezTo>
                    <a:pt x="184" y="24"/>
                    <a:pt x="176" y="32"/>
                    <a:pt x="166" y="3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51" tIns="30475" rIns="60951" bIns="30475" numCol="1" anchor="t" anchorCtr="0" compatLnSpc="1">
              <a:prstTxWarp prst="textNoShape">
                <a:avLst/>
              </a:prstTxWarp>
            </a:bodyPr>
            <a:lstStyle/>
            <a:p>
              <a:endParaRPr lang="ru-RU" sz="1440" b="0" i="0"/>
            </a:p>
          </p:txBody>
        </p:sp>
        <p:sp>
          <p:nvSpPr>
            <p:cNvPr id="22" name="Freeform 377">
              <a:extLst>
                <a:ext uri="{FF2B5EF4-FFF2-40B4-BE49-F238E27FC236}">
                  <a16:creationId xmlns:a16="http://schemas.microsoft.com/office/drawing/2014/main" id="{F25CDF50-2296-4685-8AD1-8C9058426094}"/>
                </a:ext>
              </a:extLst>
            </p:cNvPr>
            <p:cNvSpPr>
              <a:spLocks/>
            </p:cNvSpPr>
            <p:nvPr/>
          </p:nvSpPr>
          <p:spPr bwMode="auto">
            <a:xfrm>
              <a:off x="4454526" y="8313738"/>
              <a:ext cx="711200" cy="33338"/>
            </a:xfrm>
            <a:custGeom>
              <a:avLst/>
              <a:gdLst>
                <a:gd name="T0" fmla="*/ 164 w 168"/>
                <a:gd name="T1" fmla="*/ 8 h 8"/>
                <a:gd name="T2" fmla="*/ 4 w 168"/>
                <a:gd name="T3" fmla="*/ 8 h 8"/>
                <a:gd name="T4" fmla="*/ 0 w 168"/>
                <a:gd name="T5" fmla="*/ 4 h 8"/>
                <a:gd name="T6" fmla="*/ 4 w 168"/>
                <a:gd name="T7" fmla="*/ 0 h 8"/>
                <a:gd name="T8" fmla="*/ 164 w 168"/>
                <a:gd name="T9" fmla="*/ 0 h 8"/>
                <a:gd name="T10" fmla="*/ 168 w 168"/>
                <a:gd name="T11" fmla="*/ 4 h 8"/>
                <a:gd name="T12" fmla="*/ 164 w 168"/>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68" h="8">
                  <a:moveTo>
                    <a:pt x="164" y="8"/>
                  </a:moveTo>
                  <a:cubicBezTo>
                    <a:pt x="4" y="8"/>
                    <a:pt x="4" y="8"/>
                    <a:pt x="4" y="8"/>
                  </a:cubicBezTo>
                  <a:cubicBezTo>
                    <a:pt x="2" y="8"/>
                    <a:pt x="0" y="6"/>
                    <a:pt x="0" y="4"/>
                  </a:cubicBezTo>
                  <a:cubicBezTo>
                    <a:pt x="0" y="2"/>
                    <a:pt x="2" y="0"/>
                    <a:pt x="4" y="0"/>
                  </a:cubicBezTo>
                  <a:cubicBezTo>
                    <a:pt x="164" y="0"/>
                    <a:pt x="164" y="0"/>
                    <a:pt x="164" y="0"/>
                  </a:cubicBezTo>
                  <a:cubicBezTo>
                    <a:pt x="166" y="0"/>
                    <a:pt x="168" y="2"/>
                    <a:pt x="168" y="4"/>
                  </a:cubicBezTo>
                  <a:cubicBezTo>
                    <a:pt x="168" y="6"/>
                    <a:pt x="166" y="8"/>
                    <a:pt x="164"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51" tIns="30475" rIns="60951" bIns="30475" numCol="1" anchor="t" anchorCtr="0" compatLnSpc="1">
              <a:prstTxWarp prst="textNoShape">
                <a:avLst/>
              </a:prstTxWarp>
            </a:bodyPr>
            <a:lstStyle/>
            <a:p>
              <a:endParaRPr lang="ru-RU" sz="1440" b="0" i="0"/>
            </a:p>
          </p:txBody>
        </p:sp>
        <p:sp>
          <p:nvSpPr>
            <p:cNvPr id="23" name="Freeform 378">
              <a:extLst>
                <a:ext uri="{FF2B5EF4-FFF2-40B4-BE49-F238E27FC236}">
                  <a16:creationId xmlns:a16="http://schemas.microsoft.com/office/drawing/2014/main" id="{17D87FC3-1A98-47D9-A8F3-78D7AE30F57F}"/>
                </a:ext>
              </a:extLst>
            </p:cNvPr>
            <p:cNvSpPr>
              <a:spLocks/>
            </p:cNvSpPr>
            <p:nvPr/>
          </p:nvSpPr>
          <p:spPr bwMode="auto">
            <a:xfrm>
              <a:off x="4454526" y="8416926"/>
              <a:ext cx="779463" cy="34925"/>
            </a:xfrm>
            <a:custGeom>
              <a:avLst/>
              <a:gdLst>
                <a:gd name="T0" fmla="*/ 180 w 184"/>
                <a:gd name="T1" fmla="*/ 8 h 8"/>
                <a:gd name="T2" fmla="*/ 4 w 184"/>
                <a:gd name="T3" fmla="*/ 8 h 8"/>
                <a:gd name="T4" fmla="*/ 0 w 184"/>
                <a:gd name="T5" fmla="*/ 4 h 8"/>
                <a:gd name="T6" fmla="*/ 4 w 184"/>
                <a:gd name="T7" fmla="*/ 0 h 8"/>
                <a:gd name="T8" fmla="*/ 180 w 184"/>
                <a:gd name="T9" fmla="*/ 0 h 8"/>
                <a:gd name="T10" fmla="*/ 184 w 184"/>
                <a:gd name="T11" fmla="*/ 4 h 8"/>
                <a:gd name="T12" fmla="*/ 180 w 184"/>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84" h="8">
                  <a:moveTo>
                    <a:pt x="180" y="8"/>
                  </a:moveTo>
                  <a:cubicBezTo>
                    <a:pt x="4" y="8"/>
                    <a:pt x="4" y="8"/>
                    <a:pt x="4" y="8"/>
                  </a:cubicBezTo>
                  <a:cubicBezTo>
                    <a:pt x="2" y="8"/>
                    <a:pt x="0" y="6"/>
                    <a:pt x="0" y="4"/>
                  </a:cubicBezTo>
                  <a:cubicBezTo>
                    <a:pt x="0" y="2"/>
                    <a:pt x="2" y="0"/>
                    <a:pt x="4" y="0"/>
                  </a:cubicBezTo>
                  <a:cubicBezTo>
                    <a:pt x="180" y="0"/>
                    <a:pt x="180" y="0"/>
                    <a:pt x="180" y="0"/>
                  </a:cubicBezTo>
                  <a:cubicBezTo>
                    <a:pt x="182" y="0"/>
                    <a:pt x="184" y="2"/>
                    <a:pt x="184" y="4"/>
                  </a:cubicBezTo>
                  <a:cubicBezTo>
                    <a:pt x="184" y="6"/>
                    <a:pt x="182" y="8"/>
                    <a:pt x="180"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51" tIns="30475" rIns="60951" bIns="30475" numCol="1" anchor="t" anchorCtr="0" compatLnSpc="1">
              <a:prstTxWarp prst="textNoShape">
                <a:avLst/>
              </a:prstTxWarp>
            </a:bodyPr>
            <a:lstStyle/>
            <a:p>
              <a:endParaRPr lang="ru-RU" sz="1440" b="0" i="0"/>
            </a:p>
          </p:txBody>
        </p:sp>
        <p:sp>
          <p:nvSpPr>
            <p:cNvPr id="24" name="Rectangle 379">
              <a:extLst>
                <a:ext uri="{FF2B5EF4-FFF2-40B4-BE49-F238E27FC236}">
                  <a16:creationId xmlns:a16="http://schemas.microsoft.com/office/drawing/2014/main" id="{7CBCAB38-B344-478A-9928-5DF639A267F2}"/>
                </a:ext>
              </a:extLst>
            </p:cNvPr>
            <p:cNvSpPr>
              <a:spLocks noChangeArrowheads="1"/>
            </p:cNvSpPr>
            <p:nvPr/>
          </p:nvSpPr>
          <p:spPr bwMode="auto">
            <a:xfrm>
              <a:off x="4525963" y="8537576"/>
              <a:ext cx="119063" cy="333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51" tIns="30475" rIns="60951" bIns="30475" numCol="1" anchor="t" anchorCtr="0" compatLnSpc="1">
              <a:prstTxWarp prst="textNoShape">
                <a:avLst/>
              </a:prstTxWarp>
            </a:bodyPr>
            <a:lstStyle/>
            <a:p>
              <a:endParaRPr lang="ru-RU" sz="1440" b="0" i="0"/>
            </a:p>
          </p:txBody>
        </p:sp>
        <p:sp>
          <p:nvSpPr>
            <p:cNvPr id="25" name="Rectangle 380">
              <a:extLst>
                <a:ext uri="{FF2B5EF4-FFF2-40B4-BE49-F238E27FC236}">
                  <a16:creationId xmlns:a16="http://schemas.microsoft.com/office/drawing/2014/main" id="{61247CE2-9F78-4019-8927-3BAEF2227B58}"/>
                </a:ext>
              </a:extLst>
            </p:cNvPr>
            <p:cNvSpPr>
              <a:spLocks noChangeArrowheads="1"/>
            </p:cNvSpPr>
            <p:nvPr/>
          </p:nvSpPr>
          <p:spPr bwMode="auto">
            <a:xfrm>
              <a:off x="4695826" y="8537576"/>
              <a:ext cx="119063" cy="333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51" tIns="30475" rIns="60951" bIns="30475" numCol="1" anchor="t" anchorCtr="0" compatLnSpc="1">
              <a:prstTxWarp prst="textNoShape">
                <a:avLst/>
              </a:prstTxWarp>
            </a:bodyPr>
            <a:lstStyle/>
            <a:p>
              <a:endParaRPr lang="ru-RU" sz="1440" b="0" i="0"/>
            </a:p>
          </p:txBody>
        </p:sp>
        <p:sp>
          <p:nvSpPr>
            <p:cNvPr id="26" name="Rectangle 381">
              <a:extLst>
                <a:ext uri="{FF2B5EF4-FFF2-40B4-BE49-F238E27FC236}">
                  <a16:creationId xmlns:a16="http://schemas.microsoft.com/office/drawing/2014/main" id="{21C4350A-6902-49A6-901F-C8143A2CCD4E}"/>
                </a:ext>
              </a:extLst>
            </p:cNvPr>
            <p:cNvSpPr>
              <a:spLocks noChangeArrowheads="1"/>
            </p:cNvSpPr>
            <p:nvPr/>
          </p:nvSpPr>
          <p:spPr bwMode="auto">
            <a:xfrm>
              <a:off x="4865688" y="8537576"/>
              <a:ext cx="119063" cy="333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51" tIns="30475" rIns="60951" bIns="30475" numCol="1" anchor="t" anchorCtr="0" compatLnSpc="1">
              <a:prstTxWarp prst="textNoShape">
                <a:avLst/>
              </a:prstTxWarp>
            </a:bodyPr>
            <a:lstStyle/>
            <a:p>
              <a:endParaRPr lang="ru-RU" sz="1440" b="0" i="0"/>
            </a:p>
          </p:txBody>
        </p:sp>
        <p:sp>
          <p:nvSpPr>
            <p:cNvPr id="27" name="Rectangle 382">
              <a:extLst>
                <a:ext uri="{FF2B5EF4-FFF2-40B4-BE49-F238E27FC236}">
                  <a16:creationId xmlns:a16="http://schemas.microsoft.com/office/drawing/2014/main" id="{0F000F6F-8DCA-420F-84F0-CFB6C618E2B9}"/>
                </a:ext>
              </a:extLst>
            </p:cNvPr>
            <p:cNvSpPr>
              <a:spLocks noChangeArrowheads="1"/>
            </p:cNvSpPr>
            <p:nvPr/>
          </p:nvSpPr>
          <p:spPr bwMode="auto">
            <a:xfrm>
              <a:off x="5035551" y="8537576"/>
              <a:ext cx="117475" cy="333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51" tIns="30475" rIns="60951" bIns="30475" numCol="1" anchor="t" anchorCtr="0" compatLnSpc="1">
              <a:prstTxWarp prst="textNoShape">
                <a:avLst/>
              </a:prstTxWarp>
            </a:bodyPr>
            <a:lstStyle/>
            <a:p>
              <a:endParaRPr lang="ru-RU" sz="1440" b="0" i="0"/>
            </a:p>
          </p:txBody>
        </p:sp>
      </p:grpSp>
      <p:grpSp>
        <p:nvGrpSpPr>
          <p:cNvPr id="28" name="Группа 483">
            <a:extLst>
              <a:ext uri="{FF2B5EF4-FFF2-40B4-BE49-F238E27FC236}">
                <a16:creationId xmlns:a16="http://schemas.microsoft.com/office/drawing/2014/main" id="{0F51DCE9-4F8F-45EA-9B7A-37AA3F7AE68D}"/>
              </a:ext>
            </a:extLst>
          </p:cNvPr>
          <p:cNvGrpSpPr/>
          <p:nvPr userDrawn="1"/>
        </p:nvGrpSpPr>
        <p:grpSpPr>
          <a:xfrm>
            <a:off x="11549510" y="3210735"/>
            <a:ext cx="309725" cy="485982"/>
            <a:chOff x="5868988" y="8089901"/>
            <a:chExt cx="482600" cy="757238"/>
          </a:xfrm>
          <a:solidFill>
            <a:schemeClr val="accent2"/>
          </a:solidFill>
        </p:grpSpPr>
        <p:sp>
          <p:nvSpPr>
            <p:cNvPr id="29" name="Freeform 383">
              <a:extLst>
                <a:ext uri="{FF2B5EF4-FFF2-40B4-BE49-F238E27FC236}">
                  <a16:creationId xmlns:a16="http://schemas.microsoft.com/office/drawing/2014/main" id="{9C7BEFF6-CC7B-4A04-8B6A-749DCEAD9673}"/>
                </a:ext>
              </a:extLst>
            </p:cNvPr>
            <p:cNvSpPr>
              <a:spLocks/>
            </p:cNvSpPr>
            <p:nvPr/>
          </p:nvSpPr>
          <p:spPr bwMode="auto">
            <a:xfrm>
              <a:off x="5945188" y="8258176"/>
              <a:ext cx="406400" cy="158750"/>
            </a:xfrm>
            <a:custGeom>
              <a:avLst/>
              <a:gdLst>
                <a:gd name="T0" fmla="*/ 92 w 96"/>
                <a:gd name="T1" fmla="*/ 37 h 37"/>
                <a:gd name="T2" fmla="*/ 4 w 96"/>
                <a:gd name="T3" fmla="*/ 37 h 37"/>
                <a:gd name="T4" fmla="*/ 0 w 96"/>
                <a:gd name="T5" fmla="*/ 33 h 37"/>
                <a:gd name="T6" fmla="*/ 4 w 96"/>
                <a:gd name="T7" fmla="*/ 29 h 37"/>
                <a:gd name="T8" fmla="*/ 75 w 96"/>
                <a:gd name="T9" fmla="*/ 29 h 37"/>
                <a:gd name="T10" fmla="*/ 34 w 96"/>
                <a:gd name="T11" fmla="*/ 9 h 37"/>
                <a:gd name="T12" fmla="*/ 32 w 96"/>
                <a:gd name="T13" fmla="*/ 3 h 37"/>
                <a:gd name="T14" fmla="*/ 38 w 96"/>
                <a:gd name="T15" fmla="*/ 1 h 37"/>
                <a:gd name="T16" fmla="*/ 94 w 96"/>
                <a:gd name="T17" fmla="*/ 29 h 37"/>
                <a:gd name="T18" fmla="*/ 96 w 96"/>
                <a:gd name="T19" fmla="*/ 34 h 37"/>
                <a:gd name="T20" fmla="*/ 92 w 96"/>
                <a:gd name="T21"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 h="37">
                  <a:moveTo>
                    <a:pt x="92" y="37"/>
                  </a:moveTo>
                  <a:cubicBezTo>
                    <a:pt x="4" y="37"/>
                    <a:pt x="4" y="37"/>
                    <a:pt x="4" y="37"/>
                  </a:cubicBezTo>
                  <a:cubicBezTo>
                    <a:pt x="2" y="37"/>
                    <a:pt x="0" y="35"/>
                    <a:pt x="0" y="33"/>
                  </a:cubicBezTo>
                  <a:cubicBezTo>
                    <a:pt x="0" y="31"/>
                    <a:pt x="2" y="29"/>
                    <a:pt x="4" y="29"/>
                  </a:cubicBezTo>
                  <a:cubicBezTo>
                    <a:pt x="75" y="29"/>
                    <a:pt x="75" y="29"/>
                    <a:pt x="75" y="29"/>
                  </a:cubicBezTo>
                  <a:cubicBezTo>
                    <a:pt x="34" y="9"/>
                    <a:pt x="34" y="9"/>
                    <a:pt x="34" y="9"/>
                  </a:cubicBezTo>
                  <a:cubicBezTo>
                    <a:pt x="32" y="8"/>
                    <a:pt x="31" y="5"/>
                    <a:pt x="32" y="3"/>
                  </a:cubicBezTo>
                  <a:cubicBezTo>
                    <a:pt x="33" y="1"/>
                    <a:pt x="36" y="0"/>
                    <a:pt x="38" y="1"/>
                  </a:cubicBezTo>
                  <a:cubicBezTo>
                    <a:pt x="94" y="29"/>
                    <a:pt x="94" y="29"/>
                    <a:pt x="94" y="29"/>
                  </a:cubicBezTo>
                  <a:cubicBezTo>
                    <a:pt x="95" y="30"/>
                    <a:pt x="96" y="32"/>
                    <a:pt x="96" y="34"/>
                  </a:cubicBezTo>
                  <a:cubicBezTo>
                    <a:pt x="95" y="36"/>
                    <a:pt x="94" y="37"/>
                    <a:pt x="92" y="3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51" tIns="30475" rIns="60951" bIns="30475" numCol="1" anchor="t" anchorCtr="0" compatLnSpc="1">
              <a:prstTxWarp prst="textNoShape">
                <a:avLst/>
              </a:prstTxWarp>
            </a:bodyPr>
            <a:lstStyle/>
            <a:p>
              <a:endParaRPr lang="ru-RU" sz="1440" b="0" i="0"/>
            </a:p>
          </p:txBody>
        </p:sp>
        <p:sp>
          <p:nvSpPr>
            <p:cNvPr id="30" name="Freeform 384">
              <a:extLst>
                <a:ext uri="{FF2B5EF4-FFF2-40B4-BE49-F238E27FC236}">
                  <a16:creationId xmlns:a16="http://schemas.microsoft.com/office/drawing/2014/main" id="{261504C6-B3B5-4308-AC99-48A0B0459C6D}"/>
                </a:ext>
              </a:extLst>
            </p:cNvPr>
            <p:cNvSpPr>
              <a:spLocks/>
            </p:cNvSpPr>
            <p:nvPr/>
          </p:nvSpPr>
          <p:spPr bwMode="auto">
            <a:xfrm>
              <a:off x="5929313" y="8193088"/>
              <a:ext cx="422275" cy="95250"/>
            </a:xfrm>
            <a:custGeom>
              <a:avLst/>
              <a:gdLst>
                <a:gd name="T0" fmla="*/ 69 w 100"/>
                <a:gd name="T1" fmla="*/ 22 h 22"/>
                <a:gd name="T2" fmla="*/ 66 w 100"/>
                <a:gd name="T3" fmla="*/ 20 h 22"/>
                <a:gd name="T4" fmla="*/ 68 w 100"/>
                <a:gd name="T5" fmla="*/ 14 h 22"/>
                <a:gd name="T6" fmla="*/ 80 w 100"/>
                <a:gd name="T7" fmla="*/ 8 h 22"/>
                <a:gd name="T8" fmla="*/ 4 w 100"/>
                <a:gd name="T9" fmla="*/ 8 h 22"/>
                <a:gd name="T10" fmla="*/ 0 w 100"/>
                <a:gd name="T11" fmla="*/ 4 h 22"/>
                <a:gd name="T12" fmla="*/ 4 w 100"/>
                <a:gd name="T13" fmla="*/ 0 h 22"/>
                <a:gd name="T14" fmla="*/ 96 w 100"/>
                <a:gd name="T15" fmla="*/ 0 h 22"/>
                <a:gd name="T16" fmla="*/ 100 w 100"/>
                <a:gd name="T17" fmla="*/ 3 h 22"/>
                <a:gd name="T18" fmla="*/ 98 w 100"/>
                <a:gd name="T19" fmla="*/ 8 h 22"/>
                <a:gd name="T20" fmla="*/ 71 w 100"/>
                <a:gd name="T21" fmla="*/ 22 h 22"/>
                <a:gd name="T22" fmla="*/ 69 w 100"/>
                <a:gd name="T23"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0" h="22">
                  <a:moveTo>
                    <a:pt x="69" y="22"/>
                  </a:moveTo>
                  <a:cubicBezTo>
                    <a:pt x="68" y="22"/>
                    <a:pt x="67" y="21"/>
                    <a:pt x="66" y="20"/>
                  </a:cubicBezTo>
                  <a:cubicBezTo>
                    <a:pt x="65" y="18"/>
                    <a:pt x="66" y="15"/>
                    <a:pt x="68" y="14"/>
                  </a:cubicBezTo>
                  <a:cubicBezTo>
                    <a:pt x="80" y="8"/>
                    <a:pt x="80" y="8"/>
                    <a:pt x="80" y="8"/>
                  </a:cubicBezTo>
                  <a:cubicBezTo>
                    <a:pt x="4" y="8"/>
                    <a:pt x="4" y="8"/>
                    <a:pt x="4" y="8"/>
                  </a:cubicBezTo>
                  <a:cubicBezTo>
                    <a:pt x="2" y="8"/>
                    <a:pt x="0" y="6"/>
                    <a:pt x="0" y="4"/>
                  </a:cubicBezTo>
                  <a:cubicBezTo>
                    <a:pt x="0" y="2"/>
                    <a:pt x="2" y="0"/>
                    <a:pt x="4" y="0"/>
                  </a:cubicBezTo>
                  <a:cubicBezTo>
                    <a:pt x="96" y="0"/>
                    <a:pt x="96" y="0"/>
                    <a:pt x="96" y="0"/>
                  </a:cubicBezTo>
                  <a:cubicBezTo>
                    <a:pt x="98" y="0"/>
                    <a:pt x="99" y="1"/>
                    <a:pt x="100" y="3"/>
                  </a:cubicBezTo>
                  <a:cubicBezTo>
                    <a:pt x="100" y="5"/>
                    <a:pt x="99" y="7"/>
                    <a:pt x="98" y="8"/>
                  </a:cubicBezTo>
                  <a:cubicBezTo>
                    <a:pt x="71" y="22"/>
                    <a:pt x="71" y="22"/>
                    <a:pt x="71" y="22"/>
                  </a:cubicBezTo>
                  <a:cubicBezTo>
                    <a:pt x="71" y="22"/>
                    <a:pt x="70" y="22"/>
                    <a:pt x="69" y="2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51" tIns="30475" rIns="60951" bIns="30475" numCol="1" anchor="t" anchorCtr="0" compatLnSpc="1">
              <a:prstTxWarp prst="textNoShape">
                <a:avLst/>
              </a:prstTxWarp>
            </a:bodyPr>
            <a:lstStyle/>
            <a:p>
              <a:endParaRPr lang="ru-RU" sz="1440" b="0" i="0"/>
            </a:p>
          </p:txBody>
        </p:sp>
        <p:sp>
          <p:nvSpPr>
            <p:cNvPr id="31" name="Freeform 385">
              <a:extLst>
                <a:ext uri="{FF2B5EF4-FFF2-40B4-BE49-F238E27FC236}">
                  <a16:creationId xmlns:a16="http://schemas.microsoft.com/office/drawing/2014/main" id="{D017D329-1E2A-4214-9A72-366BBFA13602}"/>
                </a:ext>
              </a:extLst>
            </p:cNvPr>
            <p:cNvSpPr>
              <a:spLocks/>
            </p:cNvSpPr>
            <p:nvPr/>
          </p:nvSpPr>
          <p:spPr bwMode="auto">
            <a:xfrm>
              <a:off x="5932488" y="8089901"/>
              <a:ext cx="34925" cy="619125"/>
            </a:xfrm>
            <a:custGeom>
              <a:avLst/>
              <a:gdLst>
                <a:gd name="T0" fmla="*/ 4 w 8"/>
                <a:gd name="T1" fmla="*/ 144 h 144"/>
                <a:gd name="T2" fmla="*/ 0 w 8"/>
                <a:gd name="T3" fmla="*/ 140 h 144"/>
                <a:gd name="T4" fmla="*/ 0 w 8"/>
                <a:gd name="T5" fmla="*/ 4 h 144"/>
                <a:gd name="T6" fmla="*/ 4 w 8"/>
                <a:gd name="T7" fmla="*/ 0 h 144"/>
                <a:gd name="T8" fmla="*/ 8 w 8"/>
                <a:gd name="T9" fmla="*/ 4 h 144"/>
                <a:gd name="T10" fmla="*/ 8 w 8"/>
                <a:gd name="T11" fmla="*/ 140 h 144"/>
                <a:gd name="T12" fmla="*/ 4 w 8"/>
                <a:gd name="T13" fmla="*/ 144 h 144"/>
              </a:gdLst>
              <a:ahLst/>
              <a:cxnLst>
                <a:cxn ang="0">
                  <a:pos x="T0" y="T1"/>
                </a:cxn>
                <a:cxn ang="0">
                  <a:pos x="T2" y="T3"/>
                </a:cxn>
                <a:cxn ang="0">
                  <a:pos x="T4" y="T5"/>
                </a:cxn>
                <a:cxn ang="0">
                  <a:pos x="T6" y="T7"/>
                </a:cxn>
                <a:cxn ang="0">
                  <a:pos x="T8" y="T9"/>
                </a:cxn>
                <a:cxn ang="0">
                  <a:pos x="T10" y="T11"/>
                </a:cxn>
                <a:cxn ang="0">
                  <a:pos x="T12" y="T13"/>
                </a:cxn>
              </a:cxnLst>
              <a:rect l="0" t="0" r="r" b="b"/>
              <a:pathLst>
                <a:path w="8" h="144">
                  <a:moveTo>
                    <a:pt x="4" y="144"/>
                  </a:moveTo>
                  <a:cubicBezTo>
                    <a:pt x="2" y="144"/>
                    <a:pt x="0" y="142"/>
                    <a:pt x="0" y="140"/>
                  </a:cubicBezTo>
                  <a:cubicBezTo>
                    <a:pt x="0" y="4"/>
                    <a:pt x="0" y="4"/>
                    <a:pt x="0" y="4"/>
                  </a:cubicBezTo>
                  <a:cubicBezTo>
                    <a:pt x="0" y="2"/>
                    <a:pt x="2" y="0"/>
                    <a:pt x="4" y="0"/>
                  </a:cubicBezTo>
                  <a:cubicBezTo>
                    <a:pt x="6" y="0"/>
                    <a:pt x="8" y="2"/>
                    <a:pt x="8" y="4"/>
                  </a:cubicBezTo>
                  <a:cubicBezTo>
                    <a:pt x="8" y="140"/>
                    <a:pt x="8" y="140"/>
                    <a:pt x="8" y="140"/>
                  </a:cubicBezTo>
                  <a:cubicBezTo>
                    <a:pt x="8" y="142"/>
                    <a:pt x="6" y="144"/>
                    <a:pt x="4" y="14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51" tIns="30475" rIns="60951" bIns="30475" numCol="1" anchor="t" anchorCtr="0" compatLnSpc="1">
              <a:prstTxWarp prst="textNoShape">
                <a:avLst/>
              </a:prstTxWarp>
            </a:bodyPr>
            <a:lstStyle/>
            <a:p>
              <a:endParaRPr lang="ru-RU" sz="1440" b="0" i="0"/>
            </a:p>
          </p:txBody>
        </p:sp>
        <p:sp>
          <p:nvSpPr>
            <p:cNvPr id="32" name="Freeform 386">
              <a:extLst>
                <a:ext uri="{FF2B5EF4-FFF2-40B4-BE49-F238E27FC236}">
                  <a16:creationId xmlns:a16="http://schemas.microsoft.com/office/drawing/2014/main" id="{EB64FF6C-66D7-4436-BF9C-2893608ADBC9}"/>
                </a:ext>
              </a:extLst>
            </p:cNvPr>
            <p:cNvSpPr>
              <a:spLocks noEditPoints="1"/>
            </p:cNvSpPr>
            <p:nvPr/>
          </p:nvSpPr>
          <p:spPr bwMode="auto">
            <a:xfrm>
              <a:off x="5868988" y="8674101"/>
              <a:ext cx="136525" cy="173038"/>
            </a:xfrm>
            <a:custGeom>
              <a:avLst/>
              <a:gdLst>
                <a:gd name="T0" fmla="*/ 28 w 32"/>
                <a:gd name="T1" fmla="*/ 40 h 40"/>
                <a:gd name="T2" fmla="*/ 4 w 32"/>
                <a:gd name="T3" fmla="*/ 40 h 40"/>
                <a:gd name="T4" fmla="*/ 0 w 32"/>
                <a:gd name="T5" fmla="*/ 36 h 40"/>
                <a:gd name="T6" fmla="*/ 0 w 32"/>
                <a:gd name="T7" fmla="*/ 4 h 40"/>
                <a:gd name="T8" fmla="*/ 4 w 32"/>
                <a:gd name="T9" fmla="*/ 0 h 40"/>
                <a:gd name="T10" fmla="*/ 28 w 32"/>
                <a:gd name="T11" fmla="*/ 0 h 40"/>
                <a:gd name="T12" fmla="*/ 32 w 32"/>
                <a:gd name="T13" fmla="*/ 4 h 40"/>
                <a:gd name="T14" fmla="*/ 32 w 32"/>
                <a:gd name="T15" fmla="*/ 36 h 40"/>
                <a:gd name="T16" fmla="*/ 28 w 32"/>
                <a:gd name="T17" fmla="*/ 40 h 40"/>
                <a:gd name="T18" fmla="*/ 8 w 32"/>
                <a:gd name="T19" fmla="*/ 32 h 40"/>
                <a:gd name="T20" fmla="*/ 24 w 32"/>
                <a:gd name="T21" fmla="*/ 32 h 40"/>
                <a:gd name="T22" fmla="*/ 24 w 32"/>
                <a:gd name="T23" fmla="*/ 8 h 40"/>
                <a:gd name="T24" fmla="*/ 8 w 32"/>
                <a:gd name="T25" fmla="*/ 8 h 40"/>
                <a:gd name="T26" fmla="*/ 8 w 32"/>
                <a:gd name="T27" fmla="*/ 3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40">
                  <a:moveTo>
                    <a:pt x="28" y="40"/>
                  </a:moveTo>
                  <a:cubicBezTo>
                    <a:pt x="4" y="40"/>
                    <a:pt x="4" y="40"/>
                    <a:pt x="4" y="40"/>
                  </a:cubicBezTo>
                  <a:cubicBezTo>
                    <a:pt x="2" y="40"/>
                    <a:pt x="0" y="38"/>
                    <a:pt x="0" y="36"/>
                  </a:cubicBezTo>
                  <a:cubicBezTo>
                    <a:pt x="0" y="4"/>
                    <a:pt x="0" y="4"/>
                    <a:pt x="0" y="4"/>
                  </a:cubicBezTo>
                  <a:cubicBezTo>
                    <a:pt x="0" y="2"/>
                    <a:pt x="2" y="0"/>
                    <a:pt x="4" y="0"/>
                  </a:cubicBezTo>
                  <a:cubicBezTo>
                    <a:pt x="28" y="0"/>
                    <a:pt x="28" y="0"/>
                    <a:pt x="28" y="0"/>
                  </a:cubicBezTo>
                  <a:cubicBezTo>
                    <a:pt x="30" y="0"/>
                    <a:pt x="32" y="2"/>
                    <a:pt x="32" y="4"/>
                  </a:cubicBezTo>
                  <a:cubicBezTo>
                    <a:pt x="32" y="36"/>
                    <a:pt x="32" y="36"/>
                    <a:pt x="32" y="36"/>
                  </a:cubicBezTo>
                  <a:cubicBezTo>
                    <a:pt x="32" y="38"/>
                    <a:pt x="30" y="40"/>
                    <a:pt x="28" y="40"/>
                  </a:cubicBezTo>
                  <a:moveTo>
                    <a:pt x="8" y="32"/>
                  </a:moveTo>
                  <a:cubicBezTo>
                    <a:pt x="24" y="32"/>
                    <a:pt x="24" y="32"/>
                    <a:pt x="24" y="32"/>
                  </a:cubicBezTo>
                  <a:cubicBezTo>
                    <a:pt x="24" y="8"/>
                    <a:pt x="24" y="8"/>
                    <a:pt x="24" y="8"/>
                  </a:cubicBezTo>
                  <a:cubicBezTo>
                    <a:pt x="8" y="8"/>
                    <a:pt x="8" y="8"/>
                    <a:pt x="8" y="8"/>
                  </a:cubicBezTo>
                  <a:lnTo>
                    <a:pt x="8"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51" tIns="30475" rIns="60951" bIns="30475" numCol="1" anchor="t" anchorCtr="0" compatLnSpc="1">
              <a:prstTxWarp prst="textNoShape">
                <a:avLst/>
              </a:prstTxWarp>
            </a:bodyPr>
            <a:lstStyle/>
            <a:p>
              <a:endParaRPr lang="ru-RU" sz="1440" b="0" i="0"/>
            </a:p>
          </p:txBody>
        </p:sp>
      </p:grpSp>
    </p:spTree>
    <p:extLst>
      <p:ext uri="{BB962C8B-B14F-4D97-AF65-F5344CB8AC3E}">
        <p14:creationId xmlns:p14="http://schemas.microsoft.com/office/powerpoint/2010/main" val="8118927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up)">
                                      <p:cBhvr>
                                        <p:cTn id="23" dur="4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p:cTn id="28" dur="500" fill="hold"/>
                                        <p:tgtEl>
                                          <p:spTgt spid="19"/>
                                        </p:tgtEl>
                                        <p:attrNameLst>
                                          <p:attrName>ppt_w</p:attrName>
                                        </p:attrNameLst>
                                      </p:cBhvr>
                                      <p:tavLst>
                                        <p:tav tm="0">
                                          <p:val>
                                            <p:fltVal val="0"/>
                                          </p:val>
                                        </p:tav>
                                        <p:tav tm="100000">
                                          <p:val>
                                            <p:strVal val="#ppt_w"/>
                                          </p:val>
                                        </p:tav>
                                      </p:tavLst>
                                    </p:anim>
                                    <p:anim calcmode="lin" valueType="num">
                                      <p:cBhvr>
                                        <p:cTn id="29" dur="500" fill="hold"/>
                                        <p:tgtEl>
                                          <p:spTgt spid="19"/>
                                        </p:tgtEl>
                                        <p:attrNameLst>
                                          <p:attrName>ppt_h</p:attrName>
                                        </p:attrNameLst>
                                      </p:cBhvr>
                                      <p:tavLst>
                                        <p:tav tm="0">
                                          <p:val>
                                            <p:fltVal val="0"/>
                                          </p:val>
                                        </p:tav>
                                        <p:tav tm="100000">
                                          <p:val>
                                            <p:strVal val="#ppt_h"/>
                                          </p:val>
                                        </p:tav>
                                      </p:tavLst>
                                    </p:anim>
                                    <p:animEffect transition="in" filter="fade">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up)">
                                      <p:cBhvr>
                                        <p:cTn id="35" dur="4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28"/>
                                        </p:tgtEl>
                                        <p:attrNameLst>
                                          <p:attrName>style.visibility</p:attrName>
                                        </p:attrNameLst>
                                      </p:cBhvr>
                                      <p:to>
                                        <p:strVal val="visible"/>
                                      </p:to>
                                    </p:set>
                                    <p:anim calcmode="lin" valueType="num">
                                      <p:cBhvr>
                                        <p:cTn id="40" dur="500" fill="hold"/>
                                        <p:tgtEl>
                                          <p:spTgt spid="28"/>
                                        </p:tgtEl>
                                        <p:attrNameLst>
                                          <p:attrName>ppt_w</p:attrName>
                                        </p:attrNameLst>
                                      </p:cBhvr>
                                      <p:tavLst>
                                        <p:tav tm="0">
                                          <p:val>
                                            <p:fltVal val="0"/>
                                          </p:val>
                                        </p:tav>
                                        <p:tav tm="100000">
                                          <p:val>
                                            <p:strVal val="#ppt_w"/>
                                          </p:val>
                                        </p:tav>
                                      </p:tavLst>
                                    </p:anim>
                                    <p:anim calcmode="lin" valueType="num">
                                      <p:cBhvr>
                                        <p:cTn id="41" dur="500" fill="hold"/>
                                        <p:tgtEl>
                                          <p:spTgt spid="28"/>
                                        </p:tgtEl>
                                        <p:attrNameLst>
                                          <p:attrName>ppt_h</p:attrName>
                                        </p:attrNameLst>
                                      </p:cBhvr>
                                      <p:tavLst>
                                        <p:tav tm="0">
                                          <p:val>
                                            <p:fltVal val="0"/>
                                          </p:val>
                                        </p:tav>
                                        <p:tav tm="100000">
                                          <p:val>
                                            <p:strVal val="#ppt_h"/>
                                          </p:val>
                                        </p:tav>
                                      </p:tavLst>
                                    </p:anim>
                                    <p:animEffect transition="in" filter="fade">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wipe(up)">
                                      <p:cBhvr>
                                        <p:cTn id="47" dur="4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6_About Smokeball ">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FAE2E35-2E84-48B9-954D-4D5F84397FF4}"/>
              </a:ext>
            </a:extLst>
          </p:cNvPr>
          <p:cNvSpPr txBox="1"/>
          <p:nvPr userDrawn="1"/>
        </p:nvSpPr>
        <p:spPr>
          <a:xfrm>
            <a:off x="6126426" y="1963123"/>
            <a:ext cx="7116220" cy="814903"/>
          </a:xfrm>
          <a:prstGeom prst="rect">
            <a:avLst/>
          </a:prstGeom>
          <a:noFill/>
        </p:spPr>
        <p:txBody>
          <a:bodyPr wrap="square" rtlCol="0">
            <a:spAutoFit/>
          </a:bodyPr>
          <a:lstStyle/>
          <a:p>
            <a:pPr>
              <a:lnSpc>
                <a:spcPts val="5920"/>
              </a:lnSpc>
            </a:pPr>
            <a:r>
              <a:rPr lang="en-US" sz="4320" b="1" i="0">
                <a:latin typeface="Poppins ExtraBold" pitchFamily="2" charset="77"/>
                <a:cs typeface="Poppins ExtraBold" pitchFamily="2" charset="77"/>
              </a:rPr>
              <a:t>A little about Smokeball</a:t>
            </a:r>
          </a:p>
        </p:txBody>
      </p:sp>
      <p:pic>
        <p:nvPicPr>
          <p:cNvPr id="5" name="Picture Placeholder 3" descr="A picture containing text, indoor, ceiling, table&#10;&#10;Description automatically generated">
            <a:extLst>
              <a:ext uri="{FF2B5EF4-FFF2-40B4-BE49-F238E27FC236}">
                <a16:creationId xmlns:a16="http://schemas.microsoft.com/office/drawing/2014/main" id="{8D749670-483F-4409-B137-9B098457045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
            <a:ext cx="5334000" cy="8229599"/>
          </a:xfrm>
          <a:prstGeom prst="rect">
            <a:avLst/>
          </a:prstGeom>
        </p:spPr>
      </p:pic>
      <p:sp>
        <p:nvSpPr>
          <p:cNvPr id="6" name="TextBox 5">
            <a:extLst>
              <a:ext uri="{FF2B5EF4-FFF2-40B4-BE49-F238E27FC236}">
                <a16:creationId xmlns:a16="http://schemas.microsoft.com/office/drawing/2014/main" id="{DFA1FCA8-15A4-43CD-BD24-57371A097A07}"/>
              </a:ext>
            </a:extLst>
          </p:cNvPr>
          <p:cNvSpPr txBox="1"/>
          <p:nvPr userDrawn="1"/>
        </p:nvSpPr>
        <p:spPr>
          <a:xfrm>
            <a:off x="6126426" y="3617698"/>
            <a:ext cx="2382286" cy="2448171"/>
          </a:xfrm>
          <a:prstGeom prst="rect">
            <a:avLst/>
          </a:prstGeom>
          <a:noFill/>
        </p:spPr>
        <p:txBody>
          <a:bodyPr wrap="square" rtlCol="0">
            <a:spAutoFit/>
          </a:bodyPr>
          <a:lstStyle/>
          <a:p>
            <a:pPr>
              <a:lnSpc>
                <a:spcPct val="150000"/>
              </a:lnSpc>
            </a:pPr>
            <a:r>
              <a:rPr lang="en-US" sz="3199" b="1" i="0">
                <a:solidFill>
                  <a:srgbClr val="EF7F29"/>
                </a:solidFill>
                <a:latin typeface="Poppins ExtraBold" pitchFamily="2" charset="77"/>
                <a:ea typeface="Roboto Black" panose="02000000000000000000" pitchFamily="2" charset="0"/>
                <a:cs typeface="Poppins ExtraBold" pitchFamily="2" charset="77"/>
              </a:rPr>
              <a:t>20+</a:t>
            </a:r>
          </a:p>
          <a:p>
            <a:pPr>
              <a:lnSpc>
                <a:spcPct val="110000"/>
              </a:lnSpc>
              <a:defRPr/>
            </a:pPr>
            <a:r>
              <a:rPr lang="en-US" sz="1200" b="1" i="0">
                <a:solidFill>
                  <a:srgbClr val="EF7F29"/>
                </a:solidFill>
                <a:latin typeface="Poppins SemiBold" pitchFamily="2" charset="77"/>
                <a:ea typeface="Roboto" panose="02000000000000000000" pitchFamily="2" charset="0"/>
                <a:cs typeface="Poppins SemiBold" pitchFamily="2" charset="77"/>
              </a:rPr>
              <a:t>YEARS IN LEGAL TECH</a:t>
            </a:r>
          </a:p>
          <a:p>
            <a:pPr>
              <a:lnSpc>
                <a:spcPct val="110000"/>
              </a:lnSpc>
              <a:defRPr/>
            </a:pPr>
            <a:endParaRPr lang="en-US" sz="1200" b="0" i="0">
              <a:solidFill>
                <a:schemeClr val="tx1">
                  <a:lumMod val="50000"/>
                  <a:lumOff val="50000"/>
                </a:schemeClr>
              </a:solidFill>
              <a:latin typeface="Poppins" pitchFamily="2" charset="77"/>
              <a:ea typeface="Roboto" panose="02000000000000000000" pitchFamily="2" charset="0"/>
              <a:cs typeface="Poppins" pitchFamily="2" charset="77"/>
            </a:endParaRPr>
          </a:p>
          <a:p>
            <a:pPr>
              <a:lnSpc>
                <a:spcPct val="110000"/>
              </a:lnSpc>
              <a:defRPr/>
            </a:pPr>
            <a:r>
              <a:rPr lang="en-US" sz="1200" b="0" i="0">
                <a:solidFill>
                  <a:schemeClr val="tx2"/>
                </a:solidFill>
                <a:latin typeface="Poppins" pitchFamily="2" charset="77"/>
                <a:ea typeface="Roboto" panose="02000000000000000000" pitchFamily="2" charset="0"/>
                <a:cs typeface="Poppins" pitchFamily="2" charset="77"/>
              </a:rPr>
              <a:t>Smokeball was founded by technology leaders with more than 20 years of experience in delivering impactful legal technology products.</a:t>
            </a:r>
            <a:endParaRPr lang="en-JM" sz="1200" b="0" i="0">
              <a:solidFill>
                <a:schemeClr val="tx2"/>
              </a:solidFill>
              <a:latin typeface="Poppins" pitchFamily="2" charset="77"/>
              <a:ea typeface="Roboto" panose="02000000000000000000" pitchFamily="2" charset="0"/>
              <a:cs typeface="Poppins" pitchFamily="2" charset="77"/>
            </a:endParaRPr>
          </a:p>
        </p:txBody>
      </p:sp>
      <p:sp>
        <p:nvSpPr>
          <p:cNvPr id="7" name="TextBox 6">
            <a:extLst>
              <a:ext uri="{FF2B5EF4-FFF2-40B4-BE49-F238E27FC236}">
                <a16:creationId xmlns:a16="http://schemas.microsoft.com/office/drawing/2014/main" id="{9A5062A8-BB8F-4089-B41E-C4895E712F5F}"/>
              </a:ext>
            </a:extLst>
          </p:cNvPr>
          <p:cNvSpPr txBox="1"/>
          <p:nvPr userDrawn="1"/>
        </p:nvSpPr>
        <p:spPr>
          <a:xfrm>
            <a:off x="8775171" y="3617696"/>
            <a:ext cx="2382286" cy="2651303"/>
          </a:xfrm>
          <a:prstGeom prst="rect">
            <a:avLst/>
          </a:prstGeom>
          <a:noFill/>
        </p:spPr>
        <p:txBody>
          <a:bodyPr wrap="square" rtlCol="0">
            <a:spAutoFit/>
          </a:bodyPr>
          <a:lstStyle/>
          <a:p>
            <a:pPr marL="0" algn="l" defTabSz="548640" rtl="0" eaLnBrk="1" latinLnBrk="0" hangingPunct="1">
              <a:lnSpc>
                <a:spcPct val="150000"/>
              </a:lnSpc>
            </a:pPr>
            <a:r>
              <a:rPr lang="en-US" sz="3199" b="1" i="0" kern="1200">
                <a:solidFill>
                  <a:srgbClr val="EF7F29"/>
                </a:solidFill>
                <a:latin typeface="Poppins ExtraBold" pitchFamily="2" charset="77"/>
                <a:ea typeface="Roboto Black" panose="02000000000000000000" pitchFamily="2" charset="0"/>
                <a:cs typeface="Poppins ExtraBold" pitchFamily="2" charset="77"/>
              </a:rPr>
              <a:t>50%</a:t>
            </a:r>
          </a:p>
          <a:p>
            <a:pPr marL="0" algn="l" defTabSz="548640" rtl="0" eaLnBrk="1" latinLnBrk="0" hangingPunct="1">
              <a:lnSpc>
                <a:spcPct val="110000"/>
              </a:lnSpc>
              <a:defRPr/>
            </a:pPr>
            <a:r>
              <a:rPr lang="en-US" sz="1200" b="1" i="0" kern="1200">
                <a:solidFill>
                  <a:srgbClr val="EF7F29"/>
                </a:solidFill>
                <a:latin typeface="Poppins SemiBold" pitchFamily="2" charset="77"/>
                <a:ea typeface="Roboto" panose="02000000000000000000" pitchFamily="2" charset="0"/>
                <a:cs typeface="Poppins SemiBold" pitchFamily="2" charset="77"/>
              </a:rPr>
              <a:t>STAFF WITH LEGAL </a:t>
            </a:r>
            <a:br>
              <a:rPr lang="en-US" sz="1200" b="1" i="0" kern="1200">
                <a:solidFill>
                  <a:srgbClr val="EF7F29"/>
                </a:solidFill>
                <a:latin typeface="Poppins SemiBold" pitchFamily="2" charset="77"/>
                <a:ea typeface="Roboto" panose="02000000000000000000" pitchFamily="2" charset="0"/>
                <a:cs typeface="Poppins SemiBold" pitchFamily="2" charset="77"/>
              </a:rPr>
            </a:br>
            <a:r>
              <a:rPr lang="en-US" sz="1200" b="1" i="0" kern="1200">
                <a:solidFill>
                  <a:srgbClr val="EF7F29"/>
                </a:solidFill>
                <a:latin typeface="Poppins SemiBold" pitchFamily="2" charset="77"/>
                <a:ea typeface="Roboto" panose="02000000000000000000" pitchFamily="2" charset="0"/>
                <a:cs typeface="Poppins SemiBold" pitchFamily="2" charset="77"/>
              </a:rPr>
              <a:t>PRACTICE BACKGROUND</a:t>
            </a:r>
          </a:p>
          <a:p>
            <a:pPr>
              <a:lnSpc>
                <a:spcPct val="110000"/>
              </a:lnSpc>
              <a:defRPr/>
            </a:pPr>
            <a:endParaRPr lang="en-US" sz="1200" b="0" i="0">
              <a:solidFill>
                <a:schemeClr val="tx2"/>
              </a:solidFill>
              <a:latin typeface="Poppins" pitchFamily="2" charset="77"/>
              <a:ea typeface="Roboto" panose="02000000000000000000" pitchFamily="2" charset="0"/>
              <a:cs typeface="Poppins" pitchFamily="2" charset="77"/>
            </a:endParaRPr>
          </a:p>
          <a:p>
            <a:pPr>
              <a:lnSpc>
                <a:spcPct val="110000"/>
              </a:lnSpc>
              <a:defRPr/>
            </a:pPr>
            <a:r>
              <a:rPr lang="en-US" sz="1200" b="0" i="0">
                <a:solidFill>
                  <a:schemeClr val="tx2"/>
                </a:solidFill>
                <a:latin typeface="Poppins" pitchFamily="2" charset="77"/>
                <a:ea typeface="Roboto" panose="02000000000000000000" pitchFamily="2" charset="0"/>
                <a:cs typeface="Poppins" pitchFamily="2" charset="77"/>
              </a:rPr>
              <a:t>We are focused on developing a team that shares a profound love for the law and is compelled to help small law firms be successful.</a:t>
            </a:r>
            <a:endParaRPr lang="en-JM" sz="1200" b="0" i="0">
              <a:solidFill>
                <a:schemeClr val="tx2"/>
              </a:solidFill>
              <a:latin typeface="Poppins" pitchFamily="2" charset="77"/>
              <a:ea typeface="Roboto" panose="02000000000000000000" pitchFamily="2" charset="0"/>
              <a:cs typeface="Poppins" pitchFamily="2" charset="77"/>
            </a:endParaRPr>
          </a:p>
        </p:txBody>
      </p:sp>
      <p:sp>
        <p:nvSpPr>
          <p:cNvPr id="8" name="TextBox 7">
            <a:extLst>
              <a:ext uri="{FF2B5EF4-FFF2-40B4-BE49-F238E27FC236}">
                <a16:creationId xmlns:a16="http://schemas.microsoft.com/office/drawing/2014/main" id="{58971E9F-930A-47F3-8325-32B6A63E1291}"/>
              </a:ext>
            </a:extLst>
          </p:cNvPr>
          <p:cNvSpPr txBox="1"/>
          <p:nvPr userDrawn="1"/>
        </p:nvSpPr>
        <p:spPr>
          <a:xfrm>
            <a:off x="11423916" y="3617697"/>
            <a:ext cx="2382286" cy="2245038"/>
          </a:xfrm>
          <a:prstGeom prst="rect">
            <a:avLst/>
          </a:prstGeom>
          <a:noFill/>
        </p:spPr>
        <p:txBody>
          <a:bodyPr wrap="square" rtlCol="0">
            <a:spAutoFit/>
          </a:bodyPr>
          <a:lstStyle/>
          <a:p>
            <a:pPr marL="0" algn="l" defTabSz="548640" rtl="0" eaLnBrk="1" latinLnBrk="0" hangingPunct="1">
              <a:lnSpc>
                <a:spcPct val="150000"/>
              </a:lnSpc>
            </a:pPr>
            <a:r>
              <a:rPr lang="en-US" sz="3199" b="1" i="0" kern="1200">
                <a:solidFill>
                  <a:srgbClr val="EF7F29"/>
                </a:solidFill>
                <a:latin typeface="Poppins ExtraBold" pitchFamily="2" charset="77"/>
                <a:ea typeface="Roboto Black" panose="02000000000000000000" pitchFamily="2" charset="0"/>
                <a:cs typeface="Poppins ExtraBold" pitchFamily="2" charset="77"/>
              </a:rPr>
              <a:t>Global</a:t>
            </a:r>
          </a:p>
          <a:p>
            <a:pPr>
              <a:lnSpc>
                <a:spcPct val="110000"/>
              </a:lnSpc>
              <a:defRPr/>
            </a:pPr>
            <a:r>
              <a:rPr lang="en-US" sz="1200" b="1" i="0">
                <a:solidFill>
                  <a:srgbClr val="EF7F29"/>
                </a:solidFill>
                <a:latin typeface="Poppins SemiBold" pitchFamily="2" charset="77"/>
                <a:ea typeface="Roboto" panose="02000000000000000000" pitchFamily="2" charset="0"/>
                <a:cs typeface="Poppins SemiBold" pitchFamily="2" charset="77"/>
              </a:rPr>
              <a:t>U.S. + AUSTRALIA</a:t>
            </a:r>
          </a:p>
          <a:p>
            <a:pPr>
              <a:lnSpc>
                <a:spcPct val="110000"/>
              </a:lnSpc>
              <a:defRPr/>
            </a:pPr>
            <a:endParaRPr lang="en-US" sz="1200" b="0" i="0">
              <a:solidFill>
                <a:srgbClr val="EF7F29"/>
              </a:solidFill>
              <a:latin typeface="Poppins" pitchFamily="2" charset="77"/>
              <a:ea typeface="Roboto" panose="02000000000000000000" pitchFamily="2" charset="0"/>
              <a:cs typeface="Poppins" pitchFamily="2" charset="77"/>
            </a:endParaRPr>
          </a:p>
          <a:p>
            <a:pPr>
              <a:lnSpc>
                <a:spcPct val="110000"/>
              </a:lnSpc>
              <a:defRPr/>
            </a:pPr>
            <a:r>
              <a:rPr lang="en-US" sz="1200" b="0" i="0">
                <a:solidFill>
                  <a:schemeClr val="tx2"/>
                </a:solidFill>
                <a:latin typeface="Poppins" pitchFamily="2" charset="77"/>
                <a:ea typeface="Roboto" panose="02000000000000000000" pitchFamily="2" charset="0"/>
                <a:cs typeface="Poppins" pitchFamily="2" charset="77"/>
              </a:rPr>
              <a:t>With offices in Illinois and Sydney, Australia, we’ve got essentially every time zone covered to properly service our thousands of clients.</a:t>
            </a:r>
            <a:endParaRPr lang="en-JM" sz="1200" b="0" i="0">
              <a:solidFill>
                <a:schemeClr val="tx2"/>
              </a:solidFill>
              <a:latin typeface="Poppins" pitchFamily="2" charset="77"/>
              <a:ea typeface="Roboto" panose="02000000000000000000" pitchFamily="2" charset="0"/>
              <a:cs typeface="Poppins" pitchFamily="2" charset="77"/>
            </a:endParaRPr>
          </a:p>
        </p:txBody>
      </p:sp>
      <p:grpSp>
        <p:nvGrpSpPr>
          <p:cNvPr id="9" name="Группа 481">
            <a:extLst>
              <a:ext uri="{FF2B5EF4-FFF2-40B4-BE49-F238E27FC236}">
                <a16:creationId xmlns:a16="http://schemas.microsoft.com/office/drawing/2014/main" id="{BB2B26F2-8FD9-410C-B5B4-ADEB36E94C18}"/>
              </a:ext>
            </a:extLst>
          </p:cNvPr>
          <p:cNvGrpSpPr/>
          <p:nvPr userDrawn="1"/>
        </p:nvGrpSpPr>
        <p:grpSpPr>
          <a:xfrm>
            <a:off x="6198689" y="3233149"/>
            <a:ext cx="342326" cy="474774"/>
            <a:chOff x="3395663" y="8124826"/>
            <a:chExt cx="533400" cy="739775"/>
          </a:xfrm>
          <a:solidFill>
            <a:schemeClr val="accent2"/>
          </a:solidFill>
        </p:grpSpPr>
        <p:sp>
          <p:nvSpPr>
            <p:cNvPr id="10" name="Freeform 366">
              <a:extLst>
                <a:ext uri="{FF2B5EF4-FFF2-40B4-BE49-F238E27FC236}">
                  <a16:creationId xmlns:a16="http://schemas.microsoft.com/office/drawing/2014/main" id="{E5385E31-5207-49D9-BD44-BBF829878CF8}"/>
                </a:ext>
              </a:extLst>
            </p:cNvPr>
            <p:cNvSpPr>
              <a:spLocks noEditPoints="1"/>
            </p:cNvSpPr>
            <p:nvPr/>
          </p:nvSpPr>
          <p:spPr bwMode="auto">
            <a:xfrm>
              <a:off x="3395663" y="8124826"/>
              <a:ext cx="439738" cy="446088"/>
            </a:xfrm>
            <a:custGeom>
              <a:avLst/>
              <a:gdLst>
                <a:gd name="T0" fmla="*/ 52 w 104"/>
                <a:gd name="T1" fmla="*/ 104 h 104"/>
                <a:gd name="T2" fmla="*/ 0 w 104"/>
                <a:gd name="T3" fmla="*/ 52 h 104"/>
                <a:gd name="T4" fmla="*/ 52 w 104"/>
                <a:gd name="T5" fmla="*/ 0 h 104"/>
                <a:gd name="T6" fmla="*/ 104 w 104"/>
                <a:gd name="T7" fmla="*/ 52 h 104"/>
                <a:gd name="T8" fmla="*/ 52 w 104"/>
                <a:gd name="T9" fmla="*/ 104 h 104"/>
                <a:gd name="T10" fmla="*/ 52 w 104"/>
                <a:gd name="T11" fmla="*/ 8 h 104"/>
                <a:gd name="T12" fmla="*/ 8 w 104"/>
                <a:gd name="T13" fmla="*/ 52 h 104"/>
                <a:gd name="T14" fmla="*/ 52 w 104"/>
                <a:gd name="T15" fmla="*/ 96 h 104"/>
                <a:gd name="T16" fmla="*/ 96 w 104"/>
                <a:gd name="T17" fmla="*/ 52 h 104"/>
                <a:gd name="T18" fmla="*/ 52 w 104"/>
                <a:gd name="T19" fmla="*/ 8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4" h="104">
                  <a:moveTo>
                    <a:pt x="52" y="104"/>
                  </a:moveTo>
                  <a:cubicBezTo>
                    <a:pt x="23" y="104"/>
                    <a:pt x="0" y="81"/>
                    <a:pt x="0" y="52"/>
                  </a:cubicBezTo>
                  <a:cubicBezTo>
                    <a:pt x="0" y="23"/>
                    <a:pt x="23" y="0"/>
                    <a:pt x="52" y="0"/>
                  </a:cubicBezTo>
                  <a:cubicBezTo>
                    <a:pt x="81" y="0"/>
                    <a:pt x="104" y="23"/>
                    <a:pt x="104" y="52"/>
                  </a:cubicBezTo>
                  <a:cubicBezTo>
                    <a:pt x="104" y="81"/>
                    <a:pt x="81" y="104"/>
                    <a:pt x="52" y="104"/>
                  </a:cubicBezTo>
                  <a:moveTo>
                    <a:pt x="52" y="8"/>
                  </a:moveTo>
                  <a:cubicBezTo>
                    <a:pt x="28" y="8"/>
                    <a:pt x="8" y="28"/>
                    <a:pt x="8" y="52"/>
                  </a:cubicBezTo>
                  <a:cubicBezTo>
                    <a:pt x="8" y="76"/>
                    <a:pt x="28" y="96"/>
                    <a:pt x="52" y="96"/>
                  </a:cubicBezTo>
                  <a:cubicBezTo>
                    <a:pt x="76" y="96"/>
                    <a:pt x="96" y="76"/>
                    <a:pt x="96" y="52"/>
                  </a:cubicBezTo>
                  <a:cubicBezTo>
                    <a:pt x="96" y="28"/>
                    <a:pt x="76" y="8"/>
                    <a:pt x="52"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51" tIns="30475" rIns="60951" bIns="30475" numCol="1" anchor="t" anchorCtr="0" compatLnSpc="1">
              <a:prstTxWarp prst="textNoShape">
                <a:avLst/>
              </a:prstTxWarp>
            </a:bodyPr>
            <a:lstStyle/>
            <a:p>
              <a:endParaRPr lang="ru-RU" sz="1440" b="0" i="0"/>
            </a:p>
          </p:txBody>
        </p:sp>
        <p:sp>
          <p:nvSpPr>
            <p:cNvPr id="11" name="Freeform 367">
              <a:extLst>
                <a:ext uri="{FF2B5EF4-FFF2-40B4-BE49-F238E27FC236}">
                  <a16:creationId xmlns:a16="http://schemas.microsoft.com/office/drawing/2014/main" id="{03D26259-536C-42FD-BF20-0668F182111C}"/>
                </a:ext>
              </a:extLst>
            </p:cNvPr>
            <p:cNvSpPr>
              <a:spLocks/>
            </p:cNvSpPr>
            <p:nvPr/>
          </p:nvSpPr>
          <p:spPr bwMode="auto">
            <a:xfrm>
              <a:off x="3509963" y="8132763"/>
              <a:ext cx="119063" cy="434975"/>
            </a:xfrm>
            <a:custGeom>
              <a:avLst/>
              <a:gdLst>
                <a:gd name="T0" fmla="*/ 23 w 28"/>
                <a:gd name="T1" fmla="*/ 101 h 101"/>
                <a:gd name="T2" fmla="*/ 0 w 28"/>
                <a:gd name="T3" fmla="*/ 50 h 101"/>
                <a:gd name="T4" fmla="*/ 22 w 28"/>
                <a:gd name="T5" fmla="*/ 0 h 101"/>
                <a:gd name="T6" fmla="*/ 28 w 28"/>
                <a:gd name="T7" fmla="*/ 6 h 101"/>
                <a:gd name="T8" fmla="*/ 8 w 28"/>
                <a:gd name="T9" fmla="*/ 50 h 101"/>
                <a:gd name="T10" fmla="*/ 28 w 28"/>
                <a:gd name="T11" fmla="*/ 95 h 101"/>
                <a:gd name="T12" fmla="*/ 23 w 28"/>
                <a:gd name="T13" fmla="*/ 101 h 101"/>
              </a:gdLst>
              <a:ahLst/>
              <a:cxnLst>
                <a:cxn ang="0">
                  <a:pos x="T0" y="T1"/>
                </a:cxn>
                <a:cxn ang="0">
                  <a:pos x="T2" y="T3"/>
                </a:cxn>
                <a:cxn ang="0">
                  <a:pos x="T4" y="T5"/>
                </a:cxn>
                <a:cxn ang="0">
                  <a:pos x="T6" y="T7"/>
                </a:cxn>
                <a:cxn ang="0">
                  <a:pos x="T8" y="T9"/>
                </a:cxn>
                <a:cxn ang="0">
                  <a:pos x="T10" y="T11"/>
                </a:cxn>
                <a:cxn ang="0">
                  <a:pos x="T12" y="T13"/>
                </a:cxn>
              </a:cxnLst>
              <a:rect l="0" t="0" r="r" b="b"/>
              <a:pathLst>
                <a:path w="28" h="101">
                  <a:moveTo>
                    <a:pt x="23" y="101"/>
                  </a:moveTo>
                  <a:cubicBezTo>
                    <a:pt x="9" y="88"/>
                    <a:pt x="0" y="69"/>
                    <a:pt x="0" y="50"/>
                  </a:cubicBezTo>
                  <a:cubicBezTo>
                    <a:pt x="0" y="31"/>
                    <a:pt x="8" y="13"/>
                    <a:pt x="22" y="0"/>
                  </a:cubicBezTo>
                  <a:cubicBezTo>
                    <a:pt x="28" y="6"/>
                    <a:pt x="28" y="6"/>
                    <a:pt x="28" y="6"/>
                  </a:cubicBezTo>
                  <a:cubicBezTo>
                    <a:pt x="15" y="17"/>
                    <a:pt x="8" y="33"/>
                    <a:pt x="8" y="50"/>
                  </a:cubicBezTo>
                  <a:cubicBezTo>
                    <a:pt x="8" y="67"/>
                    <a:pt x="16" y="84"/>
                    <a:pt x="28" y="95"/>
                  </a:cubicBezTo>
                  <a:lnTo>
                    <a:pt x="23" y="1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51" tIns="30475" rIns="60951" bIns="30475" numCol="1" anchor="t" anchorCtr="0" compatLnSpc="1">
              <a:prstTxWarp prst="textNoShape">
                <a:avLst/>
              </a:prstTxWarp>
            </a:bodyPr>
            <a:lstStyle/>
            <a:p>
              <a:endParaRPr lang="ru-RU" sz="1440" b="0" i="0"/>
            </a:p>
          </p:txBody>
        </p:sp>
        <p:sp>
          <p:nvSpPr>
            <p:cNvPr id="12" name="Freeform 368">
              <a:extLst>
                <a:ext uri="{FF2B5EF4-FFF2-40B4-BE49-F238E27FC236}">
                  <a16:creationId xmlns:a16="http://schemas.microsoft.com/office/drawing/2014/main" id="{D0D16EDE-4EEA-42A6-95E1-8AC25B09E633}"/>
                </a:ext>
              </a:extLst>
            </p:cNvPr>
            <p:cNvSpPr>
              <a:spLocks/>
            </p:cNvSpPr>
            <p:nvPr/>
          </p:nvSpPr>
          <p:spPr bwMode="auto">
            <a:xfrm>
              <a:off x="3603626" y="8132763"/>
              <a:ext cx="117475" cy="434975"/>
            </a:xfrm>
            <a:custGeom>
              <a:avLst/>
              <a:gdLst>
                <a:gd name="T0" fmla="*/ 5 w 28"/>
                <a:gd name="T1" fmla="*/ 101 h 101"/>
                <a:gd name="T2" fmla="*/ 0 w 28"/>
                <a:gd name="T3" fmla="*/ 95 h 101"/>
                <a:gd name="T4" fmla="*/ 20 w 28"/>
                <a:gd name="T5" fmla="*/ 50 h 101"/>
                <a:gd name="T6" fmla="*/ 0 w 28"/>
                <a:gd name="T7" fmla="*/ 6 h 101"/>
                <a:gd name="T8" fmla="*/ 6 w 28"/>
                <a:gd name="T9" fmla="*/ 0 h 101"/>
                <a:gd name="T10" fmla="*/ 28 w 28"/>
                <a:gd name="T11" fmla="*/ 50 h 101"/>
                <a:gd name="T12" fmla="*/ 5 w 28"/>
                <a:gd name="T13" fmla="*/ 101 h 101"/>
              </a:gdLst>
              <a:ahLst/>
              <a:cxnLst>
                <a:cxn ang="0">
                  <a:pos x="T0" y="T1"/>
                </a:cxn>
                <a:cxn ang="0">
                  <a:pos x="T2" y="T3"/>
                </a:cxn>
                <a:cxn ang="0">
                  <a:pos x="T4" y="T5"/>
                </a:cxn>
                <a:cxn ang="0">
                  <a:pos x="T6" y="T7"/>
                </a:cxn>
                <a:cxn ang="0">
                  <a:pos x="T8" y="T9"/>
                </a:cxn>
                <a:cxn ang="0">
                  <a:pos x="T10" y="T11"/>
                </a:cxn>
                <a:cxn ang="0">
                  <a:pos x="T12" y="T13"/>
                </a:cxn>
              </a:cxnLst>
              <a:rect l="0" t="0" r="r" b="b"/>
              <a:pathLst>
                <a:path w="28" h="101">
                  <a:moveTo>
                    <a:pt x="5" y="101"/>
                  </a:moveTo>
                  <a:cubicBezTo>
                    <a:pt x="0" y="95"/>
                    <a:pt x="0" y="95"/>
                    <a:pt x="0" y="95"/>
                  </a:cubicBezTo>
                  <a:cubicBezTo>
                    <a:pt x="12" y="84"/>
                    <a:pt x="20" y="67"/>
                    <a:pt x="20" y="50"/>
                  </a:cubicBezTo>
                  <a:cubicBezTo>
                    <a:pt x="20" y="33"/>
                    <a:pt x="13" y="17"/>
                    <a:pt x="0" y="6"/>
                  </a:cubicBezTo>
                  <a:cubicBezTo>
                    <a:pt x="6" y="0"/>
                    <a:pt x="6" y="0"/>
                    <a:pt x="6" y="0"/>
                  </a:cubicBezTo>
                  <a:cubicBezTo>
                    <a:pt x="20" y="13"/>
                    <a:pt x="28" y="31"/>
                    <a:pt x="28" y="50"/>
                  </a:cubicBezTo>
                  <a:cubicBezTo>
                    <a:pt x="28" y="69"/>
                    <a:pt x="19" y="88"/>
                    <a:pt x="5" y="10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51" tIns="30475" rIns="60951" bIns="30475" numCol="1" anchor="t" anchorCtr="0" compatLnSpc="1">
              <a:prstTxWarp prst="textNoShape">
                <a:avLst/>
              </a:prstTxWarp>
            </a:bodyPr>
            <a:lstStyle/>
            <a:p>
              <a:endParaRPr lang="ru-RU" sz="1440" b="0" i="0"/>
            </a:p>
          </p:txBody>
        </p:sp>
        <p:sp>
          <p:nvSpPr>
            <p:cNvPr id="13" name="Rectangle 369">
              <a:extLst>
                <a:ext uri="{FF2B5EF4-FFF2-40B4-BE49-F238E27FC236}">
                  <a16:creationId xmlns:a16="http://schemas.microsoft.com/office/drawing/2014/main" id="{BB2A8201-E2A2-4A84-B6D5-1711D62B50CF}"/>
                </a:ext>
              </a:extLst>
            </p:cNvPr>
            <p:cNvSpPr>
              <a:spLocks noChangeArrowheads="1"/>
            </p:cNvSpPr>
            <p:nvPr/>
          </p:nvSpPr>
          <p:spPr bwMode="auto">
            <a:xfrm>
              <a:off x="3441701" y="8243888"/>
              <a:ext cx="373063" cy="349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51" tIns="30475" rIns="60951" bIns="30475" numCol="1" anchor="t" anchorCtr="0" compatLnSpc="1">
              <a:prstTxWarp prst="textNoShape">
                <a:avLst/>
              </a:prstTxWarp>
            </a:bodyPr>
            <a:lstStyle/>
            <a:p>
              <a:endParaRPr lang="ru-RU" sz="1440" b="0" i="0"/>
            </a:p>
          </p:txBody>
        </p:sp>
        <p:sp>
          <p:nvSpPr>
            <p:cNvPr id="14" name="Rectangle 370">
              <a:extLst>
                <a:ext uri="{FF2B5EF4-FFF2-40B4-BE49-F238E27FC236}">
                  <a16:creationId xmlns:a16="http://schemas.microsoft.com/office/drawing/2014/main" id="{151A2659-ED86-4433-A712-21DB90487DE4}"/>
                </a:ext>
              </a:extLst>
            </p:cNvPr>
            <p:cNvSpPr>
              <a:spLocks noChangeArrowheads="1"/>
            </p:cNvSpPr>
            <p:nvPr/>
          </p:nvSpPr>
          <p:spPr bwMode="auto">
            <a:xfrm>
              <a:off x="3441701" y="8416926"/>
              <a:ext cx="373063" cy="349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51" tIns="30475" rIns="60951" bIns="30475" numCol="1" anchor="t" anchorCtr="0" compatLnSpc="1">
              <a:prstTxWarp prst="textNoShape">
                <a:avLst/>
              </a:prstTxWarp>
            </a:bodyPr>
            <a:lstStyle/>
            <a:p>
              <a:endParaRPr lang="ru-RU" sz="1440" b="0" i="0"/>
            </a:p>
          </p:txBody>
        </p:sp>
        <p:sp>
          <p:nvSpPr>
            <p:cNvPr id="15" name="Freeform 371">
              <a:extLst>
                <a:ext uri="{FF2B5EF4-FFF2-40B4-BE49-F238E27FC236}">
                  <a16:creationId xmlns:a16="http://schemas.microsoft.com/office/drawing/2014/main" id="{922F777E-2DB1-47E9-993E-02C93518841C}"/>
                </a:ext>
              </a:extLst>
            </p:cNvPr>
            <p:cNvSpPr>
              <a:spLocks/>
            </p:cNvSpPr>
            <p:nvPr/>
          </p:nvSpPr>
          <p:spPr bwMode="auto">
            <a:xfrm>
              <a:off x="3611563" y="8364538"/>
              <a:ext cx="317500" cy="414338"/>
            </a:xfrm>
            <a:custGeom>
              <a:avLst/>
              <a:gdLst>
                <a:gd name="T0" fmla="*/ 8 w 75"/>
                <a:gd name="T1" fmla="*/ 96 h 96"/>
                <a:gd name="T2" fmla="*/ 0 w 75"/>
                <a:gd name="T3" fmla="*/ 96 h 96"/>
                <a:gd name="T4" fmla="*/ 0 w 75"/>
                <a:gd name="T5" fmla="*/ 64 h 96"/>
                <a:gd name="T6" fmla="*/ 3 w 75"/>
                <a:gd name="T7" fmla="*/ 64 h 96"/>
                <a:gd name="T8" fmla="*/ 67 w 75"/>
                <a:gd name="T9" fmla="*/ 0 h 96"/>
                <a:gd name="T10" fmla="*/ 75 w 75"/>
                <a:gd name="T11" fmla="*/ 0 h 96"/>
                <a:gd name="T12" fmla="*/ 8 w 75"/>
                <a:gd name="T13" fmla="*/ 72 h 96"/>
                <a:gd name="T14" fmla="*/ 8 w 75"/>
                <a:gd name="T15" fmla="*/ 96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96">
                  <a:moveTo>
                    <a:pt x="8" y="96"/>
                  </a:moveTo>
                  <a:cubicBezTo>
                    <a:pt x="0" y="96"/>
                    <a:pt x="0" y="96"/>
                    <a:pt x="0" y="96"/>
                  </a:cubicBezTo>
                  <a:cubicBezTo>
                    <a:pt x="0" y="64"/>
                    <a:pt x="0" y="64"/>
                    <a:pt x="0" y="64"/>
                  </a:cubicBezTo>
                  <a:cubicBezTo>
                    <a:pt x="3" y="64"/>
                    <a:pt x="3" y="64"/>
                    <a:pt x="3" y="64"/>
                  </a:cubicBezTo>
                  <a:cubicBezTo>
                    <a:pt x="38" y="64"/>
                    <a:pt x="67" y="36"/>
                    <a:pt x="67" y="0"/>
                  </a:cubicBezTo>
                  <a:cubicBezTo>
                    <a:pt x="75" y="0"/>
                    <a:pt x="75" y="0"/>
                    <a:pt x="75" y="0"/>
                  </a:cubicBezTo>
                  <a:cubicBezTo>
                    <a:pt x="75" y="36"/>
                    <a:pt x="44" y="70"/>
                    <a:pt x="8" y="72"/>
                  </a:cubicBezTo>
                  <a:lnTo>
                    <a:pt x="8"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51" tIns="30475" rIns="60951" bIns="30475" numCol="1" anchor="t" anchorCtr="0" compatLnSpc="1">
              <a:prstTxWarp prst="textNoShape">
                <a:avLst/>
              </a:prstTxWarp>
            </a:bodyPr>
            <a:lstStyle/>
            <a:p>
              <a:endParaRPr lang="ru-RU" sz="1440" b="0" i="0"/>
            </a:p>
          </p:txBody>
        </p:sp>
        <p:sp>
          <p:nvSpPr>
            <p:cNvPr id="16" name="Freeform 372">
              <a:extLst>
                <a:ext uri="{FF2B5EF4-FFF2-40B4-BE49-F238E27FC236}">
                  <a16:creationId xmlns:a16="http://schemas.microsoft.com/office/drawing/2014/main" id="{3575C684-4CA0-4F70-A444-8A4EB29D7C09}"/>
                </a:ext>
              </a:extLst>
            </p:cNvPr>
            <p:cNvSpPr>
              <a:spLocks/>
            </p:cNvSpPr>
            <p:nvPr/>
          </p:nvSpPr>
          <p:spPr bwMode="auto">
            <a:xfrm>
              <a:off x="3530601" y="8743951"/>
              <a:ext cx="169863" cy="85725"/>
            </a:xfrm>
            <a:custGeom>
              <a:avLst/>
              <a:gdLst>
                <a:gd name="T0" fmla="*/ 40 w 40"/>
                <a:gd name="T1" fmla="*/ 20 h 20"/>
                <a:gd name="T2" fmla="*/ 32 w 40"/>
                <a:gd name="T3" fmla="*/ 20 h 20"/>
                <a:gd name="T4" fmla="*/ 20 w 40"/>
                <a:gd name="T5" fmla="*/ 8 h 20"/>
                <a:gd name="T6" fmla="*/ 8 w 40"/>
                <a:gd name="T7" fmla="*/ 20 h 20"/>
                <a:gd name="T8" fmla="*/ 0 w 40"/>
                <a:gd name="T9" fmla="*/ 20 h 20"/>
                <a:gd name="T10" fmla="*/ 20 w 40"/>
                <a:gd name="T11" fmla="*/ 0 h 20"/>
                <a:gd name="T12" fmla="*/ 40 w 40"/>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40" h="20">
                  <a:moveTo>
                    <a:pt x="40" y="20"/>
                  </a:moveTo>
                  <a:cubicBezTo>
                    <a:pt x="32" y="20"/>
                    <a:pt x="32" y="20"/>
                    <a:pt x="32" y="20"/>
                  </a:cubicBezTo>
                  <a:cubicBezTo>
                    <a:pt x="32" y="12"/>
                    <a:pt x="27" y="8"/>
                    <a:pt x="20" y="8"/>
                  </a:cubicBezTo>
                  <a:cubicBezTo>
                    <a:pt x="13" y="8"/>
                    <a:pt x="8" y="12"/>
                    <a:pt x="8" y="20"/>
                  </a:cubicBezTo>
                  <a:cubicBezTo>
                    <a:pt x="0" y="20"/>
                    <a:pt x="0" y="20"/>
                    <a:pt x="0" y="20"/>
                  </a:cubicBezTo>
                  <a:cubicBezTo>
                    <a:pt x="0" y="8"/>
                    <a:pt x="9" y="0"/>
                    <a:pt x="20" y="0"/>
                  </a:cubicBezTo>
                  <a:cubicBezTo>
                    <a:pt x="31" y="0"/>
                    <a:pt x="40" y="8"/>
                    <a:pt x="40" y="2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51" tIns="30475" rIns="60951" bIns="30475" numCol="1" anchor="t" anchorCtr="0" compatLnSpc="1">
              <a:prstTxWarp prst="textNoShape">
                <a:avLst/>
              </a:prstTxWarp>
            </a:bodyPr>
            <a:lstStyle/>
            <a:p>
              <a:endParaRPr lang="ru-RU" sz="1440" b="0" i="0"/>
            </a:p>
          </p:txBody>
        </p:sp>
        <p:sp>
          <p:nvSpPr>
            <p:cNvPr id="17" name="Rectangle 373">
              <a:extLst>
                <a:ext uri="{FF2B5EF4-FFF2-40B4-BE49-F238E27FC236}">
                  <a16:creationId xmlns:a16="http://schemas.microsoft.com/office/drawing/2014/main" id="{821C23C8-7134-47CC-BDC1-2A2386F89E7F}"/>
                </a:ext>
              </a:extLst>
            </p:cNvPr>
            <p:cNvSpPr>
              <a:spLocks noChangeArrowheads="1"/>
            </p:cNvSpPr>
            <p:nvPr/>
          </p:nvSpPr>
          <p:spPr bwMode="auto">
            <a:xfrm>
              <a:off x="3441701" y="8829676"/>
              <a:ext cx="373063" cy="349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51" tIns="30475" rIns="60951" bIns="30475" numCol="1" anchor="t" anchorCtr="0" compatLnSpc="1">
              <a:prstTxWarp prst="textNoShape">
                <a:avLst/>
              </a:prstTxWarp>
            </a:bodyPr>
            <a:lstStyle/>
            <a:p>
              <a:endParaRPr lang="ru-RU" sz="1440" b="0" i="0"/>
            </a:p>
          </p:txBody>
        </p:sp>
        <p:sp>
          <p:nvSpPr>
            <p:cNvPr id="18" name="Rectangle 374">
              <a:extLst>
                <a:ext uri="{FF2B5EF4-FFF2-40B4-BE49-F238E27FC236}">
                  <a16:creationId xmlns:a16="http://schemas.microsoft.com/office/drawing/2014/main" id="{1288FFA6-C8EE-482B-902B-4E49E7E3ED8C}"/>
                </a:ext>
              </a:extLst>
            </p:cNvPr>
            <p:cNvSpPr>
              <a:spLocks noChangeArrowheads="1"/>
            </p:cNvSpPr>
            <p:nvPr/>
          </p:nvSpPr>
          <p:spPr bwMode="auto">
            <a:xfrm>
              <a:off x="3611563" y="8588376"/>
              <a:ext cx="33338" cy="698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51" tIns="30475" rIns="60951" bIns="30475" numCol="1" anchor="t" anchorCtr="0" compatLnSpc="1">
              <a:prstTxWarp prst="textNoShape">
                <a:avLst/>
              </a:prstTxWarp>
            </a:bodyPr>
            <a:lstStyle/>
            <a:p>
              <a:endParaRPr lang="ru-RU" sz="1440" b="0" i="0"/>
            </a:p>
          </p:txBody>
        </p:sp>
      </p:grpSp>
      <p:grpSp>
        <p:nvGrpSpPr>
          <p:cNvPr id="19" name="Группа 482">
            <a:extLst>
              <a:ext uri="{FF2B5EF4-FFF2-40B4-BE49-F238E27FC236}">
                <a16:creationId xmlns:a16="http://schemas.microsoft.com/office/drawing/2014/main" id="{915691E8-D9B9-45C4-A00D-48F33DC60E37}"/>
              </a:ext>
            </a:extLst>
          </p:cNvPr>
          <p:cNvGrpSpPr/>
          <p:nvPr userDrawn="1"/>
        </p:nvGrpSpPr>
        <p:grpSpPr>
          <a:xfrm>
            <a:off x="8883615" y="3288166"/>
            <a:ext cx="505339" cy="386136"/>
            <a:chOff x="4446588" y="8210551"/>
            <a:chExt cx="787401" cy="601663"/>
          </a:xfrm>
          <a:solidFill>
            <a:schemeClr val="accent2"/>
          </a:solidFill>
        </p:grpSpPr>
        <p:sp>
          <p:nvSpPr>
            <p:cNvPr id="20" name="Freeform 375">
              <a:extLst>
                <a:ext uri="{FF2B5EF4-FFF2-40B4-BE49-F238E27FC236}">
                  <a16:creationId xmlns:a16="http://schemas.microsoft.com/office/drawing/2014/main" id="{77457908-C0E5-49F9-8081-1561CB1E9089}"/>
                </a:ext>
              </a:extLst>
            </p:cNvPr>
            <p:cNvSpPr>
              <a:spLocks noEditPoints="1"/>
            </p:cNvSpPr>
            <p:nvPr/>
          </p:nvSpPr>
          <p:spPr bwMode="auto">
            <a:xfrm>
              <a:off x="4446588" y="8210551"/>
              <a:ext cx="779463" cy="533400"/>
            </a:xfrm>
            <a:custGeom>
              <a:avLst/>
              <a:gdLst>
                <a:gd name="T0" fmla="*/ 166 w 184"/>
                <a:gd name="T1" fmla="*/ 124 h 124"/>
                <a:gd name="T2" fmla="*/ 18 w 184"/>
                <a:gd name="T3" fmla="*/ 124 h 124"/>
                <a:gd name="T4" fmla="*/ 0 w 184"/>
                <a:gd name="T5" fmla="*/ 106 h 124"/>
                <a:gd name="T6" fmla="*/ 0 w 184"/>
                <a:gd name="T7" fmla="*/ 18 h 124"/>
                <a:gd name="T8" fmla="*/ 18 w 184"/>
                <a:gd name="T9" fmla="*/ 0 h 124"/>
                <a:gd name="T10" fmla="*/ 166 w 184"/>
                <a:gd name="T11" fmla="*/ 0 h 124"/>
                <a:gd name="T12" fmla="*/ 184 w 184"/>
                <a:gd name="T13" fmla="*/ 18 h 124"/>
                <a:gd name="T14" fmla="*/ 184 w 184"/>
                <a:gd name="T15" fmla="*/ 106 h 124"/>
                <a:gd name="T16" fmla="*/ 166 w 184"/>
                <a:gd name="T17" fmla="*/ 124 h 124"/>
                <a:gd name="T18" fmla="*/ 18 w 184"/>
                <a:gd name="T19" fmla="*/ 8 h 124"/>
                <a:gd name="T20" fmla="*/ 8 w 184"/>
                <a:gd name="T21" fmla="*/ 18 h 124"/>
                <a:gd name="T22" fmla="*/ 8 w 184"/>
                <a:gd name="T23" fmla="*/ 106 h 124"/>
                <a:gd name="T24" fmla="*/ 18 w 184"/>
                <a:gd name="T25" fmla="*/ 116 h 124"/>
                <a:gd name="T26" fmla="*/ 166 w 184"/>
                <a:gd name="T27" fmla="*/ 116 h 124"/>
                <a:gd name="T28" fmla="*/ 176 w 184"/>
                <a:gd name="T29" fmla="*/ 106 h 124"/>
                <a:gd name="T30" fmla="*/ 176 w 184"/>
                <a:gd name="T31" fmla="*/ 18 h 124"/>
                <a:gd name="T32" fmla="*/ 166 w 184"/>
                <a:gd name="T33" fmla="*/ 8 h 124"/>
                <a:gd name="T34" fmla="*/ 18 w 184"/>
                <a:gd name="T35" fmla="*/ 8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4" h="124">
                  <a:moveTo>
                    <a:pt x="166" y="124"/>
                  </a:moveTo>
                  <a:cubicBezTo>
                    <a:pt x="18" y="124"/>
                    <a:pt x="18" y="124"/>
                    <a:pt x="18" y="124"/>
                  </a:cubicBezTo>
                  <a:cubicBezTo>
                    <a:pt x="8" y="124"/>
                    <a:pt x="0" y="116"/>
                    <a:pt x="0" y="106"/>
                  </a:cubicBezTo>
                  <a:cubicBezTo>
                    <a:pt x="0" y="18"/>
                    <a:pt x="0" y="18"/>
                    <a:pt x="0" y="18"/>
                  </a:cubicBezTo>
                  <a:cubicBezTo>
                    <a:pt x="0" y="8"/>
                    <a:pt x="8" y="0"/>
                    <a:pt x="18" y="0"/>
                  </a:cubicBezTo>
                  <a:cubicBezTo>
                    <a:pt x="166" y="0"/>
                    <a:pt x="166" y="0"/>
                    <a:pt x="166" y="0"/>
                  </a:cubicBezTo>
                  <a:cubicBezTo>
                    <a:pt x="176" y="0"/>
                    <a:pt x="184" y="8"/>
                    <a:pt x="184" y="18"/>
                  </a:cubicBezTo>
                  <a:cubicBezTo>
                    <a:pt x="184" y="106"/>
                    <a:pt x="184" y="106"/>
                    <a:pt x="184" y="106"/>
                  </a:cubicBezTo>
                  <a:cubicBezTo>
                    <a:pt x="184" y="116"/>
                    <a:pt x="176" y="124"/>
                    <a:pt x="166" y="124"/>
                  </a:cubicBezTo>
                  <a:moveTo>
                    <a:pt x="18" y="8"/>
                  </a:moveTo>
                  <a:cubicBezTo>
                    <a:pt x="12" y="8"/>
                    <a:pt x="8" y="12"/>
                    <a:pt x="8" y="18"/>
                  </a:cubicBezTo>
                  <a:cubicBezTo>
                    <a:pt x="8" y="106"/>
                    <a:pt x="8" y="106"/>
                    <a:pt x="8" y="106"/>
                  </a:cubicBezTo>
                  <a:cubicBezTo>
                    <a:pt x="8" y="112"/>
                    <a:pt x="12" y="116"/>
                    <a:pt x="18" y="116"/>
                  </a:cubicBezTo>
                  <a:cubicBezTo>
                    <a:pt x="166" y="116"/>
                    <a:pt x="166" y="116"/>
                    <a:pt x="166" y="116"/>
                  </a:cubicBezTo>
                  <a:cubicBezTo>
                    <a:pt x="172" y="116"/>
                    <a:pt x="176" y="112"/>
                    <a:pt x="176" y="106"/>
                  </a:cubicBezTo>
                  <a:cubicBezTo>
                    <a:pt x="176" y="18"/>
                    <a:pt x="176" y="18"/>
                    <a:pt x="176" y="18"/>
                  </a:cubicBezTo>
                  <a:cubicBezTo>
                    <a:pt x="176" y="12"/>
                    <a:pt x="172" y="8"/>
                    <a:pt x="166" y="8"/>
                  </a:cubicBezTo>
                  <a:lnTo>
                    <a:pt x="18"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51" tIns="30475" rIns="60951" bIns="30475" numCol="1" anchor="t" anchorCtr="0" compatLnSpc="1">
              <a:prstTxWarp prst="textNoShape">
                <a:avLst/>
              </a:prstTxWarp>
            </a:bodyPr>
            <a:lstStyle/>
            <a:p>
              <a:endParaRPr lang="ru-RU" sz="1440" b="0" i="0"/>
            </a:p>
          </p:txBody>
        </p:sp>
        <p:sp>
          <p:nvSpPr>
            <p:cNvPr id="21" name="Freeform 376">
              <a:extLst>
                <a:ext uri="{FF2B5EF4-FFF2-40B4-BE49-F238E27FC236}">
                  <a16:creationId xmlns:a16="http://schemas.microsoft.com/office/drawing/2014/main" id="{32BE98BD-08AD-40B5-BC9B-53E32988B75F}"/>
                </a:ext>
              </a:extLst>
            </p:cNvPr>
            <p:cNvSpPr>
              <a:spLocks/>
            </p:cNvSpPr>
            <p:nvPr/>
          </p:nvSpPr>
          <p:spPr bwMode="auto">
            <a:xfrm>
              <a:off x="4446588" y="8674101"/>
              <a:ext cx="779463" cy="138113"/>
            </a:xfrm>
            <a:custGeom>
              <a:avLst/>
              <a:gdLst>
                <a:gd name="T0" fmla="*/ 166 w 184"/>
                <a:gd name="T1" fmla="*/ 32 h 32"/>
                <a:gd name="T2" fmla="*/ 18 w 184"/>
                <a:gd name="T3" fmla="*/ 32 h 32"/>
                <a:gd name="T4" fmla="*/ 0 w 184"/>
                <a:gd name="T5" fmla="*/ 14 h 32"/>
                <a:gd name="T6" fmla="*/ 0 w 184"/>
                <a:gd name="T7" fmla="*/ 4 h 32"/>
                <a:gd name="T8" fmla="*/ 4 w 184"/>
                <a:gd name="T9" fmla="*/ 0 h 32"/>
                <a:gd name="T10" fmla="*/ 8 w 184"/>
                <a:gd name="T11" fmla="*/ 4 h 32"/>
                <a:gd name="T12" fmla="*/ 8 w 184"/>
                <a:gd name="T13" fmla="*/ 14 h 32"/>
                <a:gd name="T14" fmla="*/ 18 w 184"/>
                <a:gd name="T15" fmla="*/ 24 h 32"/>
                <a:gd name="T16" fmla="*/ 166 w 184"/>
                <a:gd name="T17" fmla="*/ 24 h 32"/>
                <a:gd name="T18" fmla="*/ 176 w 184"/>
                <a:gd name="T19" fmla="*/ 14 h 32"/>
                <a:gd name="T20" fmla="*/ 176 w 184"/>
                <a:gd name="T21" fmla="*/ 4 h 32"/>
                <a:gd name="T22" fmla="*/ 180 w 184"/>
                <a:gd name="T23" fmla="*/ 0 h 32"/>
                <a:gd name="T24" fmla="*/ 184 w 184"/>
                <a:gd name="T25" fmla="*/ 4 h 32"/>
                <a:gd name="T26" fmla="*/ 184 w 184"/>
                <a:gd name="T27" fmla="*/ 14 h 32"/>
                <a:gd name="T28" fmla="*/ 166 w 184"/>
                <a:gd name="T29"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4" h="32">
                  <a:moveTo>
                    <a:pt x="166" y="32"/>
                  </a:moveTo>
                  <a:cubicBezTo>
                    <a:pt x="18" y="32"/>
                    <a:pt x="18" y="32"/>
                    <a:pt x="18" y="32"/>
                  </a:cubicBezTo>
                  <a:cubicBezTo>
                    <a:pt x="8" y="32"/>
                    <a:pt x="0" y="24"/>
                    <a:pt x="0" y="14"/>
                  </a:cubicBezTo>
                  <a:cubicBezTo>
                    <a:pt x="0" y="4"/>
                    <a:pt x="0" y="4"/>
                    <a:pt x="0" y="4"/>
                  </a:cubicBezTo>
                  <a:cubicBezTo>
                    <a:pt x="0" y="2"/>
                    <a:pt x="2" y="0"/>
                    <a:pt x="4" y="0"/>
                  </a:cubicBezTo>
                  <a:cubicBezTo>
                    <a:pt x="6" y="0"/>
                    <a:pt x="8" y="2"/>
                    <a:pt x="8" y="4"/>
                  </a:cubicBezTo>
                  <a:cubicBezTo>
                    <a:pt x="8" y="14"/>
                    <a:pt x="8" y="14"/>
                    <a:pt x="8" y="14"/>
                  </a:cubicBezTo>
                  <a:cubicBezTo>
                    <a:pt x="8" y="20"/>
                    <a:pt x="12" y="24"/>
                    <a:pt x="18" y="24"/>
                  </a:cubicBezTo>
                  <a:cubicBezTo>
                    <a:pt x="166" y="24"/>
                    <a:pt x="166" y="24"/>
                    <a:pt x="166" y="24"/>
                  </a:cubicBezTo>
                  <a:cubicBezTo>
                    <a:pt x="172" y="24"/>
                    <a:pt x="176" y="20"/>
                    <a:pt x="176" y="14"/>
                  </a:cubicBezTo>
                  <a:cubicBezTo>
                    <a:pt x="176" y="4"/>
                    <a:pt x="176" y="4"/>
                    <a:pt x="176" y="4"/>
                  </a:cubicBezTo>
                  <a:cubicBezTo>
                    <a:pt x="176" y="2"/>
                    <a:pt x="178" y="0"/>
                    <a:pt x="180" y="0"/>
                  </a:cubicBezTo>
                  <a:cubicBezTo>
                    <a:pt x="182" y="0"/>
                    <a:pt x="184" y="2"/>
                    <a:pt x="184" y="4"/>
                  </a:cubicBezTo>
                  <a:cubicBezTo>
                    <a:pt x="184" y="14"/>
                    <a:pt x="184" y="14"/>
                    <a:pt x="184" y="14"/>
                  </a:cubicBezTo>
                  <a:cubicBezTo>
                    <a:pt x="184" y="24"/>
                    <a:pt x="176" y="32"/>
                    <a:pt x="166" y="3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51" tIns="30475" rIns="60951" bIns="30475" numCol="1" anchor="t" anchorCtr="0" compatLnSpc="1">
              <a:prstTxWarp prst="textNoShape">
                <a:avLst/>
              </a:prstTxWarp>
            </a:bodyPr>
            <a:lstStyle/>
            <a:p>
              <a:endParaRPr lang="ru-RU" sz="1440" b="0" i="0"/>
            </a:p>
          </p:txBody>
        </p:sp>
        <p:sp>
          <p:nvSpPr>
            <p:cNvPr id="22" name="Freeform 377">
              <a:extLst>
                <a:ext uri="{FF2B5EF4-FFF2-40B4-BE49-F238E27FC236}">
                  <a16:creationId xmlns:a16="http://schemas.microsoft.com/office/drawing/2014/main" id="{F25CDF50-2296-4685-8AD1-8C9058426094}"/>
                </a:ext>
              </a:extLst>
            </p:cNvPr>
            <p:cNvSpPr>
              <a:spLocks/>
            </p:cNvSpPr>
            <p:nvPr/>
          </p:nvSpPr>
          <p:spPr bwMode="auto">
            <a:xfrm>
              <a:off x="4454526" y="8313738"/>
              <a:ext cx="711200" cy="33338"/>
            </a:xfrm>
            <a:custGeom>
              <a:avLst/>
              <a:gdLst>
                <a:gd name="T0" fmla="*/ 164 w 168"/>
                <a:gd name="T1" fmla="*/ 8 h 8"/>
                <a:gd name="T2" fmla="*/ 4 w 168"/>
                <a:gd name="T3" fmla="*/ 8 h 8"/>
                <a:gd name="T4" fmla="*/ 0 w 168"/>
                <a:gd name="T5" fmla="*/ 4 h 8"/>
                <a:gd name="T6" fmla="*/ 4 w 168"/>
                <a:gd name="T7" fmla="*/ 0 h 8"/>
                <a:gd name="T8" fmla="*/ 164 w 168"/>
                <a:gd name="T9" fmla="*/ 0 h 8"/>
                <a:gd name="T10" fmla="*/ 168 w 168"/>
                <a:gd name="T11" fmla="*/ 4 h 8"/>
                <a:gd name="T12" fmla="*/ 164 w 168"/>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68" h="8">
                  <a:moveTo>
                    <a:pt x="164" y="8"/>
                  </a:moveTo>
                  <a:cubicBezTo>
                    <a:pt x="4" y="8"/>
                    <a:pt x="4" y="8"/>
                    <a:pt x="4" y="8"/>
                  </a:cubicBezTo>
                  <a:cubicBezTo>
                    <a:pt x="2" y="8"/>
                    <a:pt x="0" y="6"/>
                    <a:pt x="0" y="4"/>
                  </a:cubicBezTo>
                  <a:cubicBezTo>
                    <a:pt x="0" y="2"/>
                    <a:pt x="2" y="0"/>
                    <a:pt x="4" y="0"/>
                  </a:cubicBezTo>
                  <a:cubicBezTo>
                    <a:pt x="164" y="0"/>
                    <a:pt x="164" y="0"/>
                    <a:pt x="164" y="0"/>
                  </a:cubicBezTo>
                  <a:cubicBezTo>
                    <a:pt x="166" y="0"/>
                    <a:pt x="168" y="2"/>
                    <a:pt x="168" y="4"/>
                  </a:cubicBezTo>
                  <a:cubicBezTo>
                    <a:pt x="168" y="6"/>
                    <a:pt x="166" y="8"/>
                    <a:pt x="164"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51" tIns="30475" rIns="60951" bIns="30475" numCol="1" anchor="t" anchorCtr="0" compatLnSpc="1">
              <a:prstTxWarp prst="textNoShape">
                <a:avLst/>
              </a:prstTxWarp>
            </a:bodyPr>
            <a:lstStyle/>
            <a:p>
              <a:endParaRPr lang="ru-RU" sz="1440" b="0" i="0"/>
            </a:p>
          </p:txBody>
        </p:sp>
        <p:sp>
          <p:nvSpPr>
            <p:cNvPr id="23" name="Freeform 378">
              <a:extLst>
                <a:ext uri="{FF2B5EF4-FFF2-40B4-BE49-F238E27FC236}">
                  <a16:creationId xmlns:a16="http://schemas.microsoft.com/office/drawing/2014/main" id="{17D87FC3-1A98-47D9-A8F3-78D7AE30F57F}"/>
                </a:ext>
              </a:extLst>
            </p:cNvPr>
            <p:cNvSpPr>
              <a:spLocks/>
            </p:cNvSpPr>
            <p:nvPr/>
          </p:nvSpPr>
          <p:spPr bwMode="auto">
            <a:xfrm>
              <a:off x="4454526" y="8416926"/>
              <a:ext cx="779463" cy="34925"/>
            </a:xfrm>
            <a:custGeom>
              <a:avLst/>
              <a:gdLst>
                <a:gd name="T0" fmla="*/ 180 w 184"/>
                <a:gd name="T1" fmla="*/ 8 h 8"/>
                <a:gd name="T2" fmla="*/ 4 w 184"/>
                <a:gd name="T3" fmla="*/ 8 h 8"/>
                <a:gd name="T4" fmla="*/ 0 w 184"/>
                <a:gd name="T5" fmla="*/ 4 h 8"/>
                <a:gd name="T6" fmla="*/ 4 w 184"/>
                <a:gd name="T7" fmla="*/ 0 h 8"/>
                <a:gd name="T8" fmla="*/ 180 w 184"/>
                <a:gd name="T9" fmla="*/ 0 h 8"/>
                <a:gd name="T10" fmla="*/ 184 w 184"/>
                <a:gd name="T11" fmla="*/ 4 h 8"/>
                <a:gd name="T12" fmla="*/ 180 w 184"/>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84" h="8">
                  <a:moveTo>
                    <a:pt x="180" y="8"/>
                  </a:moveTo>
                  <a:cubicBezTo>
                    <a:pt x="4" y="8"/>
                    <a:pt x="4" y="8"/>
                    <a:pt x="4" y="8"/>
                  </a:cubicBezTo>
                  <a:cubicBezTo>
                    <a:pt x="2" y="8"/>
                    <a:pt x="0" y="6"/>
                    <a:pt x="0" y="4"/>
                  </a:cubicBezTo>
                  <a:cubicBezTo>
                    <a:pt x="0" y="2"/>
                    <a:pt x="2" y="0"/>
                    <a:pt x="4" y="0"/>
                  </a:cubicBezTo>
                  <a:cubicBezTo>
                    <a:pt x="180" y="0"/>
                    <a:pt x="180" y="0"/>
                    <a:pt x="180" y="0"/>
                  </a:cubicBezTo>
                  <a:cubicBezTo>
                    <a:pt x="182" y="0"/>
                    <a:pt x="184" y="2"/>
                    <a:pt x="184" y="4"/>
                  </a:cubicBezTo>
                  <a:cubicBezTo>
                    <a:pt x="184" y="6"/>
                    <a:pt x="182" y="8"/>
                    <a:pt x="180"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51" tIns="30475" rIns="60951" bIns="30475" numCol="1" anchor="t" anchorCtr="0" compatLnSpc="1">
              <a:prstTxWarp prst="textNoShape">
                <a:avLst/>
              </a:prstTxWarp>
            </a:bodyPr>
            <a:lstStyle/>
            <a:p>
              <a:endParaRPr lang="ru-RU" sz="1440" b="0" i="0"/>
            </a:p>
          </p:txBody>
        </p:sp>
        <p:sp>
          <p:nvSpPr>
            <p:cNvPr id="24" name="Rectangle 379">
              <a:extLst>
                <a:ext uri="{FF2B5EF4-FFF2-40B4-BE49-F238E27FC236}">
                  <a16:creationId xmlns:a16="http://schemas.microsoft.com/office/drawing/2014/main" id="{7CBCAB38-B344-478A-9928-5DF639A267F2}"/>
                </a:ext>
              </a:extLst>
            </p:cNvPr>
            <p:cNvSpPr>
              <a:spLocks noChangeArrowheads="1"/>
            </p:cNvSpPr>
            <p:nvPr/>
          </p:nvSpPr>
          <p:spPr bwMode="auto">
            <a:xfrm>
              <a:off x="4525963" y="8537576"/>
              <a:ext cx="119063" cy="333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51" tIns="30475" rIns="60951" bIns="30475" numCol="1" anchor="t" anchorCtr="0" compatLnSpc="1">
              <a:prstTxWarp prst="textNoShape">
                <a:avLst/>
              </a:prstTxWarp>
            </a:bodyPr>
            <a:lstStyle/>
            <a:p>
              <a:endParaRPr lang="ru-RU" sz="1440" b="0" i="0"/>
            </a:p>
          </p:txBody>
        </p:sp>
        <p:sp>
          <p:nvSpPr>
            <p:cNvPr id="25" name="Rectangle 380">
              <a:extLst>
                <a:ext uri="{FF2B5EF4-FFF2-40B4-BE49-F238E27FC236}">
                  <a16:creationId xmlns:a16="http://schemas.microsoft.com/office/drawing/2014/main" id="{61247CE2-9F78-4019-8927-3BAEF2227B58}"/>
                </a:ext>
              </a:extLst>
            </p:cNvPr>
            <p:cNvSpPr>
              <a:spLocks noChangeArrowheads="1"/>
            </p:cNvSpPr>
            <p:nvPr/>
          </p:nvSpPr>
          <p:spPr bwMode="auto">
            <a:xfrm>
              <a:off x="4695826" y="8537576"/>
              <a:ext cx="119063" cy="333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51" tIns="30475" rIns="60951" bIns="30475" numCol="1" anchor="t" anchorCtr="0" compatLnSpc="1">
              <a:prstTxWarp prst="textNoShape">
                <a:avLst/>
              </a:prstTxWarp>
            </a:bodyPr>
            <a:lstStyle/>
            <a:p>
              <a:endParaRPr lang="ru-RU" sz="1440" b="0" i="0"/>
            </a:p>
          </p:txBody>
        </p:sp>
        <p:sp>
          <p:nvSpPr>
            <p:cNvPr id="26" name="Rectangle 381">
              <a:extLst>
                <a:ext uri="{FF2B5EF4-FFF2-40B4-BE49-F238E27FC236}">
                  <a16:creationId xmlns:a16="http://schemas.microsoft.com/office/drawing/2014/main" id="{21C4350A-6902-49A6-901F-C8143A2CCD4E}"/>
                </a:ext>
              </a:extLst>
            </p:cNvPr>
            <p:cNvSpPr>
              <a:spLocks noChangeArrowheads="1"/>
            </p:cNvSpPr>
            <p:nvPr/>
          </p:nvSpPr>
          <p:spPr bwMode="auto">
            <a:xfrm>
              <a:off x="4865688" y="8537576"/>
              <a:ext cx="119063" cy="333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51" tIns="30475" rIns="60951" bIns="30475" numCol="1" anchor="t" anchorCtr="0" compatLnSpc="1">
              <a:prstTxWarp prst="textNoShape">
                <a:avLst/>
              </a:prstTxWarp>
            </a:bodyPr>
            <a:lstStyle/>
            <a:p>
              <a:endParaRPr lang="ru-RU" sz="1440" b="0" i="0"/>
            </a:p>
          </p:txBody>
        </p:sp>
        <p:sp>
          <p:nvSpPr>
            <p:cNvPr id="27" name="Rectangle 382">
              <a:extLst>
                <a:ext uri="{FF2B5EF4-FFF2-40B4-BE49-F238E27FC236}">
                  <a16:creationId xmlns:a16="http://schemas.microsoft.com/office/drawing/2014/main" id="{0F000F6F-8DCA-420F-84F0-CFB6C618E2B9}"/>
                </a:ext>
              </a:extLst>
            </p:cNvPr>
            <p:cNvSpPr>
              <a:spLocks noChangeArrowheads="1"/>
            </p:cNvSpPr>
            <p:nvPr/>
          </p:nvSpPr>
          <p:spPr bwMode="auto">
            <a:xfrm>
              <a:off x="5035551" y="8537576"/>
              <a:ext cx="117475" cy="333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51" tIns="30475" rIns="60951" bIns="30475" numCol="1" anchor="t" anchorCtr="0" compatLnSpc="1">
              <a:prstTxWarp prst="textNoShape">
                <a:avLst/>
              </a:prstTxWarp>
            </a:bodyPr>
            <a:lstStyle/>
            <a:p>
              <a:endParaRPr lang="ru-RU" sz="1440" b="0" i="0"/>
            </a:p>
          </p:txBody>
        </p:sp>
      </p:grpSp>
      <p:grpSp>
        <p:nvGrpSpPr>
          <p:cNvPr id="28" name="Группа 483">
            <a:extLst>
              <a:ext uri="{FF2B5EF4-FFF2-40B4-BE49-F238E27FC236}">
                <a16:creationId xmlns:a16="http://schemas.microsoft.com/office/drawing/2014/main" id="{0F51DCE9-4F8F-45EA-9B7A-37AA3F7AE68D}"/>
              </a:ext>
            </a:extLst>
          </p:cNvPr>
          <p:cNvGrpSpPr/>
          <p:nvPr userDrawn="1"/>
        </p:nvGrpSpPr>
        <p:grpSpPr>
          <a:xfrm>
            <a:off x="11549510" y="3210735"/>
            <a:ext cx="309725" cy="485982"/>
            <a:chOff x="5868988" y="8089901"/>
            <a:chExt cx="482600" cy="757238"/>
          </a:xfrm>
          <a:solidFill>
            <a:schemeClr val="accent2"/>
          </a:solidFill>
        </p:grpSpPr>
        <p:sp>
          <p:nvSpPr>
            <p:cNvPr id="29" name="Freeform 383">
              <a:extLst>
                <a:ext uri="{FF2B5EF4-FFF2-40B4-BE49-F238E27FC236}">
                  <a16:creationId xmlns:a16="http://schemas.microsoft.com/office/drawing/2014/main" id="{9C7BEFF6-CC7B-4A04-8B6A-749DCEAD9673}"/>
                </a:ext>
              </a:extLst>
            </p:cNvPr>
            <p:cNvSpPr>
              <a:spLocks/>
            </p:cNvSpPr>
            <p:nvPr/>
          </p:nvSpPr>
          <p:spPr bwMode="auto">
            <a:xfrm>
              <a:off x="5945188" y="8258176"/>
              <a:ext cx="406400" cy="158750"/>
            </a:xfrm>
            <a:custGeom>
              <a:avLst/>
              <a:gdLst>
                <a:gd name="T0" fmla="*/ 92 w 96"/>
                <a:gd name="T1" fmla="*/ 37 h 37"/>
                <a:gd name="T2" fmla="*/ 4 w 96"/>
                <a:gd name="T3" fmla="*/ 37 h 37"/>
                <a:gd name="T4" fmla="*/ 0 w 96"/>
                <a:gd name="T5" fmla="*/ 33 h 37"/>
                <a:gd name="T6" fmla="*/ 4 w 96"/>
                <a:gd name="T7" fmla="*/ 29 h 37"/>
                <a:gd name="T8" fmla="*/ 75 w 96"/>
                <a:gd name="T9" fmla="*/ 29 h 37"/>
                <a:gd name="T10" fmla="*/ 34 w 96"/>
                <a:gd name="T11" fmla="*/ 9 h 37"/>
                <a:gd name="T12" fmla="*/ 32 w 96"/>
                <a:gd name="T13" fmla="*/ 3 h 37"/>
                <a:gd name="T14" fmla="*/ 38 w 96"/>
                <a:gd name="T15" fmla="*/ 1 h 37"/>
                <a:gd name="T16" fmla="*/ 94 w 96"/>
                <a:gd name="T17" fmla="*/ 29 h 37"/>
                <a:gd name="T18" fmla="*/ 96 w 96"/>
                <a:gd name="T19" fmla="*/ 34 h 37"/>
                <a:gd name="T20" fmla="*/ 92 w 96"/>
                <a:gd name="T21"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 h="37">
                  <a:moveTo>
                    <a:pt x="92" y="37"/>
                  </a:moveTo>
                  <a:cubicBezTo>
                    <a:pt x="4" y="37"/>
                    <a:pt x="4" y="37"/>
                    <a:pt x="4" y="37"/>
                  </a:cubicBezTo>
                  <a:cubicBezTo>
                    <a:pt x="2" y="37"/>
                    <a:pt x="0" y="35"/>
                    <a:pt x="0" y="33"/>
                  </a:cubicBezTo>
                  <a:cubicBezTo>
                    <a:pt x="0" y="31"/>
                    <a:pt x="2" y="29"/>
                    <a:pt x="4" y="29"/>
                  </a:cubicBezTo>
                  <a:cubicBezTo>
                    <a:pt x="75" y="29"/>
                    <a:pt x="75" y="29"/>
                    <a:pt x="75" y="29"/>
                  </a:cubicBezTo>
                  <a:cubicBezTo>
                    <a:pt x="34" y="9"/>
                    <a:pt x="34" y="9"/>
                    <a:pt x="34" y="9"/>
                  </a:cubicBezTo>
                  <a:cubicBezTo>
                    <a:pt x="32" y="8"/>
                    <a:pt x="31" y="5"/>
                    <a:pt x="32" y="3"/>
                  </a:cubicBezTo>
                  <a:cubicBezTo>
                    <a:pt x="33" y="1"/>
                    <a:pt x="36" y="0"/>
                    <a:pt x="38" y="1"/>
                  </a:cubicBezTo>
                  <a:cubicBezTo>
                    <a:pt x="94" y="29"/>
                    <a:pt x="94" y="29"/>
                    <a:pt x="94" y="29"/>
                  </a:cubicBezTo>
                  <a:cubicBezTo>
                    <a:pt x="95" y="30"/>
                    <a:pt x="96" y="32"/>
                    <a:pt x="96" y="34"/>
                  </a:cubicBezTo>
                  <a:cubicBezTo>
                    <a:pt x="95" y="36"/>
                    <a:pt x="94" y="37"/>
                    <a:pt x="92" y="3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51" tIns="30475" rIns="60951" bIns="30475" numCol="1" anchor="t" anchorCtr="0" compatLnSpc="1">
              <a:prstTxWarp prst="textNoShape">
                <a:avLst/>
              </a:prstTxWarp>
            </a:bodyPr>
            <a:lstStyle/>
            <a:p>
              <a:endParaRPr lang="ru-RU" sz="1440" b="0" i="0"/>
            </a:p>
          </p:txBody>
        </p:sp>
        <p:sp>
          <p:nvSpPr>
            <p:cNvPr id="30" name="Freeform 384">
              <a:extLst>
                <a:ext uri="{FF2B5EF4-FFF2-40B4-BE49-F238E27FC236}">
                  <a16:creationId xmlns:a16="http://schemas.microsoft.com/office/drawing/2014/main" id="{261504C6-B3B5-4308-AC99-48A0B0459C6D}"/>
                </a:ext>
              </a:extLst>
            </p:cNvPr>
            <p:cNvSpPr>
              <a:spLocks/>
            </p:cNvSpPr>
            <p:nvPr/>
          </p:nvSpPr>
          <p:spPr bwMode="auto">
            <a:xfrm>
              <a:off x="5929313" y="8193088"/>
              <a:ext cx="422275" cy="95250"/>
            </a:xfrm>
            <a:custGeom>
              <a:avLst/>
              <a:gdLst>
                <a:gd name="T0" fmla="*/ 69 w 100"/>
                <a:gd name="T1" fmla="*/ 22 h 22"/>
                <a:gd name="T2" fmla="*/ 66 w 100"/>
                <a:gd name="T3" fmla="*/ 20 h 22"/>
                <a:gd name="T4" fmla="*/ 68 w 100"/>
                <a:gd name="T5" fmla="*/ 14 h 22"/>
                <a:gd name="T6" fmla="*/ 80 w 100"/>
                <a:gd name="T7" fmla="*/ 8 h 22"/>
                <a:gd name="T8" fmla="*/ 4 w 100"/>
                <a:gd name="T9" fmla="*/ 8 h 22"/>
                <a:gd name="T10" fmla="*/ 0 w 100"/>
                <a:gd name="T11" fmla="*/ 4 h 22"/>
                <a:gd name="T12" fmla="*/ 4 w 100"/>
                <a:gd name="T13" fmla="*/ 0 h 22"/>
                <a:gd name="T14" fmla="*/ 96 w 100"/>
                <a:gd name="T15" fmla="*/ 0 h 22"/>
                <a:gd name="T16" fmla="*/ 100 w 100"/>
                <a:gd name="T17" fmla="*/ 3 h 22"/>
                <a:gd name="T18" fmla="*/ 98 w 100"/>
                <a:gd name="T19" fmla="*/ 8 h 22"/>
                <a:gd name="T20" fmla="*/ 71 w 100"/>
                <a:gd name="T21" fmla="*/ 22 h 22"/>
                <a:gd name="T22" fmla="*/ 69 w 100"/>
                <a:gd name="T23"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0" h="22">
                  <a:moveTo>
                    <a:pt x="69" y="22"/>
                  </a:moveTo>
                  <a:cubicBezTo>
                    <a:pt x="68" y="22"/>
                    <a:pt x="67" y="21"/>
                    <a:pt x="66" y="20"/>
                  </a:cubicBezTo>
                  <a:cubicBezTo>
                    <a:pt x="65" y="18"/>
                    <a:pt x="66" y="15"/>
                    <a:pt x="68" y="14"/>
                  </a:cubicBezTo>
                  <a:cubicBezTo>
                    <a:pt x="80" y="8"/>
                    <a:pt x="80" y="8"/>
                    <a:pt x="80" y="8"/>
                  </a:cubicBezTo>
                  <a:cubicBezTo>
                    <a:pt x="4" y="8"/>
                    <a:pt x="4" y="8"/>
                    <a:pt x="4" y="8"/>
                  </a:cubicBezTo>
                  <a:cubicBezTo>
                    <a:pt x="2" y="8"/>
                    <a:pt x="0" y="6"/>
                    <a:pt x="0" y="4"/>
                  </a:cubicBezTo>
                  <a:cubicBezTo>
                    <a:pt x="0" y="2"/>
                    <a:pt x="2" y="0"/>
                    <a:pt x="4" y="0"/>
                  </a:cubicBezTo>
                  <a:cubicBezTo>
                    <a:pt x="96" y="0"/>
                    <a:pt x="96" y="0"/>
                    <a:pt x="96" y="0"/>
                  </a:cubicBezTo>
                  <a:cubicBezTo>
                    <a:pt x="98" y="0"/>
                    <a:pt x="99" y="1"/>
                    <a:pt x="100" y="3"/>
                  </a:cubicBezTo>
                  <a:cubicBezTo>
                    <a:pt x="100" y="5"/>
                    <a:pt x="99" y="7"/>
                    <a:pt x="98" y="8"/>
                  </a:cubicBezTo>
                  <a:cubicBezTo>
                    <a:pt x="71" y="22"/>
                    <a:pt x="71" y="22"/>
                    <a:pt x="71" y="22"/>
                  </a:cubicBezTo>
                  <a:cubicBezTo>
                    <a:pt x="71" y="22"/>
                    <a:pt x="70" y="22"/>
                    <a:pt x="69" y="2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51" tIns="30475" rIns="60951" bIns="30475" numCol="1" anchor="t" anchorCtr="0" compatLnSpc="1">
              <a:prstTxWarp prst="textNoShape">
                <a:avLst/>
              </a:prstTxWarp>
            </a:bodyPr>
            <a:lstStyle/>
            <a:p>
              <a:endParaRPr lang="ru-RU" sz="1440" b="0" i="0"/>
            </a:p>
          </p:txBody>
        </p:sp>
        <p:sp>
          <p:nvSpPr>
            <p:cNvPr id="31" name="Freeform 385">
              <a:extLst>
                <a:ext uri="{FF2B5EF4-FFF2-40B4-BE49-F238E27FC236}">
                  <a16:creationId xmlns:a16="http://schemas.microsoft.com/office/drawing/2014/main" id="{D017D329-1E2A-4214-9A72-366BBFA13602}"/>
                </a:ext>
              </a:extLst>
            </p:cNvPr>
            <p:cNvSpPr>
              <a:spLocks/>
            </p:cNvSpPr>
            <p:nvPr/>
          </p:nvSpPr>
          <p:spPr bwMode="auto">
            <a:xfrm>
              <a:off x="5932488" y="8089901"/>
              <a:ext cx="34925" cy="619125"/>
            </a:xfrm>
            <a:custGeom>
              <a:avLst/>
              <a:gdLst>
                <a:gd name="T0" fmla="*/ 4 w 8"/>
                <a:gd name="T1" fmla="*/ 144 h 144"/>
                <a:gd name="T2" fmla="*/ 0 w 8"/>
                <a:gd name="T3" fmla="*/ 140 h 144"/>
                <a:gd name="T4" fmla="*/ 0 w 8"/>
                <a:gd name="T5" fmla="*/ 4 h 144"/>
                <a:gd name="T6" fmla="*/ 4 w 8"/>
                <a:gd name="T7" fmla="*/ 0 h 144"/>
                <a:gd name="T8" fmla="*/ 8 w 8"/>
                <a:gd name="T9" fmla="*/ 4 h 144"/>
                <a:gd name="T10" fmla="*/ 8 w 8"/>
                <a:gd name="T11" fmla="*/ 140 h 144"/>
                <a:gd name="T12" fmla="*/ 4 w 8"/>
                <a:gd name="T13" fmla="*/ 144 h 144"/>
              </a:gdLst>
              <a:ahLst/>
              <a:cxnLst>
                <a:cxn ang="0">
                  <a:pos x="T0" y="T1"/>
                </a:cxn>
                <a:cxn ang="0">
                  <a:pos x="T2" y="T3"/>
                </a:cxn>
                <a:cxn ang="0">
                  <a:pos x="T4" y="T5"/>
                </a:cxn>
                <a:cxn ang="0">
                  <a:pos x="T6" y="T7"/>
                </a:cxn>
                <a:cxn ang="0">
                  <a:pos x="T8" y="T9"/>
                </a:cxn>
                <a:cxn ang="0">
                  <a:pos x="T10" y="T11"/>
                </a:cxn>
                <a:cxn ang="0">
                  <a:pos x="T12" y="T13"/>
                </a:cxn>
              </a:cxnLst>
              <a:rect l="0" t="0" r="r" b="b"/>
              <a:pathLst>
                <a:path w="8" h="144">
                  <a:moveTo>
                    <a:pt x="4" y="144"/>
                  </a:moveTo>
                  <a:cubicBezTo>
                    <a:pt x="2" y="144"/>
                    <a:pt x="0" y="142"/>
                    <a:pt x="0" y="140"/>
                  </a:cubicBezTo>
                  <a:cubicBezTo>
                    <a:pt x="0" y="4"/>
                    <a:pt x="0" y="4"/>
                    <a:pt x="0" y="4"/>
                  </a:cubicBezTo>
                  <a:cubicBezTo>
                    <a:pt x="0" y="2"/>
                    <a:pt x="2" y="0"/>
                    <a:pt x="4" y="0"/>
                  </a:cubicBezTo>
                  <a:cubicBezTo>
                    <a:pt x="6" y="0"/>
                    <a:pt x="8" y="2"/>
                    <a:pt x="8" y="4"/>
                  </a:cubicBezTo>
                  <a:cubicBezTo>
                    <a:pt x="8" y="140"/>
                    <a:pt x="8" y="140"/>
                    <a:pt x="8" y="140"/>
                  </a:cubicBezTo>
                  <a:cubicBezTo>
                    <a:pt x="8" y="142"/>
                    <a:pt x="6" y="144"/>
                    <a:pt x="4" y="14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51" tIns="30475" rIns="60951" bIns="30475" numCol="1" anchor="t" anchorCtr="0" compatLnSpc="1">
              <a:prstTxWarp prst="textNoShape">
                <a:avLst/>
              </a:prstTxWarp>
            </a:bodyPr>
            <a:lstStyle/>
            <a:p>
              <a:endParaRPr lang="ru-RU" sz="1440" b="0" i="0"/>
            </a:p>
          </p:txBody>
        </p:sp>
        <p:sp>
          <p:nvSpPr>
            <p:cNvPr id="32" name="Freeform 386">
              <a:extLst>
                <a:ext uri="{FF2B5EF4-FFF2-40B4-BE49-F238E27FC236}">
                  <a16:creationId xmlns:a16="http://schemas.microsoft.com/office/drawing/2014/main" id="{EB64FF6C-66D7-4436-BF9C-2893608ADBC9}"/>
                </a:ext>
              </a:extLst>
            </p:cNvPr>
            <p:cNvSpPr>
              <a:spLocks noEditPoints="1"/>
            </p:cNvSpPr>
            <p:nvPr/>
          </p:nvSpPr>
          <p:spPr bwMode="auto">
            <a:xfrm>
              <a:off x="5868988" y="8674101"/>
              <a:ext cx="136525" cy="173038"/>
            </a:xfrm>
            <a:custGeom>
              <a:avLst/>
              <a:gdLst>
                <a:gd name="T0" fmla="*/ 28 w 32"/>
                <a:gd name="T1" fmla="*/ 40 h 40"/>
                <a:gd name="T2" fmla="*/ 4 w 32"/>
                <a:gd name="T3" fmla="*/ 40 h 40"/>
                <a:gd name="T4" fmla="*/ 0 w 32"/>
                <a:gd name="T5" fmla="*/ 36 h 40"/>
                <a:gd name="T6" fmla="*/ 0 w 32"/>
                <a:gd name="T7" fmla="*/ 4 h 40"/>
                <a:gd name="T8" fmla="*/ 4 w 32"/>
                <a:gd name="T9" fmla="*/ 0 h 40"/>
                <a:gd name="T10" fmla="*/ 28 w 32"/>
                <a:gd name="T11" fmla="*/ 0 h 40"/>
                <a:gd name="T12" fmla="*/ 32 w 32"/>
                <a:gd name="T13" fmla="*/ 4 h 40"/>
                <a:gd name="T14" fmla="*/ 32 w 32"/>
                <a:gd name="T15" fmla="*/ 36 h 40"/>
                <a:gd name="T16" fmla="*/ 28 w 32"/>
                <a:gd name="T17" fmla="*/ 40 h 40"/>
                <a:gd name="T18" fmla="*/ 8 w 32"/>
                <a:gd name="T19" fmla="*/ 32 h 40"/>
                <a:gd name="T20" fmla="*/ 24 w 32"/>
                <a:gd name="T21" fmla="*/ 32 h 40"/>
                <a:gd name="T22" fmla="*/ 24 w 32"/>
                <a:gd name="T23" fmla="*/ 8 h 40"/>
                <a:gd name="T24" fmla="*/ 8 w 32"/>
                <a:gd name="T25" fmla="*/ 8 h 40"/>
                <a:gd name="T26" fmla="*/ 8 w 32"/>
                <a:gd name="T27" fmla="*/ 3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40">
                  <a:moveTo>
                    <a:pt x="28" y="40"/>
                  </a:moveTo>
                  <a:cubicBezTo>
                    <a:pt x="4" y="40"/>
                    <a:pt x="4" y="40"/>
                    <a:pt x="4" y="40"/>
                  </a:cubicBezTo>
                  <a:cubicBezTo>
                    <a:pt x="2" y="40"/>
                    <a:pt x="0" y="38"/>
                    <a:pt x="0" y="36"/>
                  </a:cubicBezTo>
                  <a:cubicBezTo>
                    <a:pt x="0" y="4"/>
                    <a:pt x="0" y="4"/>
                    <a:pt x="0" y="4"/>
                  </a:cubicBezTo>
                  <a:cubicBezTo>
                    <a:pt x="0" y="2"/>
                    <a:pt x="2" y="0"/>
                    <a:pt x="4" y="0"/>
                  </a:cubicBezTo>
                  <a:cubicBezTo>
                    <a:pt x="28" y="0"/>
                    <a:pt x="28" y="0"/>
                    <a:pt x="28" y="0"/>
                  </a:cubicBezTo>
                  <a:cubicBezTo>
                    <a:pt x="30" y="0"/>
                    <a:pt x="32" y="2"/>
                    <a:pt x="32" y="4"/>
                  </a:cubicBezTo>
                  <a:cubicBezTo>
                    <a:pt x="32" y="36"/>
                    <a:pt x="32" y="36"/>
                    <a:pt x="32" y="36"/>
                  </a:cubicBezTo>
                  <a:cubicBezTo>
                    <a:pt x="32" y="38"/>
                    <a:pt x="30" y="40"/>
                    <a:pt x="28" y="40"/>
                  </a:cubicBezTo>
                  <a:moveTo>
                    <a:pt x="8" y="32"/>
                  </a:moveTo>
                  <a:cubicBezTo>
                    <a:pt x="24" y="32"/>
                    <a:pt x="24" y="32"/>
                    <a:pt x="24" y="32"/>
                  </a:cubicBezTo>
                  <a:cubicBezTo>
                    <a:pt x="24" y="8"/>
                    <a:pt x="24" y="8"/>
                    <a:pt x="24" y="8"/>
                  </a:cubicBezTo>
                  <a:cubicBezTo>
                    <a:pt x="8" y="8"/>
                    <a:pt x="8" y="8"/>
                    <a:pt x="8" y="8"/>
                  </a:cubicBezTo>
                  <a:lnTo>
                    <a:pt x="8"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51" tIns="30475" rIns="60951" bIns="30475" numCol="1" anchor="t" anchorCtr="0" compatLnSpc="1">
              <a:prstTxWarp prst="textNoShape">
                <a:avLst/>
              </a:prstTxWarp>
            </a:bodyPr>
            <a:lstStyle/>
            <a:p>
              <a:endParaRPr lang="ru-RU" sz="1440" b="0" i="0"/>
            </a:p>
          </p:txBody>
        </p:sp>
      </p:grpSp>
    </p:spTree>
    <p:extLst>
      <p:ext uri="{BB962C8B-B14F-4D97-AF65-F5344CB8AC3E}">
        <p14:creationId xmlns:p14="http://schemas.microsoft.com/office/powerpoint/2010/main" val="31998333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4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500" fill="hold"/>
                                        <p:tgtEl>
                                          <p:spTgt spid="19"/>
                                        </p:tgtEl>
                                        <p:attrNameLst>
                                          <p:attrName>ppt_w</p:attrName>
                                        </p:attrNameLst>
                                      </p:cBhvr>
                                      <p:tavLst>
                                        <p:tav tm="0">
                                          <p:val>
                                            <p:fltVal val="0"/>
                                          </p:val>
                                        </p:tav>
                                        <p:tav tm="100000">
                                          <p:val>
                                            <p:strVal val="#ppt_w"/>
                                          </p:val>
                                        </p:tav>
                                      </p:tavLst>
                                    </p:anim>
                                    <p:anim calcmode="lin" valueType="num">
                                      <p:cBhvr>
                                        <p:cTn id="23" dur="500" fill="hold"/>
                                        <p:tgtEl>
                                          <p:spTgt spid="19"/>
                                        </p:tgtEl>
                                        <p:attrNameLst>
                                          <p:attrName>ppt_h</p:attrName>
                                        </p:attrNameLst>
                                      </p:cBhvr>
                                      <p:tavLst>
                                        <p:tav tm="0">
                                          <p:val>
                                            <p:fltVal val="0"/>
                                          </p:val>
                                        </p:tav>
                                        <p:tav tm="100000">
                                          <p:val>
                                            <p:strVal val="#ppt_h"/>
                                          </p:val>
                                        </p:tav>
                                      </p:tavLst>
                                    </p:anim>
                                    <p:animEffect transition="in" filter="fade">
                                      <p:cBhvr>
                                        <p:cTn id="24" dur="500"/>
                                        <p:tgtEl>
                                          <p:spTgt spid="19"/>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up)">
                                      <p:cBhvr>
                                        <p:cTn id="27" dur="4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p:cTn id="32" dur="500" fill="hold"/>
                                        <p:tgtEl>
                                          <p:spTgt spid="28"/>
                                        </p:tgtEl>
                                        <p:attrNameLst>
                                          <p:attrName>ppt_w</p:attrName>
                                        </p:attrNameLst>
                                      </p:cBhvr>
                                      <p:tavLst>
                                        <p:tav tm="0">
                                          <p:val>
                                            <p:fltVal val="0"/>
                                          </p:val>
                                        </p:tav>
                                        <p:tav tm="100000">
                                          <p:val>
                                            <p:strVal val="#ppt_w"/>
                                          </p:val>
                                        </p:tav>
                                      </p:tavLst>
                                    </p:anim>
                                    <p:anim calcmode="lin" valueType="num">
                                      <p:cBhvr>
                                        <p:cTn id="33" dur="500" fill="hold"/>
                                        <p:tgtEl>
                                          <p:spTgt spid="28"/>
                                        </p:tgtEl>
                                        <p:attrNameLst>
                                          <p:attrName>ppt_h</p:attrName>
                                        </p:attrNameLst>
                                      </p:cBhvr>
                                      <p:tavLst>
                                        <p:tav tm="0">
                                          <p:val>
                                            <p:fltVal val="0"/>
                                          </p:val>
                                        </p:tav>
                                        <p:tav tm="100000">
                                          <p:val>
                                            <p:strVal val="#ppt_h"/>
                                          </p:val>
                                        </p:tav>
                                      </p:tavLst>
                                    </p:anim>
                                    <p:animEffect transition="in" filter="fade">
                                      <p:cBhvr>
                                        <p:cTn id="34" dur="500"/>
                                        <p:tgtEl>
                                          <p:spTgt spid="28"/>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up)">
                                      <p:cBhvr>
                                        <p:cTn id="37" dur="4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4_Smokeball Mission">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23991BA2-A514-41A3-93A8-E9588C04E950}"/>
              </a:ext>
            </a:extLst>
          </p:cNvPr>
          <p:cNvSpPr/>
          <p:nvPr userDrawn="1"/>
        </p:nvSpPr>
        <p:spPr>
          <a:xfrm>
            <a:off x="0" y="2814763"/>
            <a:ext cx="14630400" cy="5414838"/>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a:latin typeface="Poppins" pitchFamily="2" charset="77"/>
            </a:endParaRPr>
          </a:p>
        </p:txBody>
      </p:sp>
      <p:pic>
        <p:nvPicPr>
          <p:cNvPr id="34" name="Picture 33">
            <a:extLst>
              <a:ext uri="{FF2B5EF4-FFF2-40B4-BE49-F238E27FC236}">
                <a16:creationId xmlns:a16="http://schemas.microsoft.com/office/drawing/2014/main" id="{A8940C98-8743-41F3-AF27-C30BE82BF569}"/>
              </a:ext>
            </a:extLst>
          </p:cNvPr>
          <p:cNvPicPr>
            <a:picLocks noChangeAspect="1"/>
          </p:cNvPicPr>
          <p:nvPr userDrawn="1"/>
        </p:nvPicPr>
        <p:blipFill>
          <a:blip r:embed="rId2"/>
          <a:stretch>
            <a:fillRect/>
          </a:stretch>
        </p:blipFill>
        <p:spPr>
          <a:xfrm>
            <a:off x="1005917" y="6364754"/>
            <a:ext cx="832668" cy="832668"/>
          </a:xfrm>
          <a:prstGeom prst="rect">
            <a:avLst/>
          </a:prstGeom>
        </p:spPr>
      </p:pic>
      <p:sp>
        <p:nvSpPr>
          <p:cNvPr id="35" name="Title 2">
            <a:extLst>
              <a:ext uri="{FF2B5EF4-FFF2-40B4-BE49-F238E27FC236}">
                <a16:creationId xmlns:a16="http://schemas.microsoft.com/office/drawing/2014/main" id="{E76D86DB-D0A3-4BA1-A1EB-9E2E2E172CFA}"/>
              </a:ext>
            </a:extLst>
          </p:cNvPr>
          <p:cNvSpPr txBox="1">
            <a:spLocks/>
          </p:cNvSpPr>
          <p:nvPr userDrawn="1"/>
        </p:nvSpPr>
        <p:spPr>
          <a:xfrm>
            <a:off x="3384108" y="711593"/>
            <a:ext cx="7862185" cy="1371600"/>
          </a:xfrm>
          <a:prstGeom prst="rect">
            <a:avLst/>
          </a:prstGeom>
        </p:spPr>
        <p:txBody>
          <a:bodyPr vert="horz" lIns="146304" tIns="73152" rIns="146304" bIns="73152" rtlCol="0" anchor="ctr">
            <a:noAutofit/>
          </a:bodyPr>
          <a:lstStyle>
            <a:lvl1pPr algn="l" defTabSz="914400" rtl="0" eaLnBrk="1" latinLnBrk="0" hangingPunct="1">
              <a:spcBef>
                <a:spcPct val="0"/>
              </a:spcBef>
              <a:buNone/>
              <a:defRPr sz="2600" b="1" i="0" kern="1200" spc="-150">
                <a:gradFill flip="none" rotWithShape="1">
                  <a:gsLst>
                    <a:gs pos="0">
                      <a:schemeClr val="accent1"/>
                    </a:gs>
                    <a:gs pos="100000">
                      <a:schemeClr val="accent4"/>
                    </a:gs>
                    <a:gs pos="45000">
                      <a:schemeClr val="accent2"/>
                    </a:gs>
                    <a:gs pos="68000">
                      <a:schemeClr val="accent3"/>
                    </a:gs>
                  </a:gsLst>
                  <a:lin ang="0" scaled="1"/>
                  <a:tileRect/>
                </a:gradFill>
                <a:latin typeface="+mj-lt"/>
                <a:ea typeface="Roboto Light"/>
                <a:cs typeface="Roboto Slab Bold"/>
              </a:defRPr>
            </a:lvl1pPr>
          </a:lstStyle>
          <a:p>
            <a:pPr algn="ctr">
              <a:spcBef>
                <a:spcPts val="0"/>
              </a:spcBef>
            </a:pPr>
            <a:r>
              <a:rPr lang="en-US" sz="2880" b="0" i="0" spc="0">
                <a:solidFill>
                  <a:schemeClr val="tx1"/>
                </a:solidFill>
                <a:latin typeface="Poppins" pitchFamily="2" charset="77"/>
                <a:ea typeface="Lato" panose="020F0502020204030203" pitchFamily="34" charset="0"/>
                <a:cs typeface="Poppins" pitchFamily="2" charset="77"/>
              </a:rPr>
              <a:t>Our mission is to </a:t>
            </a:r>
            <a:r>
              <a:rPr lang="en-US" sz="2880" b="0" i="0" spc="0">
                <a:solidFill>
                  <a:schemeClr val="accent3"/>
                </a:solidFill>
                <a:latin typeface="Poppins" pitchFamily="2" charset="77"/>
                <a:ea typeface="Lato" panose="020F0502020204030203" pitchFamily="34" charset="0"/>
                <a:cs typeface="Poppins" pitchFamily="2" charset="77"/>
              </a:rPr>
              <a:t>help small law </a:t>
            </a:r>
            <a:br>
              <a:rPr lang="en-US" sz="2880" b="0" i="0" spc="0">
                <a:solidFill>
                  <a:schemeClr val="accent3"/>
                </a:solidFill>
                <a:latin typeface="Poppins" pitchFamily="2" charset="77"/>
                <a:ea typeface="Lato" panose="020F0502020204030203" pitchFamily="34" charset="0"/>
                <a:cs typeface="Poppins" pitchFamily="2" charset="77"/>
              </a:rPr>
            </a:br>
            <a:r>
              <a:rPr lang="en-US" sz="2880" b="0" i="0" spc="0">
                <a:solidFill>
                  <a:schemeClr val="accent3"/>
                </a:solidFill>
                <a:latin typeface="Poppins" pitchFamily="2" charset="77"/>
                <a:ea typeface="Lato" panose="020F0502020204030203" pitchFamily="34" charset="0"/>
                <a:cs typeface="Poppins" pitchFamily="2" charset="77"/>
              </a:rPr>
              <a:t>firms be successful </a:t>
            </a:r>
            <a:r>
              <a:rPr lang="en-US" sz="2880" b="0" i="0" spc="0">
                <a:solidFill>
                  <a:schemeClr val="tx1"/>
                </a:solidFill>
                <a:latin typeface="Poppins" pitchFamily="2" charset="77"/>
                <a:ea typeface="Lato" panose="020F0502020204030203" pitchFamily="34" charset="0"/>
                <a:cs typeface="Poppins" pitchFamily="2" charset="77"/>
              </a:rPr>
              <a:t>by giving them </a:t>
            </a:r>
            <a:br>
              <a:rPr lang="en-US" sz="2880" b="0" i="0" spc="0">
                <a:solidFill>
                  <a:schemeClr val="tx1"/>
                </a:solidFill>
                <a:latin typeface="Poppins" pitchFamily="2" charset="77"/>
                <a:ea typeface="Lato" panose="020F0502020204030203" pitchFamily="34" charset="0"/>
                <a:cs typeface="Poppins" pitchFamily="2" charset="77"/>
              </a:rPr>
            </a:br>
            <a:r>
              <a:rPr lang="en-US" sz="2880" b="0" i="0" spc="0">
                <a:solidFill>
                  <a:schemeClr val="accent3"/>
                </a:solidFill>
                <a:latin typeface="Poppins" pitchFamily="2" charset="77"/>
                <a:ea typeface="Lato" panose="020F0502020204030203" pitchFamily="34" charset="0"/>
                <a:cs typeface="Poppins" pitchFamily="2" charset="77"/>
              </a:rPr>
              <a:t>full visibility </a:t>
            </a:r>
            <a:r>
              <a:rPr lang="en-US" sz="2880" b="0" i="0" spc="0">
                <a:solidFill>
                  <a:schemeClr val="tx1"/>
                </a:solidFill>
                <a:latin typeface="Poppins" pitchFamily="2" charset="77"/>
                <a:ea typeface="Lato" panose="020F0502020204030203" pitchFamily="34" charset="0"/>
                <a:cs typeface="Poppins" pitchFamily="2" charset="77"/>
              </a:rPr>
              <a:t>into matter profitability.</a:t>
            </a:r>
          </a:p>
        </p:txBody>
      </p:sp>
      <p:pic>
        <p:nvPicPr>
          <p:cNvPr id="37" name="Picture 36">
            <a:extLst>
              <a:ext uri="{FF2B5EF4-FFF2-40B4-BE49-F238E27FC236}">
                <a16:creationId xmlns:a16="http://schemas.microsoft.com/office/drawing/2014/main" id="{54B66D82-05E3-428F-92B7-D471D9CE651A}"/>
              </a:ext>
            </a:extLst>
          </p:cNvPr>
          <p:cNvPicPr>
            <a:picLocks noChangeAspect="1"/>
          </p:cNvPicPr>
          <p:nvPr userDrawn="1"/>
        </p:nvPicPr>
        <p:blipFill>
          <a:blip r:embed="rId3"/>
          <a:stretch>
            <a:fillRect/>
          </a:stretch>
        </p:blipFill>
        <p:spPr>
          <a:xfrm>
            <a:off x="990673" y="5022184"/>
            <a:ext cx="832668" cy="832668"/>
          </a:xfrm>
          <a:prstGeom prst="rect">
            <a:avLst/>
          </a:prstGeom>
        </p:spPr>
      </p:pic>
      <p:sp>
        <p:nvSpPr>
          <p:cNvPr id="38" name="Text Placeholder 7">
            <a:extLst>
              <a:ext uri="{FF2B5EF4-FFF2-40B4-BE49-F238E27FC236}">
                <a16:creationId xmlns:a16="http://schemas.microsoft.com/office/drawing/2014/main" id="{94F582B9-911A-43BC-8701-AC01F42B7ECE}"/>
              </a:ext>
            </a:extLst>
          </p:cNvPr>
          <p:cNvSpPr txBox="1">
            <a:spLocks/>
          </p:cNvSpPr>
          <p:nvPr userDrawn="1"/>
        </p:nvSpPr>
        <p:spPr>
          <a:xfrm>
            <a:off x="1981707" y="5256082"/>
            <a:ext cx="3603832" cy="351629"/>
          </a:xfrm>
          <a:prstGeom prst="rect">
            <a:avLst/>
          </a:prstGeom>
        </p:spPr>
        <p:txBody>
          <a:bodyPr vert="horz" lIns="109728" tIns="54864" rIns="109728" bIns="54864" rtlCol="0">
            <a:noAutofit/>
          </a:bodyPr>
          <a:lstStyle>
            <a:lvl1pPr marL="0" indent="0" algn="l" defTabSz="1219170" rtl="0" eaLnBrk="1" latinLnBrk="0" hangingPunct="1">
              <a:spcBef>
                <a:spcPct val="20000"/>
              </a:spcBef>
              <a:buFontTx/>
              <a:buNone/>
              <a:defRPr sz="1600" b="0" i="0" kern="1200">
                <a:solidFill>
                  <a:schemeClr val="tx1"/>
                </a:solidFill>
                <a:latin typeface="Roboto Slab Bold"/>
                <a:ea typeface="+mn-ea"/>
                <a:cs typeface="Roboto Slab Bold"/>
              </a:defRPr>
            </a:lvl1pPr>
            <a:lvl2pPr marL="990575" indent="-380990" algn="l" defTabSz="1219170" rtl="0" eaLnBrk="1" latinLnBrk="0" hangingPunct="1">
              <a:spcBef>
                <a:spcPct val="20000"/>
              </a:spcBef>
              <a:buFont typeface="Poppins" pitchFamily="34" charset="0"/>
              <a:buChar char="–"/>
              <a:defRPr sz="1400" kern="1200">
                <a:solidFill>
                  <a:schemeClr val="tx1">
                    <a:lumMod val="50000"/>
                    <a:lumOff val="50000"/>
                  </a:schemeClr>
                </a:solidFill>
                <a:latin typeface="Poppins" pitchFamily="50" charset="0"/>
                <a:ea typeface="+mn-ea"/>
                <a:cs typeface="Roboto Light"/>
              </a:defRPr>
            </a:lvl2pPr>
            <a:lvl3pPr marL="1523962" indent="-304792" algn="l" defTabSz="1219170" rtl="0" eaLnBrk="1" latinLnBrk="0" hangingPunct="1">
              <a:spcBef>
                <a:spcPct val="20000"/>
              </a:spcBef>
              <a:buFont typeface="Poppins" pitchFamily="34" charset="0"/>
              <a:buChar char="•"/>
              <a:defRPr sz="1400" kern="1200">
                <a:solidFill>
                  <a:schemeClr val="tx1">
                    <a:lumMod val="50000"/>
                    <a:lumOff val="50000"/>
                  </a:schemeClr>
                </a:solidFill>
                <a:latin typeface="Poppins" pitchFamily="50" charset="0"/>
                <a:ea typeface="+mn-ea"/>
                <a:cs typeface="Roboto Light"/>
              </a:defRPr>
            </a:lvl3pPr>
            <a:lvl4pPr marL="2133547" indent="-304792" algn="l" defTabSz="1219170" rtl="0" eaLnBrk="1" latinLnBrk="0" hangingPunct="1">
              <a:spcBef>
                <a:spcPct val="20000"/>
              </a:spcBef>
              <a:buFont typeface="Poppins" pitchFamily="34" charset="0"/>
              <a:buChar char="–"/>
              <a:defRPr sz="1400" kern="1200">
                <a:solidFill>
                  <a:schemeClr val="tx1">
                    <a:lumMod val="50000"/>
                    <a:lumOff val="50000"/>
                  </a:schemeClr>
                </a:solidFill>
                <a:latin typeface="Poppins" pitchFamily="50" charset="0"/>
                <a:ea typeface="+mn-ea"/>
                <a:cs typeface="Roboto Light"/>
              </a:defRPr>
            </a:lvl4pPr>
            <a:lvl5pPr marL="2743131" indent="-304792" algn="l" defTabSz="1219170" rtl="0" eaLnBrk="1" latinLnBrk="0" hangingPunct="1">
              <a:spcBef>
                <a:spcPct val="20000"/>
              </a:spcBef>
              <a:buFont typeface="Poppins" pitchFamily="34" charset="0"/>
              <a:buChar char="»"/>
              <a:defRPr sz="1400" kern="1200">
                <a:solidFill>
                  <a:schemeClr val="tx1">
                    <a:lumMod val="50000"/>
                    <a:lumOff val="50000"/>
                  </a:schemeClr>
                </a:solidFill>
                <a:latin typeface="Poppins" pitchFamily="50" charset="0"/>
                <a:ea typeface="+mn-ea"/>
                <a:cs typeface="Roboto Light"/>
              </a:defRPr>
            </a:lvl5pPr>
            <a:lvl6pPr marL="3352716" indent="-304792" algn="l" defTabSz="1219170" rtl="0" eaLnBrk="1" latinLnBrk="0" hangingPunct="1">
              <a:spcBef>
                <a:spcPct val="20000"/>
              </a:spcBef>
              <a:buFont typeface="Poppins"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Poppins"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Poppins"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Poppins" pitchFamily="34" charset="0"/>
              <a:buChar char="•"/>
              <a:defRPr sz="2667" kern="1200">
                <a:solidFill>
                  <a:schemeClr val="tx1"/>
                </a:solidFill>
                <a:latin typeface="+mn-lt"/>
                <a:ea typeface="+mn-ea"/>
                <a:cs typeface="+mn-cs"/>
              </a:defRPr>
            </a:lvl9pPr>
          </a:lstStyle>
          <a:p>
            <a:r>
              <a:rPr lang="en-US" sz="1920" b="1">
                <a:solidFill>
                  <a:schemeClr val="bg1"/>
                </a:solidFill>
                <a:latin typeface="Poppins SemiBold" pitchFamily="2" charset="77"/>
                <a:ea typeface="Lato" panose="020F0502020204030203" pitchFamily="34" charset="0"/>
                <a:cs typeface="Poppins SemiBold" pitchFamily="2" charset="77"/>
              </a:rPr>
              <a:t>Increase Productivity</a:t>
            </a:r>
          </a:p>
        </p:txBody>
      </p:sp>
      <p:pic>
        <p:nvPicPr>
          <p:cNvPr id="39" name="Picture 38">
            <a:extLst>
              <a:ext uri="{FF2B5EF4-FFF2-40B4-BE49-F238E27FC236}">
                <a16:creationId xmlns:a16="http://schemas.microsoft.com/office/drawing/2014/main" id="{AF043453-0DF8-45BB-9F8E-35D2451DEF73}"/>
              </a:ext>
            </a:extLst>
          </p:cNvPr>
          <p:cNvPicPr>
            <a:picLocks noChangeAspect="1"/>
          </p:cNvPicPr>
          <p:nvPr userDrawn="1"/>
        </p:nvPicPr>
        <p:blipFill>
          <a:blip r:embed="rId4"/>
          <a:stretch>
            <a:fillRect/>
          </a:stretch>
        </p:blipFill>
        <p:spPr>
          <a:xfrm>
            <a:off x="1005917" y="3716970"/>
            <a:ext cx="832668" cy="795660"/>
          </a:xfrm>
          <a:prstGeom prst="rect">
            <a:avLst/>
          </a:prstGeom>
        </p:spPr>
      </p:pic>
      <p:sp>
        <p:nvSpPr>
          <p:cNvPr id="40" name="Text Placeholder 7">
            <a:extLst>
              <a:ext uri="{FF2B5EF4-FFF2-40B4-BE49-F238E27FC236}">
                <a16:creationId xmlns:a16="http://schemas.microsoft.com/office/drawing/2014/main" id="{8A272CED-66B7-478E-B7DC-86E74029293D}"/>
              </a:ext>
            </a:extLst>
          </p:cNvPr>
          <p:cNvSpPr txBox="1">
            <a:spLocks/>
          </p:cNvSpPr>
          <p:nvPr userDrawn="1"/>
        </p:nvSpPr>
        <p:spPr>
          <a:xfrm>
            <a:off x="1981707" y="3938986"/>
            <a:ext cx="3629276" cy="351629"/>
          </a:xfrm>
          <a:prstGeom prst="rect">
            <a:avLst/>
          </a:prstGeom>
        </p:spPr>
        <p:txBody>
          <a:bodyPr vert="horz" lIns="109728" tIns="54864" rIns="109728" bIns="54864" rtlCol="0">
            <a:noAutofit/>
          </a:bodyPr>
          <a:lstStyle>
            <a:lvl1pPr marL="0" indent="0" algn="l" defTabSz="1219170" rtl="0" eaLnBrk="1" latinLnBrk="0" hangingPunct="1">
              <a:spcBef>
                <a:spcPct val="20000"/>
              </a:spcBef>
              <a:buFontTx/>
              <a:buNone/>
              <a:defRPr sz="1600" b="0" i="0" kern="1200">
                <a:solidFill>
                  <a:schemeClr val="tx1"/>
                </a:solidFill>
                <a:latin typeface="Roboto Slab Bold"/>
                <a:ea typeface="+mn-ea"/>
                <a:cs typeface="Roboto Slab Bold"/>
              </a:defRPr>
            </a:lvl1pPr>
            <a:lvl2pPr marL="990575" indent="-380990" algn="l" defTabSz="1219170" rtl="0" eaLnBrk="1" latinLnBrk="0" hangingPunct="1">
              <a:spcBef>
                <a:spcPct val="20000"/>
              </a:spcBef>
              <a:buFont typeface="Poppins" pitchFamily="34" charset="0"/>
              <a:buChar char="–"/>
              <a:defRPr sz="1400" kern="1200">
                <a:solidFill>
                  <a:schemeClr val="tx1">
                    <a:lumMod val="50000"/>
                    <a:lumOff val="50000"/>
                  </a:schemeClr>
                </a:solidFill>
                <a:latin typeface="Poppins" pitchFamily="50" charset="0"/>
                <a:ea typeface="+mn-ea"/>
                <a:cs typeface="Roboto Light"/>
              </a:defRPr>
            </a:lvl2pPr>
            <a:lvl3pPr marL="1523962" indent="-304792" algn="l" defTabSz="1219170" rtl="0" eaLnBrk="1" latinLnBrk="0" hangingPunct="1">
              <a:spcBef>
                <a:spcPct val="20000"/>
              </a:spcBef>
              <a:buFont typeface="Poppins" pitchFamily="34" charset="0"/>
              <a:buChar char="•"/>
              <a:defRPr sz="1400" kern="1200">
                <a:solidFill>
                  <a:schemeClr val="tx1">
                    <a:lumMod val="50000"/>
                    <a:lumOff val="50000"/>
                  </a:schemeClr>
                </a:solidFill>
                <a:latin typeface="Poppins" pitchFamily="50" charset="0"/>
                <a:ea typeface="+mn-ea"/>
                <a:cs typeface="Roboto Light"/>
              </a:defRPr>
            </a:lvl3pPr>
            <a:lvl4pPr marL="2133547" indent="-304792" algn="l" defTabSz="1219170" rtl="0" eaLnBrk="1" latinLnBrk="0" hangingPunct="1">
              <a:spcBef>
                <a:spcPct val="20000"/>
              </a:spcBef>
              <a:buFont typeface="Poppins" pitchFamily="34" charset="0"/>
              <a:buChar char="–"/>
              <a:defRPr sz="1400" kern="1200">
                <a:solidFill>
                  <a:schemeClr val="tx1">
                    <a:lumMod val="50000"/>
                    <a:lumOff val="50000"/>
                  </a:schemeClr>
                </a:solidFill>
                <a:latin typeface="Poppins" pitchFamily="50" charset="0"/>
                <a:ea typeface="+mn-ea"/>
                <a:cs typeface="Roboto Light"/>
              </a:defRPr>
            </a:lvl4pPr>
            <a:lvl5pPr marL="2743131" indent="-304792" algn="l" defTabSz="1219170" rtl="0" eaLnBrk="1" latinLnBrk="0" hangingPunct="1">
              <a:spcBef>
                <a:spcPct val="20000"/>
              </a:spcBef>
              <a:buFont typeface="Poppins" pitchFamily="34" charset="0"/>
              <a:buChar char="»"/>
              <a:defRPr sz="1400" kern="1200">
                <a:solidFill>
                  <a:schemeClr val="tx1">
                    <a:lumMod val="50000"/>
                    <a:lumOff val="50000"/>
                  </a:schemeClr>
                </a:solidFill>
                <a:latin typeface="Poppins" pitchFamily="50" charset="0"/>
                <a:ea typeface="+mn-ea"/>
                <a:cs typeface="Roboto Light"/>
              </a:defRPr>
            </a:lvl5pPr>
            <a:lvl6pPr marL="3352716" indent="-304792" algn="l" defTabSz="1219170" rtl="0" eaLnBrk="1" latinLnBrk="0" hangingPunct="1">
              <a:spcBef>
                <a:spcPct val="20000"/>
              </a:spcBef>
              <a:buFont typeface="Poppins"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Poppins"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Poppins"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Poppins" pitchFamily="34" charset="0"/>
              <a:buChar char="•"/>
              <a:defRPr sz="2667" kern="1200">
                <a:solidFill>
                  <a:schemeClr val="tx1"/>
                </a:solidFill>
                <a:latin typeface="+mn-lt"/>
                <a:ea typeface="+mn-ea"/>
                <a:cs typeface="+mn-cs"/>
              </a:defRPr>
            </a:lvl9pPr>
          </a:lstStyle>
          <a:p>
            <a:r>
              <a:rPr lang="en-US" sz="1920" b="1">
                <a:solidFill>
                  <a:schemeClr val="bg1"/>
                </a:solidFill>
                <a:latin typeface="Poppins SemiBold" pitchFamily="2" charset="77"/>
                <a:ea typeface="Lato" panose="020F0502020204030203" pitchFamily="34" charset="0"/>
                <a:cs typeface="Poppins SemiBold" pitchFamily="2" charset="77"/>
              </a:rPr>
              <a:t>Stay Organized</a:t>
            </a:r>
          </a:p>
        </p:txBody>
      </p:sp>
      <p:pic>
        <p:nvPicPr>
          <p:cNvPr id="41" name="Picture 40" descr="A picture containing text, indoor&#10;&#10;Description automatically generated">
            <a:extLst>
              <a:ext uri="{FF2B5EF4-FFF2-40B4-BE49-F238E27FC236}">
                <a16:creationId xmlns:a16="http://schemas.microsoft.com/office/drawing/2014/main" id="{45A0EF5B-6133-42E0-8323-C5A7BA39F2D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880602" y="2301902"/>
            <a:ext cx="8480180" cy="6150625"/>
          </a:xfrm>
          <a:prstGeom prst="rect">
            <a:avLst/>
          </a:prstGeom>
        </p:spPr>
      </p:pic>
      <p:pic>
        <p:nvPicPr>
          <p:cNvPr id="42" name="Picture 41" descr="A picture containing text, indoor, monitor, screenshot&#10;&#10;Description automatically generated">
            <a:extLst>
              <a:ext uri="{FF2B5EF4-FFF2-40B4-BE49-F238E27FC236}">
                <a16:creationId xmlns:a16="http://schemas.microsoft.com/office/drawing/2014/main" id="{E56F1681-0600-4E1E-8AB2-0948821E83E1}"/>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0355416" y="4475566"/>
            <a:ext cx="4300429" cy="3347298"/>
          </a:xfrm>
          <a:prstGeom prst="rect">
            <a:avLst/>
          </a:prstGeom>
        </p:spPr>
      </p:pic>
      <p:sp>
        <p:nvSpPr>
          <p:cNvPr id="44" name="Text Placeholder 7">
            <a:extLst>
              <a:ext uri="{FF2B5EF4-FFF2-40B4-BE49-F238E27FC236}">
                <a16:creationId xmlns:a16="http://schemas.microsoft.com/office/drawing/2014/main" id="{A24D509A-F017-4D06-B5A4-E7731D7079A4}"/>
              </a:ext>
            </a:extLst>
          </p:cNvPr>
          <p:cNvSpPr txBox="1">
            <a:spLocks/>
          </p:cNvSpPr>
          <p:nvPr userDrawn="1"/>
        </p:nvSpPr>
        <p:spPr>
          <a:xfrm>
            <a:off x="1981707" y="6567026"/>
            <a:ext cx="3603832" cy="351629"/>
          </a:xfrm>
          <a:prstGeom prst="rect">
            <a:avLst/>
          </a:prstGeom>
        </p:spPr>
        <p:txBody>
          <a:bodyPr vert="horz" lIns="109728" tIns="54864" rIns="109728" bIns="54864" rtlCol="0">
            <a:noAutofit/>
          </a:bodyPr>
          <a:lstStyle>
            <a:lvl1pPr marL="0" indent="0" algn="l" defTabSz="1219170" rtl="0" eaLnBrk="1" latinLnBrk="0" hangingPunct="1">
              <a:spcBef>
                <a:spcPct val="20000"/>
              </a:spcBef>
              <a:buFontTx/>
              <a:buNone/>
              <a:defRPr sz="1600" b="0" i="0" kern="1200">
                <a:solidFill>
                  <a:schemeClr val="tx1"/>
                </a:solidFill>
                <a:latin typeface="Roboto Slab Bold"/>
                <a:ea typeface="+mn-ea"/>
                <a:cs typeface="Roboto Slab Bold"/>
              </a:defRPr>
            </a:lvl1pPr>
            <a:lvl2pPr marL="990575" indent="-380990" algn="l" defTabSz="1219170" rtl="0" eaLnBrk="1" latinLnBrk="0" hangingPunct="1">
              <a:spcBef>
                <a:spcPct val="20000"/>
              </a:spcBef>
              <a:buFont typeface="Poppins" pitchFamily="34" charset="0"/>
              <a:buChar char="–"/>
              <a:defRPr sz="1400" kern="1200">
                <a:solidFill>
                  <a:schemeClr val="tx1">
                    <a:lumMod val="50000"/>
                    <a:lumOff val="50000"/>
                  </a:schemeClr>
                </a:solidFill>
                <a:latin typeface="Poppins" pitchFamily="50" charset="0"/>
                <a:ea typeface="+mn-ea"/>
                <a:cs typeface="Roboto Light"/>
              </a:defRPr>
            </a:lvl2pPr>
            <a:lvl3pPr marL="1523962" indent="-304792" algn="l" defTabSz="1219170" rtl="0" eaLnBrk="1" latinLnBrk="0" hangingPunct="1">
              <a:spcBef>
                <a:spcPct val="20000"/>
              </a:spcBef>
              <a:buFont typeface="Poppins" pitchFamily="34" charset="0"/>
              <a:buChar char="•"/>
              <a:defRPr sz="1400" kern="1200">
                <a:solidFill>
                  <a:schemeClr val="tx1">
                    <a:lumMod val="50000"/>
                    <a:lumOff val="50000"/>
                  </a:schemeClr>
                </a:solidFill>
                <a:latin typeface="Poppins" pitchFamily="50" charset="0"/>
                <a:ea typeface="+mn-ea"/>
                <a:cs typeface="Roboto Light"/>
              </a:defRPr>
            </a:lvl3pPr>
            <a:lvl4pPr marL="2133547" indent="-304792" algn="l" defTabSz="1219170" rtl="0" eaLnBrk="1" latinLnBrk="0" hangingPunct="1">
              <a:spcBef>
                <a:spcPct val="20000"/>
              </a:spcBef>
              <a:buFont typeface="Poppins" pitchFamily="34" charset="0"/>
              <a:buChar char="–"/>
              <a:defRPr sz="1400" kern="1200">
                <a:solidFill>
                  <a:schemeClr val="tx1">
                    <a:lumMod val="50000"/>
                    <a:lumOff val="50000"/>
                  </a:schemeClr>
                </a:solidFill>
                <a:latin typeface="Poppins" pitchFamily="50" charset="0"/>
                <a:ea typeface="+mn-ea"/>
                <a:cs typeface="Roboto Light"/>
              </a:defRPr>
            </a:lvl4pPr>
            <a:lvl5pPr marL="2743131" indent="-304792" algn="l" defTabSz="1219170" rtl="0" eaLnBrk="1" latinLnBrk="0" hangingPunct="1">
              <a:spcBef>
                <a:spcPct val="20000"/>
              </a:spcBef>
              <a:buFont typeface="Poppins" pitchFamily="34" charset="0"/>
              <a:buChar char="»"/>
              <a:defRPr sz="1400" kern="1200">
                <a:solidFill>
                  <a:schemeClr val="tx1">
                    <a:lumMod val="50000"/>
                    <a:lumOff val="50000"/>
                  </a:schemeClr>
                </a:solidFill>
                <a:latin typeface="Poppins" pitchFamily="50" charset="0"/>
                <a:ea typeface="+mn-ea"/>
                <a:cs typeface="Roboto Light"/>
              </a:defRPr>
            </a:lvl5pPr>
            <a:lvl6pPr marL="3352716" indent="-304792" algn="l" defTabSz="1219170" rtl="0" eaLnBrk="1" latinLnBrk="0" hangingPunct="1">
              <a:spcBef>
                <a:spcPct val="20000"/>
              </a:spcBef>
              <a:buFont typeface="Poppins"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Poppins"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Poppins"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Poppins" pitchFamily="34" charset="0"/>
              <a:buChar char="•"/>
              <a:defRPr sz="2667" kern="1200">
                <a:solidFill>
                  <a:schemeClr val="tx1"/>
                </a:solidFill>
                <a:latin typeface="+mn-lt"/>
                <a:ea typeface="+mn-ea"/>
                <a:cs typeface="+mn-cs"/>
              </a:defRPr>
            </a:lvl9pPr>
          </a:lstStyle>
          <a:p>
            <a:r>
              <a:rPr lang="en-US" sz="1920" b="1">
                <a:solidFill>
                  <a:schemeClr val="bg1"/>
                </a:solidFill>
                <a:latin typeface="Poppins SemiBold" pitchFamily="2" charset="77"/>
                <a:ea typeface="Lato" panose="020F0502020204030203" pitchFamily="34" charset="0"/>
                <a:cs typeface="Poppins SemiBold" pitchFamily="2" charset="77"/>
              </a:rPr>
              <a:t>Become More Profitable</a:t>
            </a:r>
          </a:p>
        </p:txBody>
      </p:sp>
    </p:spTree>
    <p:extLst>
      <p:ext uri="{BB962C8B-B14F-4D97-AF65-F5344CB8AC3E}">
        <p14:creationId xmlns:p14="http://schemas.microsoft.com/office/powerpoint/2010/main" val="1338963193"/>
      </p:ext>
    </p:extLst>
  </p:cSld>
  <p:clrMapOvr>
    <a:masterClrMapping/>
  </p:clrMapOvr>
  <p:transition spd="slow">
    <p:push dir="u"/>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6_Orange Chapter Title Slid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3EAF549C-3729-EB49-849E-A198B9DE67E0}"/>
              </a:ext>
            </a:extLst>
          </p:cNvPr>
          <p:cNvSpPr/>
          <p:nvPr userDrawn="1"/>
        </p:nvSpPr>
        <p:spPr>
          <a:xfrm>
            <a:off x="0" y="2"/>
            <a:ext cx="14630400" cy="8229599"/>
          </a:xfrm>
          <a:prstGeom prst="rect">
            <a:avLst/>
          </a:prstGeom>
          <a:gradFill flip="none" rotWithShape="1">
            <a:gsLst>
              <a:gs pos="0">
                <a:srgbClr val="CE4827"/>
              </a:gs>
              <a:gs pos="100000">
                <a:srgbClr val="EF7F29"/>
              </a:gs>
            </a:gsLst>
            <a:lin ang="16200000" scaled="0"/>
            <a:tileRect/>
          </a:gradFill>
          <a:ln>
            <a:noFill/>
          </a:ln>
          <a:effectLst>
            <a:softEdge rad="0"/>
          </a:effectLst>
        </p:spPr>
        <p:style>
          <a:lnRef idx="1">
            <a:schemeClr val="accent1"/>
          </a:lnRef>
          <a:fillRef idx="3">
            <a:schemeClr val="accent1"/>
          </a:fillRef>
          <a:effectRef idx="2">
            <a:schemeClr val="accent1"/>
          </a:effectRef>
          <a:fontRef idx="minor">
            <a:schemeClr val="lt1"/>
          </a:fontRef>
        </p:style>
        <p:txBody>
          <a:bodyPr tIns="0" bIns="599040" rtlCol="0" anchor="ctr"/>
          <a:lstStyle/>
          <a:p>
            <a:pPr algn="ctr"/>
            <a:endParaRPr lang="en-US" sz="1600" b="0" i="0">
              <a:solidFill>
                <a:schemeClr val="bg2"/>
              </a:solidFill>
              <a:latin typeface="Poppins" pitchFamily="2" charset="77"/>
              <a:ea typeface="Poppins" charset="0"/>
              <a:cs typeface="Poppins" pitchFamily="2" charset="77"/>
            </a:endParaRPr>
          </a:p>
        </p:txBody>
      </p:sp>
      <p:sp>
        <p:nvSpPr>
          <p:cNvPr id="19" name="Title 2">
            <a:extLst>
              <a:ext uri="{FF2B5EF4-FFF2-40B4-BE49-F238E27FC236}">
                <a16:creationId xmlns:a16="http://schemas.microsoft.com/office/drawing/2014/main" id="{EB48797B-C1ED-3E41-A93E-6DA3DD3F39FA}"/>
              </a:ext>
            </a:extLst>
          </p:cNvPr>
          <p:cNvSpPr txBox="1">
            <a:spLocks/>
          </p:cNvSpPr>
          <p:nvPr userDrawn="1"/>
        </p:nvSpPr>
        <p:spPr>
          <a:xfrm>
            <a:off x="1097280" y="3559352"/>
            <a:ext cx="12435840" cy="1110899"/>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b="0" i="0">
                <a:solidFill>
                  <a:schemeClr val="bg1"/>
                </a:solidFill>
                <a:latin typeface="Poppins ExtraBold" pitchFamily="2" charset="77"/>
                <a:ea typeface="Lato" panose="020F0502020204030203" pitchFamily="34" charset="0"/>
                <a:cs typeface="Poppins ExtraBold" pitchFamily="2" charset="77"/>
              </a:rPr>
              <a:t>A title slide with one row</a:t>
            </a:r>
          </a:p>
        </p:txBody>
      </p:sp>
    </p:spTree>
    <p:extLst>
      <p:ext uri="{BB962C8B-B14F-4D97-AF65-F5344CB8AC3E}">
        <p14:creationId xmlns:p14="http://schemas.microsoft.com/office/powerpoint/2010/main" val="1658315023"/>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AFA"/>
          </a:solidFill>
          <a:ln/>
        </p:spPr>
        <p:txBody>
          <a:bodyPr/>
          <a:lstStyle/>
          <a:p>
            <a:endParaRPr lang="en-US"/>
          </a:p>
        </p:txBody>
      </p:sp>
      <p:sp>
        <p:nvSpPr>
          <p:cNvPr id="3" name="Shape 1"/>
          <p:cNvSpPr/>
          <p:nvPr/>
        </p:nvSpPr>
        <p:spPr>
          <a:xfrm>
            <a:off x="0" y="0"/>
            <a:ext cx="14630400" cy="8229600"/>
          </a:xfrm>
          <a:prstGeom prst="rect">
            <a:avLst/>
          </a:prstGeom>
          <a:solidFill>
            <a:srgbClr val="FFFFFF"/>
          </a:solidFill>
          <a:ln/>
        </p:spPr>
        <p:txBody>
          <a:bodyPr/>
          <a:lstStyle/>
          <a:p>
            <a:endParaRPr lang="en-U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7_Orange Chapter Title Slid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3EAF549C-3729-EB49-849E-A198B9DE67E0}"/>
              </a:ext>
            </a:extLst>
          </p:cNvPr>
          <p:cNvSpPr/>
          <p:nvPr userDrawn="1"/>
        </p:nvSpPr>
        <p:spPr>
          <a:xfrm>
            <a:off x="0" y="2"/>
            <a:ext cx="14630400" cy="8229599"/>
          </a:xfrm>
          <a:prstGeom prst="rect">
            <a:avLst/>
          </a:prstGeom>
          <a:gradFill flip="none" rotWithShape="1">
            <a:gsLst>
              <a:gs pos="0">
                <a:srgbClr val="CE4827"/>
              </a:gs>
              <a:gs pos="100000">
                <a:srgbClr val="EF7F29"/>
              </a:gs>
            </a:gsLst>
            <a:lin ang="16200000" scaled="0"/>
            <a:tileRect/>
          </a:gradFill>
          <a:ln>
            <a:noFill/>
          </a:ln>
          <a:effectLst>
            <a:softEdge rad="0"/>
          </a:effectLst>
        </p:spPr>
        <p:style>
          <a:lnRef idx="1">
            <a:schemeClr val="accent1"/>
          </a:lnRef>
          <a:fillRef idx="3">
            <a:schemeClr val="accent1"/>
          </a:fillRef>
          <a:effectRef idx="2">
            <a:schemeClr val="accent1"/>
          </a:effectRef>
          <a:fontRef idx="minor">
            <a:schemeClr val="lt1"/>
          </a:fontRef>
        </p:style>
        <p:txBody>
          <a:bodyPr tIns="0" bIns="599040" rtlCol="0" anchor="ctr"/>
          <a:lstStyle/>
          <a:p>
            <a:pPr algn="ctr"/>
            <a:endParaRPr lang="en-US" sz="1600" b="0" i="0">
              <a:solidFill>
                <a:schemeClr val="bg2"/>
              </a:solidFill>
              <a:latin typeface="Poppins" pitchFamily="2" charset="77"/>
              <a:ea typeface="Poppins" charset="0"/>
              <a:cs typeface="Poppins" pitchFamily="2" charset="77"/>
            </a:endParaRPr>
          </a:p>
        </p:txBody>
      </p:sp>
      <p:sp>
        <p:nvSpPr>
          <p:cNvPr id="4" name="Title 2">
            <a:extLst>
              <a:ext uri="{FF2B5EF4-FFF2-40B4-BE49-F238E27FC236}">
                <a16:creationId xmlns:a16="http://schemas.microsoft.com/office/drawing/2014/main" id="{8DBD4168-004A-8E43-AA09-4B5B4C5FEA99}"/>
              </a:ext>
            </a:extLst>
          </p:cNvPr>
          <p:cNvSpPr txBox="1">
            <a:spLocks/>
          </p:cNvSpPr>
          <p:nvPr userDrawn="1"/>
        </p:nvSpPr>
        <p:spPr>
          <a:xfrm>
            <a:off x="1097280" y="3787951"/>
            <a:ext cx="12435840" cy="1110899"/>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b="0" i="0">
                <a:solidFill>
                  <a:schemeClr val="bg1"/>
                </a:solidFill>
                <a:latin typeface="Poppins ExtraBold" pitchFamily="2" charset="77"/>
                <a:ea typeface="Lato" panose="020F0502020204030203" pitchFamily="34" charset="0"/>
                <a:cs typeface="Poppins ExtraBold" pitchFamily="2" charset="77"/>
              </a:rPr>
              <a:t>A title slide with two rows</a:t>
            </a:r>
          </a:p>
        </p:txBody>
      </p:sp>
      <p:sp>
        <p:nvSpPr>
          <p:cNvPr id="5" name="Title 2">
            <a:extLst>
              <a:ext uri="{FF2B5EF4-FFF2-40B4-BE49-F238E27FC236}">
                <a16:creationId xmlns:a16="http://schemas.microsoft.com/office/drawing/2014/main" id="{4B348780-96CB-2B47-AF37-3568B87544AC}"/>
              </a:ext>
            </a:extLst>
          </p:cNvPr>
          <p:cNvSpPr txBox="1">
            <a:spLocks/>
          </p:cNvSpPr>
          <p:nvPr userDrawn="1"/>
        </p:nvSpPr>
        <p:spPr>
          <a:xfrm>
            <a:off x="6383655" y="3287375"/>
            <a:ext cx="1863090" cy="505109"/>
          </a:xfrm>
          <a:prstGeom prst="rect">
            <a:avLst/>
          </a:prstGeom>
        </p:spPr>
        <p:txBody>
          <a:bodyPr vert="horz" lIns="109728" tIns="54864" rIns="109728" bIns="54864" rtlCol="0" anchor="ctr">
            <a:normAutofit/>
          </a:bodyPr>
          <a:lstStyle>
            <a:lvl1pPr algn="ctr" defTabSz="1219170" rtl="0" eaLnBrk="1" latinLnBrk="0" hangingPunct="1">
              <a:spcBef>
                <a:spcPct val="0"/>
              </a:spcBef>
              <a:buNone/>
              <a:defRPr sz="3467" b="1" i="0" kern="1200" spc="-200">
                <a:solidFill>
                  <a:schemeClr val="bg1">
                    <a:lumMod val="10000"/>
                  </a:schemeClr>
                </a:solidFill>
                <a:latin typeface="+mj-lt"/>
                <a:ea typeface="Roboto Light"/>
                <a:cs typeface="Roboto Slab Bold"/>
              </a:defRPr>
            </a:lvl1pPr>
          </a:lstStyle>
          <a:p>
            <a:pPr algn="ctr"/>
            <a:r>
              <a:rPr lang="en-US" sz="2400" b="0" i="0" spc="0">
                <a:solidFill>
                  <a:schemeClr val="bg1"/>
                </a:solidFill>
                <a:latin typeface="Poppins Light" pitchFamily="2" charset="77"/>
                <a:ea typeface="Lato" panose="020F0502020204030203" pitchFamily="34" charset="0"/>
                <a:cs typeface="Poppins Light" pitchFamily="2" charset="77"/>
              </a:rPr>
              <a:t>THIS IS</a:t>
            </a:r>
          </a:p>
        </p:txBody>
      </p:sp>
    </p:spTree>
    <p:extLst>
      <p:ext uri="{BB962C8B-B14F-4D97-AF65-F5344CB8AC3E}">
        <p14:creationId xmlns:p14="http://schemas.microsoft.com/office/powerpoint/2010/main" val="392628057"/>
      </p:ext>
    </p:extLst>
  </p:cSld>
  <p:clrMapOvr>
    <a:masterClrMapping/>
  </p:clrMapOvr>
  <p:transition spd="slow">
    <p:push dir="u"/>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8_White Chapter Title Slide">
    <p:bg>
      <p:bgPr>
        <a:solidFill>
          <a:schemeClr val="bg1"/>
        </a:solidFill>
        <a:effectLst/>
      </p:bgPr>
    </p:bg>
    <p:spTree>
      <p:nvGrpSpPr>
        <p:cNvPr id="1" name=""/>
        <p:cNvGrpSpPr/>
        <p:nvPr/>
      </p:nvGrpSpPr>
      <p:grpSpPr>
        <a:xfrm>
          <a:off x="0" y="0"/>
          <a:ext cx="0" cy="0"/>
          <a:chOff x="0" y="0"/>
          <a:chExt cx="0" cy="0"/>
        </a:xfrm>
      </p:grpSpPr>
      <p:sp>
        <p:nvSpPr>
          <p:cNvPr id="19" name="Title 2">
            <a:extLst>
              <a:ext uri="{FF2B5EF4-FFF2-40B4-BE49-F238E27FC236}">
                <a16:creationId xmlns:a16="http://schemas.microsoft.com/office/drawing/2014/main" id="{EB48797B-C1ED-3E41-A93E-6DA3DD3F39FA}"/>
              </a:ext>
            </a:extLst>
          </p:cNvPr>
          <p:cNvSpPr txBox="1">
            <a:spLocks/>
          </p:cNvSpPr>
          <p:nvPr userDrawn="1"/>
        </p:nvSpPr>
        <p:spPr>
          <a:xfrm>
            <a:off x="1097280" y="3559352"/>
            <a:ext cx="12435840" cy="1110899"/>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b="0" i="0">
                <a:solidFill>
                  <a:schemeClr val="accent1"/>
                </a:solidFill>
                <a:latin typeface="Poppins ExtraBold" pitchFamily="2" charset="77"/>
                <a:ea typeface="Lato" panose="020F0502020204030203" pitchFamily="34" charset="0"/>
                <a:cs typeface="Poppins ExtraBold" pitchFamily="2" charset="77"/>
              </a:rPr>
              <a:t>A title slide with one row</a:t>
            </a:r>
          </a:p>
        </p:txBody>
      </p:sp>
    </p:spTree>
    <p:extLst>
      <p:ext uri="{BB962C8B-B14F-4D97-AF65-F5344CB8AC3E}">
        <p14:creationId xmlns:p14="http://schemas.microsoft.com/office/powerpoint/2010/main" val="1532028623"/>
      </p:ext>
    </p:extLst>
  </p:cSld>
  <p:clrMapOvr>
    <a:masterClrMapping/>
  </p:clrMapOvr>
  <p:transition spd="slow">
    <p:push dir="u"/>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9_White Chapter Title Slide">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8E2DCC3-646A-9B48-B783-3B93E77C974E}"/>
              </a:ext>
            </a:extLst>
          </p:cNvPr>
          <p:cNvSpPr txBox="1">
            <a:spLocks/>
          </p:cNvSpPr>
          <p:nvPr userDrawn="1"/>
        </p:nvSpPr>
        <p:spPr>
          <a:xfrm>
            <a:off x="1097280" y="3787951"/>
            <a:ext cx="12435840" cy="1110899"/>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b="0" i="0">
                <a:solidFill>
                  <a:schemeClr val="accent1"/>
                </a:solidFill>
                <a:latin typeface="Poppins ExtraBold" pitchFamily="2" charset="77"/>
                <a:ea typeface="Lato" panose="020F0502020204030203" pitchFamily="34" charset="0"/>
                <a:cs typeface="Poppins ExtraBold" pitchFamily="2" charset="77"/>
              </a:rPr>
              <a:t>A title slide with two rows</a:t>
            </a:r>
          </a:p>
        </p:txBody>
      </p:sp>
      <p:sp>
        <p:nvSpPr>
          <p:cNvPr id="4" name="Title 2">
            <a:extLst>
              <a:ext uri="{FF2B5EF4-FFF2-40B4-BE49-F238E27FC236}">
                <a16:creationId xmlns:a16="http://schemas.microsoft.com/office/drawing/2014/main" id="{A8A9EBBA-8EBB-B141-A3E4-61ABAF9AEFB0}"/>
              </a:ext>
            </a:extLst>
          </p:cNvPr>
          <p:cNvSpPr txBox="1">
            <a:spLocks/>
          </p:cNvSpPr>
          <p:nvPr userDrawn="1"/>
        </p:nvSpPr>
        <p:spPr>
          <a:xfrm>
            <a:off x="6383655" y="3287375"/>
            <a:ext cx="1863090" cy="505109"/>
          </a:xfrm>
          <a:prstGeom prst="rect">
            <a:avLst/>
          </a:prstGeom>
        </p:spPr>
        <p:txBody>
          <a:bodyPr vert="horz" lIns="109728" tIns="54864" rIns="109728" bIns="54864" rtlCol="0" anchor="ctr">
            <a:normAutofit/>
          </a:bodyPr>
          <a:lstStyle>
            <a:lvl1pPr algn="ctr" defTabSz="1219170" rtl="0" eaLnBrk="1" latinLnBrk="0" hangingPunct="1">
              <a:spcBef>
                <a:spcPct val="0"/>
              </a:spcBef>
              <a:buNone/>
              <a:defRPr sz="3467" b="1" i="0" kern="1200" spc="-200">
                <a:solidFill>
                  <a:schemeClr val="bg1">
                    <a:lumMod val="10000"/>
                  </a:schemeClr>
                </a:solidFill>
                <a:latin typeface="+mj-lt"/>
                <a:ea typeface="Roboto Light"/>
                <a:cs typeface="Roboto Slab Bold"/>
              </a:defRPr>
            </a:lvl1pPr>
          </a:lstStyle>
          <a:p>
            <a:pPr algn="ctr"/>
            <a:r>
              <a:rPr lang="en-US" sz="2400" b="0" i="0" spc="0">
                <a:solidFill>
                  <a:schemeClr val="accent1"/>
                </a:solidFill>
                <a:latin typeface="Poppins Light" pitchFamily="2" charset="77"/>
                <a:ea typeface="Lato" panose="020F0502020204030203" pitchFamily="34" charset="0"/>
                <a:cs typeface="Poppins Light" pitchFamily="2" charset="77"/>
              </a:rPr>
              <a:t>THIS IS</a:t>
            </a:r>
          </a:p>
        </p:txBody>
      </p:sp>
    </p:spTree>
    <p:extLst>
      <p:ext uri="{BB962C8B-B14F-4D97-AF65-F5344CB8AC3E}">
        <p14:creationId xmlns:p14="http://schemas.microsoft.com/office/powerpoint/2010/main" val="1715791574"/>
      </p:ext>
    </p:extLst>
  </p:cSld>
  <p:clrMapOvr>
    <a:masterClrMapping/>
  </p:clrMapOvr>
  <p:transition spd="slow">
    <p:push dir="u"/>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0_Blue Chapter Title Slide">
    <p:bg>
      <p:bgPr>
        <a:solidFill>
          <a:schemeClr val="accent4"/>
        </a:solidFill>
        <a:effectLst/>
      </p:bgPr>
    </p:bg>
    <p:spTree>
      <p:nvGrpSpPr>
        <p:cNvPr id="1" name=""/>
        <p:cNvGrpSpPr/>
        <p:nvPr/>
      </p:nvGrpSpPr>
      <p:grpSpPr>
        <a:xfrm>
          <a:off x="0" y="0"/>
          <a:ext cx="0" cy="0"/>
          <a:chOff x="0" y="0"/>
          <a:chExt cx="0" cy="0"/>
        </a:xfrm>
      </p:grpSpPr>
      <p:sp>
        <p:nvSpPr>
          <p:cNvPr id="19" name="Title 2">
            <a:extLst>
              <a:ext uri="{FF2B5EF4-FFF2-40B4-BE49-F238E27FC236}">
                <a16:creationId xmlns:a16="http://schemas.microsoft.com/office/drawing/2014/main" id="{EB48797B-C1ED-3E41-A93E-6DA3DD3F39FA}"/>
              </a:ext>
            </a:extLst>
          </p:cNvPr>
          <p:cNvSpPr txBox="1">
            <a:spLocks/>
          </p:cNvSpPr>
          <p:nvPr userDrawn="1"/>
        </p:nvSpPr>
        <p:spPr>
          <a:xfrm>
            <a:off x="1097280" y="3559352"/>
            <a:ext cx="12435840" cy="1110899"/>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b="0" i="0">
                <a:solidFill>
                  <a:schemeClr val="accent1"/>
                </a:solidFill>
                <a:latin typeface="Poppins ExtraBold" pitchFamily="2" charset="77"/>
                <a:ea typeface="Lato" panose="020F0502020204030203" pitchFamily="34" charset="0"/>
                <a:cs typeface="Poppins ExtraBold" pitchFamily="2" charset="77"/>
              </a:rPr>
              <a:t>A title slide with one row</a:t>
            </a:r>
          </a:p>
        </p:txBody>
      </p:sp>
    </p:spTree>
    <p:extLst>
      <p:ext uri="{BB962C8B-B14F-4D97-AF65-F5344CB8AC3E}">
        <p14:creationId xmlns:p14="http://schemas.microsoft.com/office/powerpoint/2010/main" val="368272014"/>
      </p:ext>
    </p:extLst>
  </p:cSld>
  <p:clrMapOvr>
    <a:masterClrMapping/>
  </p:clrMapOvr>
  <p:transition spd="slow">
    <p:push dir="u"/>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1_Blue Chapter Title Slide">
    <p:bg>
      <p:bgPr>
        <a:solidFill>
          <a:schemeClr val="accent4"/>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8E2DCC3-646A-9B48-B783-3B93E77C974E}"/>
              </a:ext>
            </a:extLst>
          </p:cNvPr>
          <p:cNvSpPr txBox="1">
            <a:spLocks/>
          </p:cNvSpPr>
          <p:nvPr userDrawn="1"/>
        </p:nvSpPr>
        <p:spPr>
          <a:xfrm>
            <a:off x="1097280" y="3568495"/>
            <a:ext cx="12435840" cy="174721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5280" b="0" i="0">
                <a:solidFill>
                  <a:schemeClr val="accent1"/>
                </a:solidFill>
                <a:latin typeface="Poppins ExtraBold" pitchFamily="2" charset="77"/>
                <a:ea typeface="Lato" panose="020F0502020204030203" pitchFamily="34" charset="0"/>
                <a:cs typeface="Poppins ExtraBold" pitchFamily="2" charset="77"/>
              </a:rPr>
              <a:t>COVID-19, the Great </a:t>
            </a:r>
          </a:p>
          <a:p>
            <a:pPr algn="ctr">
              <a:lnSpc>
                <a:spcPct val="100000"/>
              </a:lnSpc>
            </a:pPr>
            <a:r>
              <a:rPr lang="en-US" sz="5280" b="0" i="0">
                <a:solidFill>
                  <a:schemeClr val="accent1"/>
                </a:solidFill>
                <a:latin typeface="Poppins ExtraBold" pitchFamily="2" charset="77"/>
                <a:ea typeface="Lato" panose="020F0502020204030203" pitchFamily="34" charset="0"/>
                <a:cs typeface="Poppins ExtraBold" pitchFamily="2" charset="77"/>
              </a:rPr>
              <a:t>Resignation and law firms</a:t>
            </a:r>
          </a:p>
        </p:txBody>
      </p:sp>
      <p:sp>
        <p:nvSpPr>
          <p:cNvPr id="4" name="Title 2">
            <a:extLst>
              <a:ext uri="{FF2B5EF4-FFF2-40B4-BE49-F238E27FC236}">
                <a16:creationId xmlns:a16="http://schemas.microsoft.com/office/drawing/2014/main" id="{A8A9EBBA-8EBB-B141-A3E4-61ABAF9AEFB0}"/>
              </a:ext>
            </a:extLst>
          </p:cNvPr>
          <p:cNvSpPr txBox="1">
            <a:spLocks/>
          </p:cNvSpPr>
          <p:nvPr userDrawn="1"/>
        </p:nvSpPr>
        <p:spPr>
          <a:xfrm>
            <a:off x="6383655" y="3067919"/>
            <a:ext cx="1863090" cy="505109"/>
          </a:xfrm>
          <a:prstGeom prst="rect">
            <a:avLst/>
          </a:prstGeom>
        </p:spPr>
        <p:txBody>
          <a:bodyPr vert="horz" lIns="109728" tIns="54864" rIns="109728" bIns="54864" rtlCol="0" anchor="ctr">
            <a:normAutofit fontScale="70000" lnSpcReduction="20000"/>
          </a:bodyPr>
          <a:lstStyle>
            <a:lvl1pPr algn="ctr" defTabSz="1219170" rtl="0" eaLnBrk="1" latinLnBrk="0" hangingPunct="1">
              <a:spcBef>
                <a:spcPct val="0"/>
              </a:spcBef>
              <a:buNone/>
              <a:defRPr sz="3467" b="1" i="0" kern="1200" spc="-200">
                <a:solidFill>
                  <a:schemeClr val="bg1">
                    <a:lumMod val="10000"/>
                  </a:schemeClr>
                </a:solidFill>
                <a:latin typeface="+mj-lt"/>
                <a:ea typeface="Roboto Light"/>
                <a:cs typeface="Roboto Slab Bold"/>
              </a:defRPr>
            </a:lvl1pPr>
          </a:lstStyle>
          <a:p>
            <a:pPr algn="ctr"/>
            <a:r>
              <a:rPr lang="en-US" sz="2400" b="0" i="0" spc="0">
                <a:solidFill>
                  <a:schemeClr val="accent1"/>
                </a:solidFill>
                <a:latin typeface="Poppins Light" pitchFamily="2" charset="77"/>
                <a:ea typeface="Lato" panose="020F0502020204030203" pitchFamily="34" charset="0"/>
                <a:cs typeface="Poppins Light" pitchFamily="2" charset="77"/>
              </a:rPr>
              <a:t>INTRODUCTION</a:t>
            </a:r>
          </a:p>
        </p:txBody>
      </p:sp>
    </p:spTree>
    <p:extLst>
      <p:ext uri="{BB962C8B-B14F-4D97-AF65-F5344CB8AC3E}">
        <p14:creationId xmlns:p14="http://schemas.microsoft.com/office/powerpoint/2010/main" val="77299419"/>
      </p:ext>
    </p:extLst>
  </p:cSld>
  <p:clrMapOvr>
    <a:masterClrMapping/>
  </p:clrMapOvr>
  <p:transition spd="slow">
    <p:push dir="u"/>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2_Blue Chapter Title Slide">
    <p:bg>
      <p:bgPr>
        <a:solidFill>
          <a:schemeClr val="accent4"/>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8E2DCC3-646A-9B48-B783-3B93E77C974E}"/>
              </a:ext>
            </a:extLst>
          </p:cNvPr>
          <p:cNvSpPr txBox="1">
            <a:spLocks/>
          </p:cNvSpPr>
          <p:nvPr userDrawn="1"/>
        </p:nvSpPr>
        <p:spPr>
          <a:xfrm>
            <a:off x="1097280" y="3787951"/>
            <a:ext cx="12435840" cy="1110899"/>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b="0" i="0">
                <a:solidFill>
                  <a:schemeClr val="accent1"/>
                </a:solidFill>
                <a:latin typeface="Poppins ExtraBold" pitchFamily="2" charset="77"/>
                <a:ea typeface="Lato" panose="020F0502020204030203" pitchFamily="34" charset="0"/>
                <a:cs typeface="Poppins ExtraBold" pitchFamily="2" charset="77"/>
              </a:rPr>
              <a:t>A title slide with two rows</a:t>
            </a:r>
          </a:p>
        </p:txBody>
      </p:sp>
      <p:sp>
        <p:nvSpPr>
          <p:cNvPr id="4" name="Title 2">
            <a:extLst>
              <a:ext uri="{FF2B5EF4-FFF2-40B4-BE49-F238E27FC236}">
                <a16:creationId xmlns:a16="http://schemas.microsoft.com/office/drawing/2014/main" id="{A8A9EBBA-8EBB-B141-A3E4-61ABAF9AEFB0}"/>
              </a:ext>
            </a:extLst>
          </p:cNvPr>
          <p:cNvSpPr txBox="1">
            <a:spLocks/>
          </p:cNvSpPr>
          <p:nvPr userDrawn="1"/>
        </p:nvSpPr>
        <p:spPr>
          <a:xfrm>
            <a:off x="6383655" y="3287375"/>
            <a:ext cx="1863090" cy="505109"/>
          </a:xfrm>
          <a:prstGeom prst="rect">
            <a:avLst/>
          </a:prstGeom>
        </p:spPr>
        <p:txBody>
          <a:bodyPr vert="horz" lIns="109728" tIns="54864" rIns="109728" bIns="54864" rtlCol="0" anchor="ctr">
            <a:normAutofit/>
          </a:bodyPr>
          <a:lstStyle>
            <a:lvl1pPr algn="ctr" defTabSz="1219170" rtl="0" eaLnBrk="1" latinLnBrk="0" hangingPunct="1">
              <a:spcBef>
                <a:spcPct val="0"/>
              </a:spcBef>
              <a:buNone/>
              <a:defRPr sz="3467" b="1" i="0" kern="1200" spc="-200">
                <a:solidFill>
                  <a:schemeClr val="bg1">
                    <a:lumMod val="10000"/>
                  </a:schemeClr>
                </a:solidFill>
                <a:latin typeface="+mj-lt"/>
                <a:ea typeface="Roboto Light"/>
                <a:cs typeface="Roboto Slab Bold"/>
              </a:defRPr>
            </a:lvl1pPr>
          </a:lstStyle>
          <a:p>
            <a:pPr algn="ctr"/>
            <a:r>
              <a:rPr lang="en-US" sz="2400" b="0" i="0" spc="0">
                <a:solidFill>
                  <a:schemeClr val="accent1"/>
                </a:solidFill>
                <a:latin typeface="Poppins Light" pitchFamily="2" charset="77"/>
                <a:ea typeface="Lato" panose="020F0502020204030203" pitchFamily="34" charset="0"/>
                <a:cs typeface="Poppins Light" pitchFamily="2" charset="77"/>
              </a:rPr>
              <a:t>THIS IS</a:t>
            </a:r>
          </a:p>
        </p:txBody>
      </p:sp>
    </p:spTree>
    <p:extLst>
      <p:ext uri="{BB962C8B-B14F-4D97-AF65-F5344CB8AC3E}">
        <p14:creationId xmlns:p14="http://schemas.microsoft.com/office/powerpoint/2010/main" val="132769682"/>
      </p:ext>
    </p:extLst>
  </p:cSld>
  <p:clrMapOvr>
    <a:masterClrMapping/>
  </p:clrMapOvr>
  <p:transition spd="slow">
    <p:push dir="u"/>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2_Left Sidebar Image">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BBE3570B-1BD0-D243-B95B-12BC40D26B48}"/>
              </a:ext>
            </a:extLst>
          </p:cNvPr>
          <p:cNvSpPr>
            <a:spLocks noGrp="1"/>
          </p:cNvSpPr>
          <p:nvPr>
            <p:ph sz="half" idx="1"/>
          </p:nvPr>
        </p:nvSpPr>
        <p:spPr>
          <a:xfrm>
            <a:off x="6770218" y="2602231"/>
            <a:ext cx="7187184" cy="4926330"/>
          </a:xfrm>
          <a:prstGeom prst="rect">
            <a:avLst/>
          </a:prstGeom>
        </p:spPr>
        <p:txBody>
          <a:bodyPr>
            <a:normAutofit/>
          </a:bodyPr>
          <a:lstStyle>
            <a:lvl1pPr>
              <a:defRPr sz="2240" b="0" i="0">
                <a:solidFill>
                  <a:schemeClr val="tx2"/>
                </a:solidFill>
                <a:latin typeface="Poppins" pitchFamily="2" charset="77"/>
                <a:cs typeface="Poppins" pitchFamily="2" charset="77"/>
              </a:defRPr>
            </a:lvl1pPr>
            <a:lvl2pPr>
              <a:defRPr sz="1920" b="0" i="0">
                <a:solidFill>
                  <a:schemeClr val="tx2"/>
                </a:solidFill>
                <a:latin typeface="Poppins" pitchFamily="2" charset="77"/>
                <a:cs typeface="Poppins" pitchFamily="2" charset="77"/>
              </a:defRPr>
            </a:lvl2pPr>
            <a:lvl3pPr>
              <a:defRPr sz="1760" b="0" i="0">
                <a:solidFill>
                  <a:schemeClr val="tx2"/>
                </a:solidFill>
                <a:latin typeface="Poppins" pitchFamily="2" charset="77"/>
                <a:cs typeface="Poppins" pitchFamily="2" charset="77"/>
              </a:defRPr>
            </a:lvl3pPr>
            <a:lvl4pPr>
              <a:defRPr sz="1680" b="0" i="0">
                <a:solidFill>
                  <a:schemeClr val="tx2"/>
                </a:solidFill>
                <a:latin typeface="Poppins" pitchFamily="2" charset="77"/>
                <a:cs typeface="Poppins" pitchFamily="2" charset="77"/>
              </a:defRPr>
            </a:lvl4pPr>
            <a:lvl5pPr>
              <a:defRPr sz="1680" b="0" i="0">
                <a:solidFill>
                  <a:schemeClr val="tx2"/>
                </a:solidFill>
                <a:latin typeface="Poppins" pitchFamily="2" charset="77"/>
                <a:cs typeface="Poppins" pitchFamily="2" charset="77"/>
              </a:defRPr>
            </a:lvl5pPr>
            <a:lvl6pPr>
              <a:defRPr sz="2880"/>
            </a:lvl6pPr>
            <a:lvl7pPr>
              <a:defRPr sz="2880"/>
            </a:lvl7pPr>
            <a:lvl8pPr>
              <a:defRPr sz="2880"/>
            </a:lvl8pPr>
            <a:lvl9pPr>
              <a:defRPr sz="28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M"/>
          </a:p>
        </p:txBody>
      </p:sp>
      <p:sp>
        <p:nvSpPr>
          <p:cNvPr id="9" name="Title Placeholder 1">
            <a:extLst>
              <a:ext uri="{FF2B5EF4-FFF2-40B4-BE49-F238E27FC236}">
                <a16:creationId xmlns:a16="http://schemas.microsoft.com/office/drawing/2014/main" id="{D9F42131-D639-D74B-9682-EF0FCC9CAE89}"/>
              </a:ext>
            </a:extLst>
          </p:cNvPr>
          <p:cNvSpPr>
            <a:spLocks noGrp="1"/>
          </p:cNvSpPr>
          <p:nvPr>
            <p:ph type="title" hasCustomPrompt="1"/>
          </p:nvPr>
        </p:nvSpPr>
        <p:spPr>
          <a:xfrm>
            <a:off x="6770218" y="701040"/>
            <a:ext cx="7187184" cy="1371600"/>
          </a:xfrm>
          <a:prstGeom prst="rect">
            <a:avLst/>
          </a:prstGeom>
        </p:spPr>
        <p:txBody>
          <a:bodyPr vert="horz" lIns="91440" tIns="45720" rIns="91440" bIns="45720" rtlCol="0" anchor="ctr">
            <a:normAutofit/>
          </a:bodyPr>
          <a:lstStyle>
            <a:lvl1pPr>
              <a:defRPr b="0" i="0">
                <a:latin typeface="Poppins ExtraBold" pitchFamily="2" charset="77"/>
                <a:cs typeface="Poppins ExtraBold" pitchFamily="2" charset="77"/>
              </a:defRPr>
            </a:lvl1pPr>
          </a:lstStyle>
          <a:p>
            <a:r>
              <a:rPr lang="en-US"/>
              <a:t>Click to edit </a:t>
            </a:r>
            <a:br>
              <a:rPr lang="en-US"/>
            </a:br>
            <a:r>
              <a:rPr lang="en-US"/>
              <a:t>Master title style</a:t>
            </a:r>
            <a:endParaRPr lang="en-JM"/>
          </a:p>
        </p:txBody>
      </p:sp>
      <p:sp>
        <p:nvSpPr>
          <p:cNvPr id="10" name="Picture Placeholder 4">
            <a:extLst>
              <a:ext uri="{FF2B5EF4-FFF2-40B4-BE49-F238E27FC236}">
                <a16:creationId xmlns:a16="http://schemas.microsoft.com/office/drawing/2014/main" id="{C3F91C6F-2A45-F34B-A4EF-45D681D76ED3}"/>
              </a:ext>
            </a:extLst>
          </p:cNvPr>
          <p:cNvSpPr>
            <a:spLocks noGrp="1"/>
          </p:cNvSpPr>
          <p:nvPr>
            <p:ph type="pic" sz="quarter" idx="80"/>
          </p:nvPr>
        </p:nvSpPr>
        <p:spPr>
          <a:xfrm>
            <a:off x="313723" y="345120"/>
            <a:ext cx="5829216" cy="753936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normAutofit/>
          </a:bodyPr>
          <a:lstStyle>
            <a:lvl1pPr marL="0" indent="0" algn="ctr">
              <a:buNone/>
              <a:defRPr sz="1680" b="1" i="0">
                <a:solidFill>
                  <a:schemeClr val="bg1"/>
                </a:solidFill>
                <a:latin typeface="Poppins SemiBold" pitchFamily="2" charset="77"/>
                <a:cs typeface="Poppins SemiBold" pitchFamily="2" charset="77"/>
              </a:defRPr>
            </a:lvl1pPr>
          </a:lstStyle>
          <a:p>
            <a:r>
              <a:rPr lang="en-US"/>
              <a:t>Click icon to add picture</a:t>
            </a:r>
          </a:p>
        </p:txBody>
      </p:sp>
    </p:spTree>
    <p:extLst>
      <p:ext uri="{BB962C8B-B14F-4D97-AF65-F5344CB8AC3E}">
        <p14:creationId xmlns:p14="http://schemas.microsoft.com/office/powerpoint/2010/main" val="36812004"/>
      </p:ext>
    </p:extLst>
  </p:cSld>
  <p:clrMapOvr>
    <a:masterClrMapping/>
  </p:clrMapOvr>
  <p:transition spd="slow">
    <p:push dir="u"/>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3_Right Sidebar Image">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BBE3570B-1BD0-D243-B95B-12BC40D26B48}"/>
              </a:ext>
            </a:extLst>
          </p:cNvPr>
          <p:cNvSpPr>
            <a:spLocks noGrp="1"/>
          </p:cNvSpPr>
          <p:nvPr>
            <p:ph sz="half" idx="1"/>
          </p:nvPr>
        </p:nvSpPr>
        <p:spPr>
          <a:xfrm>
            <a:off x="625450" y="2602231"/>
            <a:ext cx="7187184" cy="4926330"/>
          </a:xfrm>
          <a:prstGeom prst="rect">
            <a:avLst/>
          </a:prstGeom>
        </p:spPr>
        <p:txBody>
          <a:bodyPr>
            <a:normAutofit/>
          </a:bodyPr>
          <a:lstStyle>
            <a:lvl1pPr>
              <a:defRPr sz="2240" b="0" i="0">
                <a:solidFill>
                  <a:schemeClr val="tx2"/>
                </a:solidFill>
                <a:latin typeface="Poppins" pitchFamily="2" charset="77"/>
                <a:cs typeface="Poppins" pitchFamily="2" charset="77"/>
              </a:defRPr>
            </a:lvl1pPr>
            <a:lvl2pPr>
              <a:defRPr sz="1920" b="0" i="0">
                <a:solidFill>
                  <a:schemeClr val="tx2"/>
                </a:solidFill>
                <a:latin typeface="Poppins" pitchFamily="2" charset="77"/>
                <a:cs typeface="Poppins" pitchFamily="2" charset="77"/>
              </a:defRPr>
            </a:lvl2pPr>
            <a:lvl3pPr>
              <a:defRPr sz="1760" b="0" i="0">
                <a:solidFill>
                  <a:schemeClr val="tx2"/>
                </a:solidFill>
                <a:latin typeface="Poppins" pitchFamily="2" charset="77"/>
                <a:cs typeface="Poppins" pitchFamily="2" charset="77"/>
              </a:defRPr>
            </a:lvl3pPr>
            <a:lvl4pPr>
              <a:defRPr sz="1680" b="0" i="0">
                <a:solidFill>
                  <a:schemeClr val="tx2"/>
                </a:solidFill>
                <a:latin typeface="Poppins" pitchFamily="2" charset="77"/>
                <a:cs typeface="Poppins" pitchFamily="2" charset="77"/>
              </a:defRPr>
            </a:lvl4pPr>
            <a:lvl5pPr>
              <a:defRPr sz="1680" b="0" i="0">
                <a:solidFill>
                  <a:schemeClr val="tx2"/>
                </a:solidFill>
                <a:latin typeface="Poppins" pitchFamily="2" charset="77"/>
                <a:cs typeface="Poppins" pitchFamily="2" charset="77"/>
              </a:defRPr>
            </a:lvl5pPr>
            <a:lvl6pPr>
              <a:defRPr sz="2880"/>
            </a:lvl6pPr>
            <a:lvl7pPr>
              <a:defRPr sz="2880"/>
            </a:lvl7pPr>
            <a:lvl8pPr>
              <a:defRPr sz="2880"/>
            </a:lvl8pPr>
            <a:lvl9pPr>
              <a:defRPr sz="28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M"/>
          </a:p>
        </p:txBody>
      </p:sp>
      <p:sp>
        <p:nvSpPr>
          <p:cNvPr id="9" name="Title Placeholder 1">
            <a:extLst>
              <a:ext uri="{FF2B5EF4-FFF2-40B4-BE49-F238E27FC236}">
                <a16:creationId xmlns:a16="http://schemas.microsoft.com/office/drawing/2014/main" id="{D9F42131-D639-D74B-9682-EF0FCC9CAE89}"/>
              </a:ext>
            </a:extLst>
          </p:cNvPr>
          <p:cNvSpPr>
            <a:spLocks noGrp="1"/>
          </p:cNvSpPr>
          <p:nvPr>
            <p:ph type="title" hasCustomPrompt="1"/>
          </p:nvPr>
        </p:nvSpPr>
        <p:spPr>
          <a:xfrm>
            <a:off x="625450" y="701040"/>
            <a:ext cx="7187184" cy="1371600"/>
          </a:xfrm>
          <a:prstGeom prst="rect">
            <a:avLst/>
          </a:prstGeom>
        </p:spPr>
        <p:txBody>
          <a:bodyPr vert="horz" lIns="91440" tIns="45720" rIns="91440" bIns="45720" rtlCol="0" anchor="ctr">
            <a:normAutofit/>
          </a:bodyPr>
          <a:lstStyle>
            <a:lvl1pPr>
              <a:defRPr b="0" i="0">
                <a:latin typeface="Poppins ExtraBold" pitchFamily="2" charset="77"/>
                <a:cs typeface="Poppins ExtraBold" pitchFamily="2" charset="77"/>
              </a:defRPr>
            </a:lvl1pPr>
          </a:lstStyle>
          <a:p>
            <a:r>
              <a:rPr lang="en-US"/>
              <a:t>Click to edit </a:t>
            </a:r>
            <a:br>
              <a:rPr lang="en-US"/>
            </a:br>
            <a:r>
              <a:rPr lang="en-US"/>
              <a:t>Master title style</a:t>
            </a:r>
            <a:endParaRPr lang="en-JM"/>
          </a:p>
        </p:txBody>
      </p:sp>
      <p:sp>
        <p:nvSpPr>
          <p:cNvPr id="7" name="Picture Placeholder 4">
            <a:extLst>
              <a:ext uri="{FF2B5EF4-FFF2-40B4-BE49-F238E27FC236}">
                <a16:creationId xmlns:a16="http://schemas.microsoft.com/office/drawing/2014/main" id="{68961643-6BE9-B14D-9498-3C319548457E}"/>
              </a:ext>
            </a:extLst>
          </p:cNvPr>
          <p:cNvSpPr>
            <a:spLocks noGrp="1"/>
          </p:cNvSpPr>
          <p:nvPr>
            <p:ph type="pic" sz="quarter" idx="80"/>
          </p:nvPr>
        </p:nvSpPr>
        <p:spPr>
          <a:xfrm>
            <a:off x="8483803" y="345120"/>
            <a:ext cx="5829216" cy="753936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normAutofit/>
          </a:bodyPr>
          <a:lstStyle>
            <a:lvl1pPr marL="0" indent="0" algn="ctr">
              <a:buNone/>
              <a:defRPr sz="1680" b="1" i="0">
                <a:solidFill>
                  <a:schemeClr val="bg1"/>
                </a:solidFill>
                <a:latin typeface="Poppins SemiBold" pitchFamily="2" charset="77"/>
                <a:cs typeface="Poppins SemiBold" pitchFamily="2" charset="77"/>
              </a:defRPr>
            </a:lvl1pPr>
          </a:lstStyle>
          <a:p>
            <a:r>
              <a:rPr lang="en-US"/>
              <a:t>Click icon to add picture</a:t>
            </a:r>
          </a:p>
        </p:txBody>
      </p:sp>
    </p:spTree>
    <p:extLst>
      <p:ext uri="{BB962C8B-B14F-4D97-AF65-F5344CB8AC3E}">
        <p14:creationId xmlns:p14="http://schemas.microsoft.com/office/powerpoint/2010/main" val="1778545333"/>
      </p:ext>
    </p:extLst>
  </p:cSld>
  <p:clrMapOvr>
    <a:masterClrMapping/>
  </p:clrMapOvr>
  <p:transition spd="slow">
    <p:push dir="u"/>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4_ Grid Icon/Image Page">
    <p:spTree>
      <p:nvGrpSpPr>
        <p:cNvPr id="1" name=""/>
        <p:cNvGrpSpPr/>
        <p:nvPr/>
      </p:nvGrpSpPr>
      <p:grpSpPr>
        <a:xfrm>
          <a:off x="0" y="0"/>
          <a:ext cx="0" cy="0"/>
          <a:chOff x="0" y="0"/>
          <a:chExt cx="0" cy="0"/>
        </a:xfrm>
      </p:grpSpPr>
      <p:sp>
        <p:nvSpPr>
          <p:cNvPr id="27" name="Text Placeholder 5"/>
          <p:cNvSpPr>
            <a:spLocks noGrp="1"/>
          </p:cNvSpPr>
          <p:nvPr>
            <p:ph type="body" sz="quarter" idx="68" hasCustomPrompt="1"/>
          </p:nvPr>
        </p:nvSpPr>
        <p:spPr>
          <a:xfrm>
            <a:off x="1344356" y="5826872"/>
            <a:ext cx="2804160" cy="1089661"/>
          </a:xfrm>
          <a:prstGeom prst="rect">
            <a:avLst/>
          </a:prstGeom>
        </p:spPr>
        <p:txBody>
          <a:bodyPr>
            <a:normAutofit/>
          </a:bodyPr>
          <a:lstStyle>
            <a:lvl1pPr marL="0" indent="0" algn="ctr">
              <a:buFontTx/>
              <a:buNone/>
              <a:defRPr sz="1600" b="0" i="0">
                <a:solidFill>
                  <a:schemeClr val="tx2"/>
                </a:solidFill>
                <a:latin typeface="Poppins" pitchFamily="2" charset="77"/>
                <a:cs typeface="Poppins" pitchFamily="2" charset="77"/>
              </a:defRPr>
            </a:lvl1pPr>
          </a:lstStyle>
          <a:p>
            <a:pPr lvl="0"/>
            <a:r>
              <a:rPr lang="en-US"/>
              <a:t>Click to edit </a:t>
            </a:r>
            <a:br>
              <a:rPr lang="en-US"/>
            </a:br>
            <a:r>
              <a:rPr lang="en-US"/>
              <a:t>Master text styles</a:t>
            </a:r>
          </a:p>
        </p:txBody>
      </p:sp>
      <p:sp>
        <p:nvSpPr>
          <p:cNvPr id="29" name="Text Placeholder 11"/>
          <p:cNvSpPr>
            <a:spLocks noGrp="1"/>
          </p:cNvSpPr>
          <p:nvPr>
            <p:ph type="body" sz="quarter" idx="70" hasCustomPrompt="1"/>
          </p:nvPr>
        </p:nvSpPr>
        <p:spPr>
          <a:xfrm>
            <a:off x="1344356" y="5224891"/>
            <a:ext cx="2804160" cy="480061"/>
          </a:xfrm>
          <a:prstGeom prst="rect">
            <a:avLst/>
          </a:prstGeom>
        </p:spPr>
        <p:txBody>
          <a:bodyPr>
            <a:noAutofit/>
          </a:bodyPr>
          <a:lstStyle>
            <a:lvl1pPr marL="0" indent="0" algn="ctr">
              <a:buFontTx/>
              <a:buNone/>
              <a:defRPr sz="1920" b="0" i="0">
                <a:solidFill>
                  <a:schemeClr val="tx1"/>
                </a:solidFill>
                <a:latin typeface="Poppins" pitchFamily="2" charset="77"/>
                <a:cs typeface="Poppins" pitchFamily="2" charset="77"/>
              </a:defRPr>
            </a:lvl1pPr>
            <a:lvl2pPr>
              <a:defRPr sz="1680">
                <a:latin typeface="Poppins" pitchFamily="50" charset="0"/>
              </a:defRPr>
            </a:lvl2pPr>
            <a:lvl3pPr>
              <a:defRPr sz="1680">
                <a:latin typeface="Poppins" pitchFamily="50" charset="0"/>
              </a:defRPr>
            </a:lvl3pPr>
            <a:lvl4pPr>
              <a:defRPr sz="1680">
                <a:latin typeface="Poppins" pitchFamily="50" charset="0"/>
              </a:defRPr>
            </a:lvl4pPr>
            <a:lvl5pPr>
              <a:defRPr sz="1680">
                <a:latin typeface="Poppins" pitchFamily="50" charset="0"/>
              </a:defRPr>
            </a:lvl5pPr>
          </a:lstStyle>
          <a:p>
            <a:pPr lvl="0"/>
            <a:r>
              <a:rPr lang="en-US"/>
              <a:t>Click to edit title</a:t>
            </a:r>
          </a:p>
        </p:txBody>
      </p:sp>
      <p:sp>
        <p:nvSpPr>
          <p:cNvPr id="39" name="Picture Placeholder 4"/>
          <p:cNvSpPr>
            <a:spLocks noGrp="1"/>
          </p:cNvSpPr>
          <p:nvPr>
            <p:ph type="pic" sz="quarter" idx="80"/>
          </p:nvPr>
        </p:nvSpPr>
        <p:spPr>
          <a:xfrm>
            <a:off x="1344356" y="2529840"/>
            <a:ext cx="2804160" cy="2194560"/>
          </a:xfrm>
          <a:prstGeom prst="rect">
            <a:avLst/>
          </a:prstGeom>
        </p:spPr>
        <p:txBody>
          <a:bodyPr>
            <a:normAutofit/>
          </a:bodyPr>
          <a:lstStyle>
            <a:lvl1pPr marL="0" indent="0" algn="ctr">
              <a:buNone/>
              <a:defRPr sz="1440" b="1" i="0">
                <a:solidFill>
                  <a:schemeClr val="bg2"/>
                </a:solidFill>
                <a:latin typeface="Poppins ExtraBold" pitchFamily="2" charset="77"/>
                <a:cs typeface="Poppins ExtraBold" pitchFamily="2" charset="77"/>
              </a:defRPr>
            </a:lvl1pPr>
          </a:lstStyle>
          <a:p>
            <a:r>
              <a:rPr lang="en-US"/>
              <a:t>Click icon to add picture</a:t>
            </a:r>
          </a:p>
        </p:txBody>
      </p:sp>
      <p:sp>
        <p:nvSpPr>
          <p:cNvPr id="19" name="Title Placeholder 1"/>
          <p:cNvSpPr>
            <a:spLocks noGrp="1"/>
          </p:cNvSpPr>
          <p:nvPr>
            <p:ph type="title"/>
          </p:nvPr>
        </p:nvSpPr>
        <p:spPr>
          <a:xfrm>
            <a:off x="1219200" y="659638"/>
            <a:ext cx="12192000" cy="1371600"/>
          </a:xfrm>
          <a:prstGeom prst="rect">
            <a:avLst/>
          </a:prstGeom>
        </p:spPr>
        <p:txBody>
          <a:bodyPr vert="horz" lIns="91440" tIns="45720" rIns="91440" bIns="45720" rtlCol="0" anchor="ctr">
            <a:normAutofit/>
          </a:bodyPr>
          <a:lstStyle>
            <a:lvl1pPr algn="ctr">
              <a:defRPr b="0" i="0" spc="0">
                <a:solidFill>
                  <a:schemeClr val="accent1"/>
                </a:solidFill>
                <a:latin typeface="Poppins ExtraBold" pitchFamily="2" charset="77"/>
                <a:cs typeface="Poppins ExtraBold" pitchFamily="2" charset="77"/>
              </a:defRPr>
            </a:lvl1pPr>
          </a:lstStyle>
          <a:p>
            <a:r>
              <a:rPr lang="en-US"/>
              <a:t>Click to edit Master title style</a:t>
            </a:r>
            <a:endParaRPr lang="en-JM"/>
          </a:p>
        </p:txBody>
      </p:sp>
      <p:sp>
        <p:nvSpPr>
          <p:cNvPr id="16" name="Text Placeholder 5">
            <a:extLst>
              <a:ext uri="{FF2B5EF4-FFF2-40B4-BE49-F238E27FC236}">
                <a16:creationId xmlns:a16="http://schemas.microsoft.com/office/drawing/2014/main" id="{FA94D11F-0337-2A48-9671-A863F6BEE6FA}"/>
              </a:ext>
            </a:extLst>
          </p:cNvPr>
          <p:cNvSpPr>
            <a:spLocks noGrp="1"/>
          </p:cNvSpPr>
          <p:nvPr>
            <p:ph type="body" sz="quarter" idx="81" hasCustomPrompt="1"/>
          </p:nvPr>
        </p:nvSpPr>
        <p:spPr>
          <a:xfrm>
            <a:off x="4383725" y="5821681"/>
            <a:ext cx="2804160" cy="1089661"/>
          </a:xfrm>
          <a:prstGeom prst="rect">
            <a:avLst/>
          </a:prstGeom>
        </p:spPr>
        <p:txBody>
          <a:bodyPr>
            <a:normAutofit/>
          </a:bodyPr>
          <a:lstStyle>
            <a:lvl1pPr marL="0" indent="0" algn="ctr">
              <a:buFontTx/>
              <a:buNone/>
              <a:defRPr lang="en-US" sz="1600" b="0" i="0" kern="1200" dirty="0" smtClean="0">
                <a:solidFill>
                  <a:schemeClr val="tx2"/>
                </a:solidFill>
                <a:latin typeface="Poppins" pitchFamily="2" charset="77"/>
                <a:ea typeface="+mn-ea"/>
                <a:cs typeface="Poppins" pitchFamily="2" charset="77"/>
              </a:defRPr>
            </a:lvl1pPr>
          </a:lstStyle>
          <a:p>
            <a:pPr lvl="0"/>
            <a:r>
              <a:rPr lang="en-US"/>
              <a:t>Click to edit </a:t>
            </a:r>
            <a:br>
              <a:rPr lang="en-US"/>
            </a:br>
            <a:r>
              <a:rPr lang="en-US"/>
              <a:t>Master text styles</a:t>
            </a:r>
          </a:p>
        </p:txBody>
      </p:sp>
      <p:sp>
        <p:nvSpPr>
          <p:cNvPr id="17" name="Text Placeholder 11">
            <a:extLst>
              <a:ext uri="{FF2B5EF4-FFF2-40B4-BE49-F238E27FC236}">
                <a16:creationId xmlns:a16="http://schemas.microsoft.com/office/drawing/2014/main" id="{83BFF16E-E79E-E545-BB83-851A4458962C}"/>
              </a:ext>
            </a:extLst>
          </p:cNvPr>
          <p:cNvSpPr>
            <a:spLocks noGrp="1"/>
          </p:cNvSpPr>
          <p:nvPr>
            <p:ph type="body" sz="quarter" idx="82" hasCustomPrompt="1"/>
          </p:nvPr>
        </p:nvSpPr>
        <p:spPr>
          <a:xfrm>
            <a:off x="4383725" y="5219700"/>
            <a:ext cx="2804160" cy="480061"/>
          </a:xfrm>
          <a:prstGeom prst="rect">
            <a:avLst/>
          </a:prstGeom>
        </p:spPr>
        <p:txBody>
          <a:bodyPr>
            <a:noAutofit/>
          </a:bodyPr>
          <a:lstStyle>
            <a:lvl1pPr marL="0" indent="0" algn="ctr">
              <a:buFontTx/>
              <a:buNone/>
              <a:defRPr sz="1920" b="0" i="0">
                <a:solidFill>
                  <a:schemeClr val="tx1"/>
                </a:solidFill>
                <a:latin typeface="Poppins" pitchFamily="2" charset="77"/>
                <a:cs typeface="Poppins" pitchFamily="2" charset="77"/>
              </a:defRPr>
            </a:lvl1pPr>
            <a:lvl2pPr>
              <a:defRPr sz="1680">
                <a:latin typeface="Poppins" pitchFamily="50" charset="0"/>
              </a:defRPr>
            </a:lvl2pPr>
            <a:lvl3pPr>
              <a:defRPr sz="1680">
                <a:latin typeface="Poppins" pitchFamily="50" charset="0"/>
              </a:defRPr>
            </a:lvl3pPr>
            <a:lvl4pPr>
              <a:defRPr sz="1680">
                <a:latin typeface="Poppins" pitchFamily="50" charset="0"/>
              </a:defRPr>
            </a:lvl4pPr>
            <a:lvl5pPr>
              <a:defRPr sz="1680">
                <a:latin typeface="Poppins" pitchFamily="50" charset="0"/>
              </a:defRPr>
            </a:lvl5pPr>
          </a:lstStyle>
          <a:p>
            <a:pPr lvl="0"/>
            <a:r>
              <a:rPr lang="en-US"/>
              <a:t>Click to edit title</a:t>
            </a:r>
          </a:p>
        </p:txBody>
      </p:sp>
      <p:sp>
        <p:nvSpPr>
          <p:cNvPr id="20" name="Picture Placeholder 4">
            <a:extLst>
              <a:ext uri="{FF2B5EF4-FFF2-40B4-BE49-F238E27FC236}">
                <a16:creationId xmlns:a16="http://schemas.microsoft.com/office/drawing/2014/main" id="{E87DB7BD-A8AB-E648-B7D3-51B7233BE108}"/>
              </a:ext>
            </a:extLst>
          </p:cNvPr>
          <p:cNvSpPr>
            <a:spLocks noGrp="1"/>
          </p:cNvSpPr>
          <p:nvPr>
            <p:ph type="pic" sz="quarter" idx="83"/>
          </p:nvPr>
        </p:nvSpPr>
        <p:spPr>
          <a:xfrm>
            <a:off x="4380488" y="2529840"/>
            <a:ext cx="2804160" cy="2194560"/>
          </a:xfrm>
          <a:prstGeom prst="rect">
            <a:avLst/>
          </a:prstGeom>
        </p:spPr>
        <p:txBody>
          <a:bodyPr>
            <a:normAutofit/>
          </a:bodyPr>
          <a:lstStyle>
            <a:lvl1pPr marL="0" indent="0" algn="ctr">
              <a:buNone/>
              <a:defRPr sz="1440" b="1" i="0">
                <a:solidFill>
                  <a:schemeClr val="bg2"/>
                </a:solidFill>
                <a:latin typeface="Poppins ExtraBold" pitchFamily="2" charset="77"/>
                <a:cs typeface="Poppins ExtraBold" pitchFamily="2" charset="77"/>
              </a:defRPr>
            </a:lvl1pPr>
          </a:lstStyle>
          <a:p>
            <a:r>
              <a:rPr lang="en-US"/>
              <a:t>Click icon to add picture</a:t>
            </a:r>
          </a:p>
        </p:txBody>
      </p:sp>
      <p:sp>
        <p:nvSpPr>
          <p:cNvPr id="21" name="Text Placeholder 5">
            <a:extLst>
              <a:ext uri="{FF2B5EF4-FFF2-40B4-BE49-F238E27FC236}">
                <a16:creationId xmlns:a16="http://schemas.microsoft.com/office/drawing/2014/main" id="{D52D3290-9D40-AF4B-A7BD-A4544ED2B7EA}"/>
              </a:ext>
            </a:extLst>
          </p:cNvPr>
          <p:cNvSpPr>
            <a:spLocks noGrp="1"/>
          </p:cNvSpPr>
          <p:nvPr>
            <p:ph type="body" sz="quarter" idx="84" hasCustomPrompt="1"/>
          </p:nvPr>
        </p:nvSpPr>
        <p:spPr>
          <a:xfrm>
            <a:off x="7423093" y="5821681"/>
            <a:ext cx="2804160" cy="1089661"/>
          </a:xfrm>
          <a:prstGeom prst="rect">
            <a:avLst/>
          </a:prstGeom>
        </p:spPr>
        <p:txBody>
          <a:bodyPr>
            <a:normAutofit/>
          </a:bodyPr>
          <a:lstStyle>
            <a:lvl1pPr marL="0" indent="0" algn="ctr">
              <a:buFontTx/>
              <a:buNone/>
              <a:defRPr sz="1600" b="0" i="0">
                <a:solidFill>
                  <a:schemeClr val="tx2"/>
                </a:solidFill>
                <a:latin typeface="Poppins" pitchFamily="2" charset="77"/>
                <a:cs typeface="Poppins" pitchFamily="2" charset="77"/>
              </a:defRPr>
            </a:lvl1pPr>
          </a:lstStyle>
          <a:p>
            <a:pPr lvl="0"/>
            <a:r>
              <a:rPr lang="en-US"/>
              <a:t>Click to edit </a:t>
            </a:r>
            <a:br>
              <a:rPr lang="en-US"/>
            </a:br>
            <a:r>
              <a:rPr lang="en-US"/>
              <a:t>Master text styles</a:t>
            </a:r>
          </a:p>
        </p:txBody>
      </p:sp>
      <p:sp>
        <p:nvSpPr>
          <p:cNvPr id="22" name="Text Placeholder 11">
            <a:extLst>
              <a:ext uri="{FF2B5EF4-FFF2-40B4-BE49-F238E27FC236}">
                <a16:creationId xmlns:a16="http://schemas.microsoft.com/office/drawing/2014/main" id="{3E37AEDF-EF03-9D46-B88D-C92F881BDDD8}"/>
              </a:ext>
            </a:extLst>
          </p:cNvPr>
          <p:cNvSpPr>
            <a:spLocks noGrp="1"/>
          </p:cNvSpPr>
          <p:nvPr>
            <p:ph type="body" sz="quarter" idx="85" hasCustomPrompt="1"/>
          </p:nvPr>
        </p:nvSpPr>
        <p:spPr>
          <a:xfrm>
            <a:off x="7423093" y="5219700"/>
            <a:ext cx="2804160" cy="480061"/>
          </a:xfrm>
          <a:prstGeom prst="rect">
            <a:avLst/>
          </a:prstGeom>
        </p:spPr>
        <p:txBody>
          <a:bodyPr>
            <a:noAutofit/>
          </a:bodyPr>
          <a:lstStyle>
            <a:lvl1pPr marL="0" indent="0" algn="ctr">
              <a:buFontTx/>
              <a:buNone/>
              <a:defRPr lang="en-US" sz="1920" b="0" i="0" kern="1200" dirty="0">
                <a:solidFill>
                  <a:schemeClr val="tx1"/>
                </a:solidFill>
                <a:latin typeface="Poppins" pitchFamily="2" charset="77"/>
                <a:ea typeface="+mn-ea"/>
                <a:cs typeface="Poppins" pitchFamily="2" charset="77"/>
              </a:defRPr>
            </a:lvl1pPr>
            <a:lvl2pPr>
              <a:defRPr sz="1680">
                <a:latin typeface="Poppins" pitchFamily="50" charset="0"/>
              </a:defRPr>
            </a:lvl2pPr>
            <a:lvl3pPr>
              <a:defRPr sz="1680">
                <a:latin typeface="Poppins" pitchFamily="50" charset="0"/>
              </a:defRPr>
            </a:lvl3pPr>
            <a:lvl4pPr>
              <a:defRPr sz="1680">
                <a:latin typeface="Poppins" pitchFamily="50" charset="0"/>
              </a:defRPr>
            </a:lvl4pPr>
            <a:lvl5pPr>
              <a:defRPr sz="1680">
                <a:latin typeface="Poppins" pitchFamily="50" charset="0"/>
              </a:defRPr>
            </a:lvl5pPr>
          </a:lstStyle>
          <a:p>
            <a:pPr marL="0" lvl="0" indent="0" algn="ctr" defTabSz="1463004" rtl="0" eaLnBrk="1" latinLnBrk="0" hangingPunct="1">
              <a:spcBef>
                <a:spcPct val="20000"/>
              </a:spcBef>
              <a:buFontTx/>
              <a:buNone/>
            </a:pPr>
            <a:r>
              <a:rPr lang="en-US"/>
              <a:t>Click to edit title</a:t>
            </a:r>
          </a:p>
        </p:txBody>
      </p:sp>
      <p:sp>
        <p:nvSpPr>
          <p:cNvPr id="23" name="Picture Placeholder 4">
            <a:extLst>
              <a:ext uri="{FF2B5EF4-FFF2-40B4-BE49-F238E27FC236}">
                <a16:creationId xmlns:a16="http://schemas.microsoft.com/office/drawing/2014/main" id="{80FD7DAA-806A-B646-B414-41BFCDAB45A4}"/>
              </a:ext>
            </a:extLst>
          </p:cNvPr>
          <p:cNvSpPr>
            <a:spLocks noGrp="1"/>
          </p:cNvSpPr>
          <p:nvPr>
            <p:ph type="pic" sz="quarter" idx="86"/>
          </p:nvPr>
        </p:nvSpPr>
        <p:spPr>
          <a:xfrm>
            <a:off x="7416620" y="2529840"/>
            <a:ext cx="2804160" cy="2194560"/>
          </a:xfrm>
          <a:prstGeom prst="rect">
            <a:avLst/>
          </a:prstGeom>
        </p:spPr>
        <p:txBody>
          <a:bodyPr>
            <a:normAutofit/>
          </a:bodyPr>
          <a:lstStyle>
            <a:lvl1pPr marL="0" indent="0" algn="ctr">
              <a:buNone/>
              <a:defRPr sz="1440" b="1" i="0">
                <a:solidFill>
                  <a:schemeClr val="bg2"/>
                </a:solidFill>
                <a:latin typeface="Poppins ExtraBold" pitchFamily="2" charset="77"/>
                <a:cs typeface="Poppins ExtraBold" pitchFamily="2" charset="77"/>
              </a:defRPr>
            </a:lvl1pPr>
          </a:lstStyle>
          <a:p>
            <a:r>
              <a:rPr lang="en-US"/>
              <a:t>Click icon to add picture</a:t>
            </a:r>
          </a:p>
        </p:txBody>
      </p:sp>
      <p:sp>
        <p:nvSpPr>
          <p:cNvPr id="24" name="Text Placeholder 5">
            <a:extLst>
              <a:ext uri="{FF2B5EF4-FFF2-40B4-BE49-F238E27FC236}">
                <a16:creationId xmlns:a16="http://schemas.microsoft.com/office/drawing/2014/main" id="{56F24C92-321D-664A-BE2F-F53F2A1CC668}"/>
              </a:ext>
            </a:extLst>
          </p:cNvPr>
          <p:cNvSpPr>
            <a:spLocks noGrp="1"/>
          </p:cNvSpPr>
          <p:nvPr>
            <p:ph type="body" sz="quarter" idx="87" hasCustomPrompt="1"/>
          </p:nvPr>
        </p:nvSpPr>
        <p:spPr>
          <a:xfrm>
            <a:off x="10452751" y="5821681"/>
            <a:ext cx="2804160" cy="1089661"/>
          </a:xfrm>
          <a:prstGeom prst="rect">
            <a:avLst/>
          </a:prstGeom>
        </p:spPr>
        <p:txBody>
          <a:bodyPr>
            <a:normAutofit/>
          </a:bodyPr>
          <a:lstStyle>
            <a:lvl1pPr marL="0" indent="0" algn="ctr">
              <a:buFontTx/>
              <a:buNone/>
              <a:defRPr sz="1600" b="0" i="0">
                <a:solidFill>
                  <a:schemeClr val="tx2"/>
                </a:solidFill>
                <a:latin typeface="Poppins" pitchFamily="2" charset="77"/>
                <a:cs typeface="Poppins" pitchFamily="2" charset="77"/>
              </a:defRPr>
            </a:lvl1pPr>
          </a:lstStyle>
          <a:p>
            <a:pPr lvl="0"/>
            <a:r>
              <a:rPr lang="en-US"/>
              <a:t>Click to edit </a:t>
            </a:r>
            <a:br>
              <a:rPr lang="en-US"/>
            </a:br>
            <a:r>
              <a:rPr lang="en-US"/>
              <a:t>Master text styles</a:t>
            </a:r>
          </a:p>
        </p:txBody>
      </p:sp>
      <p:sp>
        <p:nvSpPr>
          <p:cNvPr id="25" name="Text Placeholder 11">
            <a:extLst>
              <a:ext uri="{FF2B5EF4-FFF2-40B4-BE49-F238E27FC236}">
                <a16:creationId xmlns:a16="http://schemas.microsoft.com/office/drawing/2014/main" id="{6287EF07-6D8C-284A-B735-FAA339DCEAD5}"/>
              </a:ext>
            </a:extLst>
          </p:cNvPr>
          <p:cNvSpPr>
            <a:spLocks noGrp="1"/>
          </p:cNvSpPr>
          <p:nvPr>
            <p:ph type="body" sz="quarter" idx="88" hasCustomPrompt="1"/>
          </p:nvPr>
        </p:nvSpPr>
        <p:spPr>
          <a:xfrm>
            <a:off x="10452751" y="5219700"/>
            <a:ext cx="2804160" cy="480061"/>
          </a:xfrm>
          <a:prstGeom prst="rect">
            <a:avLst/>
          </a:prstGeom>
        </p:spPr>
        <p:txBody>
          <a:bodyPr>
            <a:noAutofit/>
          </a:bodyPr>
          <a:lstStyle>
            <a:lvl1pPr marL="0" indent="0" algn="ctr">
              <a:buFontTx/>
              <a:buNone/>
              <a:defRPr lang="en-US" sz="1920" b="0" i="0" kern="1200" dirty="0">
                <a:solidFill>
                  <a:schemeClr val="tx1"/>
                </a:solidFill>
                <a:latin typeface="Poppins" pitchFamily="2" charset="77"/>
                <a:ea typeface="+mn-ea"/>
                <a:cs typeface="Poppins" pitchFamily="2" charset="77"/>
              </a:defRPr>
            </a:lvl1pPr>
            <a:lvl2pPr>
              <a:defRPr sz="1680">
                <a:latin typeface="Poppins" pitchFamily="50" charset="0"/>
              </a:defRPr>
            </a:lvl2pPr>
            <a:lvl3pPr>
              <a:defRPr sz="1680">
                <a:latin typeface="Poppins" pitchFamily="50" charset="0"/>
              </a:defRPr>
            </a:lvl3pPr>
            <a:lvl4pPr>
              <a:defRPr sz="1680">
                <a:latin typeface="Poppins" pitchFamily="50" charset="0"/>
              </a:defRPr>
            </a:lvl4pPr>
            <a:lvl5pPr>
              <a:defRPr sz="1680">
                <a:latin typeface="Poppins" pitchFamily="50" charset="0"/>
              </a:defRPr>
            </a:lvl5pPr>
          </a:lstStyle>
          <a:p>
            <a:pPr marL="0" lvl="0" indent="0" algn="ctr" defTabSz="1463004" rtl="0" eaLnBrk="1" latinLnBrk="0" hangingPunct="1">
              <a:spcBef>
                <a:spcPct val="20000"/>
              </a:spcBef>
              <a:buFontTx/>
              <a:buNone/>
            </a:pPr>
            <a:r>
              <a:rPr lang="en-US"/>
              <a:t>Click to edit title</a:t>
            </a:r>
          </a:p>
        </p:txBody>
      </p:sp>
      <p:sp>
        <p:nvSpPr>
          <p:cNvPr id="26" name="Picture Placeholder 4">
            <a:extLst>
              <a:ext uri="{FF2B5EF4-FFF2-40B4-BE49-F238E27FC236}">
                <a16:creationId xmlns:a16="http://schemas.microsoft.com/office/drawing/2014/main" id="{69717C31-C290-AB4C-AE3D-CAA809FC6BA8}"/>
              </a:ext>
            </a:extLst>
          </p:cNvPr>
          <p:cNvSpPr>
            <a:spLocks noGrp="1"/>
          </p:cNvSpPr>
          <p:nvPr>
            <p:ph type="pic" sz="quarter" idx="89"/>
          </p:nvPr>
        </p:nvSpPr>
        <p:spPr>
          <a:xfrm>
            <a:off x="10452751" y="2529840"/>
            <a:ext cx="2804160" cy="2194560"/>
          </a:xfrm>
          <a:prstGeom prst="rect">
            <a:avLst/>
          </a:prstGeom>
        </p:spPr>
        <p:txBody>
          <a:bodyPr>
            <a:normAutofit/>
          </a:bodyPr>
          <a:lstStyle>
            <a:lvl1pPr marL="0" indent="0" algn="ctr" defTabSz="1463004" rtl="0" eaLnBrk="1" latinLnBrk="0" hangingPunct="1">
              <a:spcBef>
                <a:spcPct val="20000"/>
              </a:spcBef>
              <a:buFont typeface="Poppins" pitchFamily="34" charset="0"/>
              <a:buNone/>
              <a:defRPr lang="en-US" sz="1440" b="1" i="0" kern="1200" dirty="0">
                <a:solidFill>
                  <a:schemeClr val="bg2"/>
                </a:solidFill>
                <a:latin typeface="Poppins ExtraBold" pitchFamily="2" charset="77"/>
                <a:ea typeface="+mn-ea"/>
                <a:cs typeface="Poppins ExtraBold" pitchFamily="2" charset="77"/>
              </a:defRPr>
            </a:lvl1pPr>
          </a:lstStyle>
          <a:p>
            <a:r>
              <a:rPr lang="en-US"/>
              <a:t>Click icon to add picture</a:t>
            </a:r>
          </a:p>
        </p:txBody>
      </p:sp>
    </p:spTree>
    <p:extLst>
      <p:ext uri="{BB962C8B-B14F-4D97-AF65-F5344CB8AC3E}">
        <p14:creationId xmlns:p14="http://schemas.microsoft.com/office/powerpoint/2010/main" val="2999838106"/>
      </p:ext>
    </p:extLst>
  </p:cSld>
  <p:clrMapOvr>
    <a:masterClrMapping/>
  </p:clrMapOvr>
  <p:transition spd="slow">
    <p:push dir="u"/>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8" name="Text Placeholder 7"/>
          <p:cNvSpPr txBox="1">
            <a:spLocks/>
          </p:cNvSpPr>
          <p:nvPr/>
        </p:nvSpPr>
        <p:spPr>
          <a:xfrm>
            <a:off x="2" y="0"/>
            <a:ext cx="14630399" cy="5090160"/>
          </a:xfrm>
          <a:prstGeom prst="rect">
            <a:avLst/>
          </a:prstGeom>
          <a:solidFill>
            <a:schemeClr val="accent3"/>
          </a:solidFill>
        </p:spPr>
        <p:txBody>
          <a:bodyPr vert="horz" lIns="146304" tIns="73152" rIns="146304" bIns="73152" rtlCol="0" anchor="ctr">
            <a:normAutofit/>
          </a:bodyPr>
          <a:lstStyle>
            <a:lvl1pPr marL="342900" indent="-342900" algn="l" defTabSz="914400" rtl="0" eaLnBrk="1" latinLnBrk="0" hangingPunct="1">
              <a:spcBef>
                <a:spcPct val="20000"/>
              </a:spcBef>
              <a:buFont typeface="Poppins" pitchFamily="34" charset="0"/>
              <a:buChar char="•"/>
              <a:defRPr sz="1600" kern="1200">
                <a:solidFill>
                  <a:schemeClr val="bg1">
                    <a:lumMod val="65000"/>
                  </a:schemeClr>
                </a:solidFill>
                <a:latin typeface="Poppins"/>
                <a:ea typeface="+mn-ea"/>
                <a:cs typeface="+mn-cs"/>
              </a:defRPr>
            </a:lvl1pPr>
            <a:lvl2pPr marL="742950" indent="-285750" algn="l" defTabSz="914400" rtl="0" eaLnBrk="1" latinLnBrk="0" hangingPunct="1">
              <a:spcBef>
                <a:spcPct val="20000"/>
              </a:spcBef>
              <a:buFont typeface="Poppins" pitchFamily="34" charset="0"/>
              <a:buChar char="–"/>
              <a:defRPr sz="1400" kern="1200">
                <a:solidFill>
                  <a:schemeClr val="bg1">
                    <a:lumMod val="65000"/>
                  </a:schemeClr>
                </a:solidFill>
                <a:latin typeface="Poppins"/>
                <a:ea typeface="+mn-ea"/>
                <a:cs typeface="+mn-cs"/>
              </a:defRPr>
            </a:lvl2pPr>
            <a:lvl3pPr marL="1143000" indent="-228600" algn="l" defTabSz="914400" rtl="0" eaLnBrk="1" latinLnBrk="0" hangingPunct="1">
              <a:spcBef>
                <a:spcPct val="20000"/>
              </a:spcBef>
              <a:buFont typeface="Poppins" pitchFamily="34" charset="0"/>
              <a:buChar char="•"/>
              <a:defRPr sz="1200" kern="1200">
                <a:solidFill>
                  <a:schemeClr val="bg1">
                    <a:lumMod val="65000"/>
                  </a:schemeClr>
                </a:solidFill>
                <a:latin typeface="Poppins"/>
                <a:ea typeface="+mn-ea"/>
                <a:cs typeface="+mn-cs"/>
              </a:defRPr>
            </a:lvl3pPr>
            <a:lvl4pPr marL="1600200" indent="-228600" algn="l" defTabSz="914400" rtl="0" eaLnBrk="1" latinLnBrk="0" hangingPunct="1">
              <a:spcBef>
                <a:spcPct val="20000"/>
              </a:spcBef>
              <a:buFont typeface="Poppins" pitchFamily="34" charset="0"/>
              <a:buChar char="–"/>
              <a:defRPr sz="1100" kern="1200">
                <a:solidFill>
                  <a:schemeClr val="bg1">
                    <a:lumMod val="65000"/>
                  </a:schemeClr>
                </a:solidFill>
                <a:latin typeface="Poppins"/>
                <a:ea typeface="+mn-ea"/>
                <a:cs typeface="+mn-cs"/>
              </a:defRPr>
            </a:lvl4pPr>
            <a:lvl5pPr marL="2057400" indent="-228600" algn="l" defTabSz="914400" rtl="0" eaLnBrk="1" latinLnBrk="0" hangingPunct="1">
              <a:spcBef>
                <a:spcPct val="20000"/>
              </a:spcBef>
              <a:buFont typeface="Poppins" pitchFamily="34" charset="0"/>
              <a:buChar char="»"/>
              <a:defRPr sz="1100" kern="1200">
                <a:solidFill>
                  <a:schemeClr val="bg1">
                    <a:lumMod val="65000"/>
                  </a:schemeClr>
                </a:solidFill>
                <a:latin typeface="Poppins"/>
                <a:ea typeface="+mn-ea"/>
                <a:cs typeface="+mn-cs"/>
              </a:defRPr>
            </a:lvl5pPr>
            <a:lvl6pPr marL="2514600" indent="-228600" algn="l" defTabSz="914400" rtl="0" eaLnBrk="1" latinLnBrk="0" hangingPunct="1">
              <a:spcBef>
                <a:spcPct val="20000"/>
              </a:spcBef>
              <a:buFont typeface="Poppins"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Poppins"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Poppins"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Poppins" pitchFamily="34" charset="0"/>
              <a:buChar char="•"/>
              <a:defRPr sz="2000" kern="1200">
                <a:solidFill>
                  <a:schemeClr val="tx1"/>
                </a:solidFill>
                <a:latin typeface="+mn-lt"/>
                <a:ea typeface="+mn-ea"/>
                <a:cs typeface="+mn-cs"/>
              </a:defRPr>
            </a:lvl9pPr>
          </a:lstStyle>
          <a:p>
            <a:pPr marL="0" indent="0">
              <a:buFont typeface="Poppins" pitchFamily="34" charset="0"/>
              <a:buNone/>
            </a:pPr>
            <a:endParaRPr lang="en-US" sz="1280" b="0" i="0">
              <a:solidFill>
                <a:srgbClr val="FFFFFF"/>
              </a:solidFill>
              <a:latin typeface="Poppins" pitchFamily="2" charset="77"/>
              <a:cs typeface="Poppins" pitchFamily="2" charset="77"/>
            </a:endParaRPr>
          </a:p>
        </p:txBody>
      </p:sp>
      <p:pic>
        <p:nvPicPr>
          <p:cNvPr id="9" name="Picture 8" descr="MacBook-Pro-mockup.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75220" y="2363685"/>
            <a:ext cx="6079962" cy="3779519"/>
          </a:xfrm>
          <a:prstGeom prst="rect">
            <a:avLst/>
          </a:prstGeom>
        </p:spPr>
      </p:pic>
      <p:sp>
        <p:nvSpPr>
          <p:cNvPr id="10" name="Picture Placeholder 2"/>
          <p:cNvSpPr>
            <a:spLocks noGrp="1"/>
          </p:cNvSpPr>
          <p:nvPr>
            <p:ph type="pic" sz="quarter" idx="13"/>
          </p:nvPr>
        </p:nvSpPr>
        <p:spPr>
          <a:xfrm>
            <a:off x="5056906" y="2635123"/>
            <a:ext cx="4492800" cy="2817110"/>
          </a:xfrm>
          <a:prstGeom prst="rect">
            <a:avLst/>
          </a:prstGeom>
        </p:spPr>
        <p:txBody>
          <a:bodyPr>
            <a:normAutofit/>
          </a:bodyPr>
          <a:lstStyle>
            <a:lvl1pPr marL="0" indent="0" algn="ctr">
              <a:buNone/>
              <a:defRPr sz="1680" b="0" i="0">
                <a:solidFill>
                  <a:schemeClr val="bg1"/>
                </a:solidFill>
                <a:latin typeface="Poppins" pitchFamily="2" charset="77"/>
                <a:cs typeface="Poppins" pitchFamily="2" charset="77"/>
              </a:defRPr>
            </a:lvl1pPr>
          </a:lstStyle>
          <a:p>
            <a:r>
              <a:rPr lang="en-US"/>
              <a:t>Click icon to add picture</a:t>
            </a:r>
            <a:endParaRPr lang="en-JM"/>
          </a:p>
        </p:txBody>
      </p:sp>
      <p:sp>
        <p:nvSpPr>
          <p:cNvPr id="6" name="Title Placeholder 1"/>
          <p:cNvSpPr>
            <a:spLocks noGrp="1"/>
          </p:cNvSpPr>
          <p:nvPr>
            <p:ph type="title" hasCustomPrompt="1"/>
          </p:nvPr>
        </p:nvSpPr>
        <p:spPr>
          <a:xfrm>
            <a:off x="1219200" y="701040"/>
            <a:ext cx="12192000" cy="1371600"/>
          </a:xfrm>
          <a:prstGeom prst="rect">
            <a:avLst/>
          </a:prstGeom>
        </p:spPr>
        <p:txBody>
          <a:bodyPr vert="horz" lIns="91440" tIns="45720" rIns="91440" bIns="45720" rtlCol="0" anchor="ctr">
            <a:normAutofit/>
          </a:bodyPr>
          <a:lstStyle>
            <a:lvl1pPr algn="ctr">
              <a:defRPr b="0" i="0" baseline="0">
                <a:solidFill>
                  <a:schemeClr val="bg2"/>
                </a:solidFill>
                <a:latin typeface="Poppins ExtraBold" pitchFamily="2" charset="77"/>
                <a:cs typeface="Poppins ExtraBold" pitchFamily="2" charset="77"/>
              </a:defRPr>
            </a:lvl1pPr>
          </a:lstStyle>
          <a:p>
            <a:r>
              <a:rPr lang="en-US"/>
              <a:t>This is a Smokeball software mockup slide</a:t>
            </a:r>
            <a:endParaRPr lang="en-JM"/>
          </a:p>
        </p:txBody>
      </p:sp>
    </p:spTree>
    <p:extLst>
      <p:ext uri="{BB962C8B-B14F-4D97-AF65-F5344CB8AC3E}">
        <p14:creationId xmlns:p14="http://schemas.microsoft.com/office/powerpoint/2010/main" val="40281336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8">
                                            <p:bg/>
                                          </p:spTgt>
                                        </p:tgtEl>
                                        <p:attrNameLst>
                                          <p:attrName>style.visibility</p:attrName>
                                        </p:attrNameLst>
                                      </p:cBhvr>
                                      <p:to>
                                        <p:strVal val="visible"/>
                                      </p:to>
                                    </p:set>
                                    <p:anim calcmode="lin" valueType="num">
                                      <p:cBhvr additive="base">
                                        <p:cTn id="7" dur="800"/>
                                        <p:tgtEl>
                                          <p:spTgt spid="8">
                                            <p:bg/>
                                          </p:spTgt>
                                        </p:tgtEl>
                                        <p:attrNameLst>
                                          <p:attrName>ppt_x</p:attrName>
                                        </p:attrNameLst>
                                      </p:cBhvr>
                                      <p:tavLst>
                                        <p:tav tm="0">
                                          <p:val>
                                            <p:strVal val="#ppt_x-#ppt_w*1.125000"/>
                                          </p:val>
                                        </p:tav>
                                        <p:tav tm="100000">
                                          <p:val>
                                            <p:strVal val="#ppt_x"/>
                                          </p:val>
                                        </p:tav>
                                      </p:tavLst>
                                    </p:anim>
                                    <p:animEffect transition="in" filter="wipe(right)">
                                      <p:cBhvr>
                                        <p:cTn id="8" dur="800"/>
                                        <p:tgtEl>
                                          <p:spTgt spid="8">
                                            <p:bg/>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grpId="0" nodeType="clickEffect" nodePh="1">
                                  <p:stCondLst>
                                    <p:cond delay="0"/>
                                  </p:stCondLst>
                                  <p:endCondLst>
                                    <p:cond evt="begin" delay="0">
                                      <p:tn val="11"/>
                                    </p:cond>
                                  </p:endCondLst>
                                  <p:childTnLst>
                                    <p:set>
                                      <p:cBhvr>
                                        <p:cTn id="12" dur="1" fill="hold">
                                          <p:stCondLst>
                                            <p:cond delay="0"/>
                                          </p:stCondLst>
                                        </p:cTn>
                                        <p:tgtEl>
                                          <p:spTgt spid="8">
                                            <p:txEl>
                                              <p:pRg st="0" end="0"/>
                                            </p:txEl>
                                          </p:spTgt>
                                        </p:tgtEl>
                                        <p:attrNameLst>
                                          <p:attrName>style.visibility</p:attrName>
                                        </p:attrNameLst>
                                      </p:cBhvr>
                                      <p:to>
                                        <p:strVal val="visible"/>
                                      </p:to>
                                    </p:set>
                                    <p:anim calcmode="lin" valueType="num">
                                      <p:cBhvr additive="base">
                                        <p:cTn id="13" dur="800"/>
                                        <p:tgtEl>
                                          <p:spTgt spid="8">
                                            <p:txEl>
                                              <p:pRg st="0" end="0"/>
                                            </p:txEl>
                                          </p:spTgt>
                                        </p:tgtEl>
                                        <p:attrNameLst>
                                          <p:attrName>ppt_x</p:attrName>
                                        </p:attrNameLst>
                                      </p:cBhvr>
                                      <p:tavLst>
                                        <p:tav tm="0">
                                          <p:val>
                                            <p:strVal val="#ppt_x-#ppt_w*1.125000"/>
                                          </p:val>
                                        </p:tav>
                                        <p:tav tm="100000">
                                          <p:val>
                                            <p:strVal val="#ppt_x"/>
                                          </p:val>
                                        </p:tav>
                                      </p:tavLst>
                                    </p:anim>
                                    <p:animEffect transition="in" filter="wipe(right)">
                                      <p:cBhvr>
                                        <p:cTn id="14" dur="8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AFA"/>
          </a:solidFill>
          <a:ln/>
        </p:spPr>
        <p:txBody>
          <a:bodyPr/>
          <a:lstStyle/>
          <a:p>
            <a:endParaRPr lang="en-US"/>
          </a:p>
        </p:txBody>
      </p:sp>
      <p:sp>
        <p:nvSpPr>
          <p:cNvPr id="3" name="Shape 1"/>
          <p:cNvSpPr/>
          <p:nvPr/>
        </p:nvSpPr>
        <p:spPr>
          <a:xfrm>
            <a:off x="0" y="0"/>
            <a:ext cx="14630400" cy="8229600"/>
          </a:xfrm>
          <a:prstGeom prst="rect">
            <a:avLst/>
          </a:prstGeom>
          <a:solidFill>
            <a:srgbClr val="FFFFFF"/>
          </a:solidFill>
          <a:ln/>
        </p:spPr>
        <p:txBody>
          <a:bodyPr/>
          <a:lstStyle/>
          <a:p>
            <a:endParaRPr lang="en-US"/>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5_Laptop Mockup">
    <p:spTree>
      <p:nvGrpSpPr>
        <p:cNvPr id="1" name=""/>
        <p:cNvGrpSpPr/>
        <p:nvPr/>
      </p:nvGrpSpPr>
      <p:grpSpPr>
        <a:xfrm>
          <a:off x="0" y="0"/>
          <a:ext cx="0" cy="0"/>
          <a:chOff x="0" y="0"/>
          <a:chExt cx="0" cy="0"/>
        </a:xfrm>
      </p:grpSpPr>
      <p:pic>
        <p:nvPicPr>
          <p:cNvPr id="9" name="Picture 8" descr="MacBook-Pro-mockup.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447522" y="1719187"/>
            <a:ext cx="7707456" cy="4791227"/>
          </a:xfrm>
          <a:prstGeom prst="rect">
            <a:avLst/>
          </a:prstGeom>
        </p:spPr>
      </p:pic>
      <p:sp>
        <p:nvSpPr>
          <p:cNvPr id="10" name="Picture Placeholder 2"/>
          <p:cNvSpPr>
            <a:spLocks noGrp="1"/>
          </p:cNvSpPr>
          <p:nvPr>
            <p:ph type="pic" sz="quarter" idx="13"/>
          </p:nvPr>
        </p:nvSpPr>
        <p:spPr>
          <a:xfrm>
            <a:off x="8450050" y="2072640"/>
            <a:ext cx="5702400" cy="3571200"/>
          </a:xfrm>
          <a:prstGeom prst="rect">
            <a:avLst/>
          </a:prstGeom>
        </p:spPr>
        <p:txBody>
          <a:bodyPr>
            <a:normAutofit/>
          </a:bodyPr>
          <a:lstStyle>
            <a:lvl1pPr marL="0" indent="0" algn="ctr">
              <a:buNone/>
              <a:defRPr sz="2240" b="1" i="0">
                <a:solidFill>
                  <a:schemeClr val="bg1"/>
                </a:solidFill>
                <a:latin typeface="Poppins ExtraBold" pitchFamily="2" charset="77"/>
                <a:cs typeface="Poppins ExtraBold" pitchFamily="2" charset="77"/>
              </a:defRPr>
            </a:lvl1pPr>
          </a:lstStyle>
          <a:p>
            <a:r>
              <a:rPr lang="en-US"/>
              <a:t>Click icon to add picture</a:t>
            </a:r>
            <a:endParaRPr lang="en-JM"/>
          </a:p>
        </p:txBody>
      </p:sp>
      <p:sp>
        <p:nvSpPr>
          <p:cNvPr id="6" name="Content Placeholder 2">
            <a:extLst>
              <a:ext uri="{FF2B5EF4-FFF2-40B4-BE49-F238E27FC236}">
                <a16:creationId xmlns:a16="http://schemas.microsoft.com/office/drawing/2014/main" id="{DA65A1F2-FEA7-CF46-A60F-DB3F7FAD5C2E}"/>
              </a:ext>
            </a:extLst>
          </p:cNvPr>
          <p:cNvSpPr>
            <a:spLocks noGrp="1"/>
          </p:cNvSpPr>
          <p:nvPr>
            <p:ph sz="half" idx="1"/>
          </p:nvPr>
        </p:nvSpPr>
        <p:spPr>
          <a:xfrm>
            <a:off x="625450" y="2602231"/>
            <a:ext cx="7187184" cy="4926330"/>
          </a:xfrm>
          <a:prstGeom prst="rect">
            <a:avLst/>
          </a:prstGeom>
        </p:spPr>
        <p:txBody>
          <a:bodyPr>
            <a:normAutofit/>
          </a:bodyPr>
          <a:lstStyle>
            <a:lvl1pPr>
              <a:defRPr sz="2240" b="0" i="0">
                <a:solidFill>
                  <a:schemeClr val="tx2"/>
                </a:solidFill>
                <a:latin typeface="Poppins" pitchFamily="2" charset="77"/>
                <a:cs typeface="Poppins" pitchFamily="2" charset="77"/>
              </a:defRPr>
            </a:lvl1pPr>
            <a:lvl2pPr>
              <a:defRPr sz="1920" b="0" i="0">
                <a:solidFill>
                  <a:schemeClr val="tx2"/>
                </a:solidFill>
                <a:latin typeface="Poppins" pitchFamily="2" charset="77"/>
                <a:cs typeface="Poppins" pitchFamily="2" charset="77"/>
              </a:defRPr>
            </a:lvl2pPr>
            <a:lvl3pPr>
              <a:defRPr sz="1760" b="0" i="0">
                <a:solidFill>
                  <a:schemeClr val="tx2"/>
                </a:solidFill>
                <a:latin typeface="Poppins" pitchFamily="2" charset="77"/>
                <a:cs typeface="Poppins" pitchFamily="2" charset="77"/>
              </a:defRPr>
            </a:lvl3pPr>
            <a:lvl4pPr>
              <a:defRPr sz="1680" b="0" i="0">
                <a:solidFill>
                  <a:schemeClr val="tx2"/>
                </a:solidFill>
                <a:latin typeface="Poppins" pitchFamily="2" charset="77"/>
                <a:cs typeface="Poppins" pitchFamily="2" charset="77"/>
              </a:defRPr>
            </a:lvl4pPr>
            <a:lvl5pPr>
              <a:defRPr sz="1680" b="0" i="0">
                <a:solidFill>
                  <a:schemeClr val="tx2"/>
                </a:solidFill>
                <a:latin typeface="Poppins" pitchFamily="2" charset="77"/>
                <a:cs typeface="Poppins" pitchFamily="2" charset="77"/>
              </a:defRPr>
            </a:lvl5pPr>
            <a:lvl6pPr>
              <a:defRPr sz="2880"/>
            </a:lvl6pPr>
            <a:lvl7pPr>
              <a:defRPr sz="2880"/>
            </a:lvl7pPr>
            <a:lvl8pPr>
              <a:defRPr sz="2880"/>
            </a:lvl8pPr>
            <a:lvl9pPr>
              <a:defRPr sz="28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M"/>
          </a:p>
        </p:txBody>
      </p:sp>
      <p:sp>
        <p:nvSpPr>
          <p:cNvPr id="7" name="Title Placeholder 1">
            <a:extLst>
              <a:ext uri="{FF2B5EF4-FFF2-40B4-BE49-F238E27FC236}">
                <a16:creationId xmlns:a16="http://schemas.microsoft.com/office/drawing/2014/main" id="{081B48D6-FBAC-8049-BB0F-E6AECD88071F}"/>
              </a:ext>
            </a:extLst>
          </p:cNvPr>
          <p:cNvSpPr>
            <a:spLocks noGrp="1"/>
          </p:cNvSpPr>
          <p:nvPr>
            <p:ph type="title" hasCustomPrompt="1"/>
          </p:nvPr>
        </p:nvSpPr>
        <p:spPr>
          <a:xfrm>
            <a:off x="625450" y="701040"/>
            <a:ext cx="7187184" cy="1371600"/>
          </a:xfrm>
          <a:prstGeom prst="rect">
            <a:avLst/>
          </a:prstGeom>
        </p:spPr>
        <p:txBody>
          <a:bodyPr vert="horz" lIns="91440" tIns="45720" rIns="91440" bIns="45720" rtlCol="0" anchor="ctr">
            <a:normAutofit/>
          </a:bodyPr>
          <a:lstStyle>
            <a:lvl1pPr>
              <a:defRPr b="0" i="0">
                <a:latin typeface="Poppins ExtraBold" pitchFamily="2" charset="77"/>
                <a:cs typeface="Poppins ExtraBold" pitchFamily="2" charset="77"/>
              </a:defRPr>
            </a:lvl1pPr>
          </a:lstStyle>
          <a:p>
            <a:r>
              <a:rPr lang="en-US"/>
              <a:t>Click to edit </a:t>
            </a:r>
            <a:br>
              <a:rPr lang="en-US"/>
            </a:br>
            <a:r>
              <a:rPr lang="en-US"/>
              <a:t>Master title style</a:t>
            </a:r>
            <a:endParaRPr lang="en-JM"/>
          </a:p>
        </p:txBody>
      </p:sp>
    </p:spTree>
    <p:extLst>
      <p:ext uri="{BB962C8B-B14F-4D97-AF65-F5344CB8AC3E}">
        <p14:creationId xmlns:p14="http://schemas.microsoft.com/office/powerpoint/2010/main" val="3128565881"/>
      </p:ext>
    </p:extLst>
  </p:cSld>
  <p:clrMapOvr>
    <a:masterClrMapping/>
  </p:clrMapOvr>
  <p:transition spd="slow">
    <p:push dir="u"/>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6_iPad Mockup">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DA65A1F2-FEA7-CF46-A60F-DB3F7FAD5C2E}"/>
              </a:ext>
            </a:extLst>
          </p:cNvPr>
          <p:cNvSpPr>
            <a:spLocks noGrp="1"/>
          </p:cNvSpPr>
          <p:nvPr>
            <p:ph sz="half" idx="1"/>
          </p:nvPr>
        </p:nvSpPr>
        <p:spPr>
          <a:xfrm>
            <a:off x="625450" y="2602231"/>
            <a:ext cx="7187184" cy="4926330"/>
          </a:xfrm>
          <a:prstGeom prst="rect">
            <a:avLst/>
          </a:prstGeom>
        </p:spPr>
        <p:txBody>
          <a:bodyPr>
            <a:normAutofit/>
          </a:bodyPr>
          <a:lstStyle>
            <a:lvl1pPr>
              <a:defRPr sz="2240" b="0" i="0">
                <a:solidFill>
                  <a:schemeClr val="tx2"/>
                </a:solidFill>
                <a:latin typeface="Poppins" pitchFamily="2" charset="77"/>
                <a:cs typeface="Poppins" pitchFamily="2" charset="77"/>
              </a:defRPr>
            </a:lvl1pPr>
            <a:lvl2pPr>
              <a:defRPr sz="1920" b="0" i="0">
                <a:solidFill>
                  <a:schemeClr val="tx2"/>
                </a:solidFill>
                <a:latin typeface="Poppins" pitchFamily="2" charset="77"/>
                <a:cs typeface="Poppins" pitchFamily="2" charset="77"/>
              </a:defRPr>
            </a:lvl2pPr>
            <a:lvl3pPr>
              <a:defRPr sz="1760" b="0" i="0">
                <a:solidFill>
                  <a:schemeClr val="tx2"/>
                </a:solidFill>
                <a:latin typeface="Poppins" pitchFamily="2" charset="77"/>
                <a:cs typeface="Poppins" pitchFamily="2" charset="77"/>
              </a:defRPr>
            </a:lvl3pPr>
            <a:lvl4pPr>
              <a:defRPr sz="1680" b="0" i="0">
                <a:solidFill>
                  <a:schemeClr val="tx2"/>
                </a:solidFill>
                <a:latin typeface="Poppins" pitchFamily="2" charset="77"/>
                <a:cs typeface="Poppins" pitchFamily="2" charset="77"/>
              </a:defRPr>
            </a:lvl4pPr>
            <a:lvl5pPr>
              <a:defRPr sz="1680" b="0" i="0">
                <a:solidFill>
                  <a:schemeClr val="tx2"/>
                </a:solidFill>
                <a:latin typeface="Poppins" pitchFamily="2" charset="77"/>
                <a:cs typeface="Poppins" pitchFamily="2" charset="77"/>
              </a:defRPr>
            </a:lvl5pPr>
            <a:lvl6pPr>
              <a:defRPr sz="2880"/>
            </a:lvl6pPr>
            <a:lvl7pPr>
              <a:defRPr sz="2880"/>
            </a:lvl7pPr>
            <a:lvl8pPr>
              <a:defRPr sz="2880"/>
            </a:lvl8pPr>
            <a:lvl9pPr>
              <a:defRPr sz="28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M"/>
          </a:p>
        </p:txBody>
      </p:sp>
      <p:sp>
        <p:nvSpPr>
          <p:cNvPr id="7" name="Title Placeholder 1">
            <a:extLst>
              <a:ext uri="{FF2B5EF4-FFF2-40B4-BE49-F238E27FC236}">
                <a16:creationId xmlns:a16="http://schemas.microsoft.com/office/drawing/2014/main" id="{081B48D6-FBAC-8049-BB0F-E6AECD88071F}"/>
              </a:ext>
            </a:extLst>
          </p:cNvPr>
          <p:cNvSpPr>
            <a:spLocks noGrp="1"/>
          </p:cNvSpPr>
          <p:nvPr>
            <p:ph type="title" hasCustomPrompt="1"/>
          </p:nvPr>
        </p:nvSpPr>
        <p:spPr>
          <a:xfrm>
            <a:off x="625450" y="701040"/>
            <a:ext cx="7187184" cy="1371600"/>
          </a:xfrm>
          <a:prstGeom prst="rect">
            <a:avLst/>
          </a:prstGeom>
        </p:spPr>
        <p:txBody>
          <a:bodyPr vert="horz" lIns="91440" tIns="45720" rIns="91440" bIns="45720" rtlCol="0" anchor="ctr">
            <a:normAutofit/>
          </a:bodyPr>
          <a:lstStyle>
            <a:lvl1pPr>
              <a:defRPr b="0" i="0">
                <a:latin typeface="Poppins ExtraBold" pitchFamily="2" charset="77"/>
                <a:cs typeface="Poppins ExtraBold" pitchFamily="2" charset="77"/>
              </a:defRPr>
            </a:lvl1pPr>
          </a:lstStyle>
          <a:p>
            <a:r>
              <a:rPr lang="en-US"/>
              <a:t>Click to edit </a:t>
            </a:r>
            <a:br>
              <a:rPr lang="en-US"/>
            </a:br>
            <a:r>
              <a:rPr lang="en-US"/>
              <a:t>Master title style</a:t>
            </a:r>
            <a:endParaRPr lang="en-JM"/>
          </a:p>
        </p:txBody>
      </p:sp>
      <p:pic>
        <p:nvPicPr>
          <p:cNvPr id="8" name="Picture 7" descr="01-iPad-Air-Mock-up.png">
            <a:extLst>
              <a:ext uri="{FF2B5EF4-FFF2-40B4-BE49-F238E27FC236}">
                <a16:creationId xmlns:a16="http://schemas.microsoft.com/office/drawing/2014/main" id="{FD8B35E4-BC2E-0B45-8A5D-9564C7DF844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611211" y="1066800"/>
            <a:ext cx="4249042" cy="5974080"/>
          </a:xfrm>
          <a:prstGeom prst="rect">
            <a:avLst/>
          </a:prstGeom>
        </p:spPr>
      </p:pic>
      <p:sp>
        <p:nvSpPr>
          <p:cNvPr id="11" name="Picture Placeholder 6">
            <a:extLst>
              <a:ext uri="{FF2B5EF4-FFF2-40B4-BE49-F238E27FC236}">
                <a16:creationId xmlns:a16="http://schemas.microsoft.com/office/drawing/2014/main" id="{5726C2A6-9CC0-D641-A6CF-45E4E28E700A}"/>
              </a:ext>
            </a:extLst>
          </p:cNvPr>
          <p:cNvSpPr>
            <a:spLocks noGrp="1"/>
          </p:cNvSpPr>
          <p:nvPr>
            <p:ph type="pic" sz="quarter" idx="13"/>
          </p:nvPr>
        </p:nvSpPr>
        <p:spPr>
          <a:xfrm>
            <a:off x="8983007" y="1920239"/>
            <a:ext cx="3505446" cy="4422040"/>
          </a:xfrm>
          <a:prstGeom prst="rect">
            <a:avLst/>
          </a:prstGeom>
        </p:spPr>
        <p:txBody>
          <a:bodyPr/>
          <a:lstStyle>
            <a:lvl1pPr marL="0" indent="0" algn="ctr">
              <a:buNone/>
              <a:defRPr sz="1440" b="1" i="0">
                <a:solidFill>
                  <a:schemeClr val="bg2"/>
                </a:solidFill>
                <a:latin typeface="Poppins ExtraBold" pitchFamily="2" charset="77"/>
                <a:cs typeface="Poppins ExtraBold" pitchFamily="2" charset="77"/>
              </a:defRPr>
            </a:lvl1pPr>
          </a:lstStyle>
          <a:p>
            <a:r>
              <a:rPr lang="en-US"/>
              <a:t>Click icon to add picture</a:t>
            </a:r>
            <a:endParaRPr lang="en-JM"/>
          </a:p>
        </p:txBody>
      </p:sp>
    </p:spTree>
    <p:extLst>
      <p:ext uri="{BB962C8B-B14F-4D97-AF65-F5344CB8AC3E}">
        <p14:creationId xmlns:p14="http://schemas.microsoft.com/office/powerpoint/2010/main" val="695421871"/>
      </p:ext>
    </p:extLst>
  </p:cSld>
  <p:clrMapOvr>
    <a:masterClrMapping/>
  </p:clrMapOvr>
  <p:transition spd="slow">
    <p:push dir="u"/>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7_Desktop Mockup">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DA65A1F2-FEA7-CF46-A60F-DB3F7FAD5C2E}"/>
              </a:ext>
            </a:extLst>
          </p:cNvPr>
          <p:cNvSpPr>
            <a:spLocks noGrp="1"/>
          </p:cNvSpPr>
          <p:nvPr>
            <p:ph sz="half" idx="1"/>
          </p:nvPr>
        </p:nvSpPr>
        <p:spPr>
          <a:xfrm>
            <a:off x="625450" y="2602231"/>
            <a:ext cx="7187184" cy="4926330"/>
          </a:xfrm>
          <a:prstGeom prst="rect">
            <a:avLst/>
          </a:prstGeom>
        </p:spPr>
        <p:txBody>
          <a:bodyPr>
            <a:normAutofit/>
          </a:bodyPr>
          <a:lstStyle>
            <a:lvl1pPr>
              <a:defRPr sz="2240" b="0" i="0">
                <a:solidFill>
                  <a:schemeClr val="tx2"/>
                </a:solidFill>
                <a:latin typeface="Poppins" pitchFamily="2" charset="77"/>
                <a:cs typeface="Poppins" pitchFamily="2" charset="77"/>
              </a:defRPr>
            </a:lvl1pPr>
            <a:lvl2pPr>
              <a:defRPr sz="1920" b="0" i="0">
                <a:solidFill>
                  <a:schemeClr val="tx2"/>
                </a:solidFill>
                <a:latin typeface="Poppins" pitchFamily="2" charset="77"/>
                <a:cs typeface="Poppins" pitchFamily="2" charset="77"/>
              </a:defRPr>
            </a:lvl2pPr>
            <a:lvl3pPr>
              <a:defRPr sz="1760" b="0" i="0">
                <a:solidFill>
                  <a:schemeClr val="tx2"/>
                </a:solidFill>
                <a:latin typeface="Poppins" pitchFamily="2" charset="77"/>
                <a:cs typeface="Poppins" pitchFamily="2" charset="77"/>
              </a:defRPr>
            </a:lvl3pPr>
            <a:lvl4pPr>
              <a:defRPr sz="1680" b="0" i="0">
                <a:solidFill>
                  <a:schemeClr val="tx2"/>
                </a:solidFill>
                <a:latin typeface="Poppins" pitchFamily="2" charset="77"/>
                <a:cs typeface="Poppins" pitchFamily="2" charset="77"/>
              </a:defRPr>
            </a:lvl4pPr>
            <a:lvl5pPr>
              <a:defRPr sz="1680" b="0" i="0">
                <a:solidFill>
                  <a:schemeClr val="tx2"/>
                </a:solidFill>
                <a:latin typeface="Poppins" pitchFamily="2" charset="77"/>
                <a:cs typeface="Poppins" pitchFamily="2" charset="77"/>
              </a:defRPr>
            </a:lvl5pPr>
            <a:lvl6pPr>
              <a:defRPr sz="2880"/>
            </a:lvl6pPr>
            <a:lvl7pPr>
              <a:defRPr sz="2880"/>
            </a:lvl7pPr>
            <a:lvl8pPr>
              <a:defRPr sz="2880"/>
            </a:lvl8pPr>
            <a:lvl9pPr>
              <a:defRPr sz="28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M"/>
          </a:p>
        </p:txBody>
      </p:sp>
      <p:sp>
        <p:nvSpPr>
          <p:cNvPr id="7" name="Title Placeholder 1">
            <a:extLst>
              <a:ext uri="{FF2B5EF4-FFF2-40B4-BE49-F238E27FC236}">
                <a16:creationId xmlns:a16="http://schemas.microsoft.com/office/drawing/2014/main" id="{081B48D6-FBAC-8049-BB0F-E6AECD88071F}"/>
              </a:ext>
            </a:extLst>
          </p:cNvPr>
          <p:cNvSpPr>
            <a:spLocks noGrp="1"/>
          </p:cNvSpPr>
          <p:nvPr>
            <p:ph type="title" hasCustomPrompt="1"/>
          </p:nvPr>
        </p:nvSpPr>
        <p:spPr>
          <a:xfrm>
            <a:off x="625450" y="701040"/>
            <a:ext cx="7187184" cy="1371600"/>
          </a:xfrm>
          <a:prstGeom prst="rect">
            <a:avLst/>
          </a:prstGeom>
        </p:spPr>
        <p:txBody>
          <a:bodyPr vert="horz" lIns="91440" tIns="45720" rIns="91440" bIns="45720" rtlCol="0" anchor="ctr">
            <a:normAutofit/>
          </a:bodyPr>
          <a:lstStyle>
            <a:lvl1pPr>
              <a:defRPr b="0" i="0">
                <a:latin typeface="Poppins ExtraBold" pitchFamily="2" charset="77"/>
                <a:cs typeface="Poppins ExtraBold" pitchFamily="2" charset="77"/>
              </a:defRPr>
            </a:lvl1pPr>
          </a:lstStyle>
          <a:p>
            <a:r>
              <a:rPr lang="en-US"/>
              <a:t>Click to edit </a:t>
            </a:r>
            <a:br>
              <a:rPr lang="en-US"/>
            </a:br>
            <a:r>
              <a:rPr lang="en-US"/>
              <a:t>Master title style</a:t>
            </a:r>
            <a:endParaRPr lang="en-JM"/>
          </a:p>
        </p:txBody>
      </p:sp>
      <p:pic>
        <p:nvPicPr>
          <p:cNvPr id="9" name="Picture 8" descr="iMac-Cinema-Monitor-Style-Mock-up.png">
            <a:extLst>
              <a:ext uri="{FF2B5EF4-FFF2-40B4-BE49-F238E27FC236}">
                <a16:creationId xmlns:a16="http://schemas.microsoft.com/office/drawing/2014/main" id="{F9A1BCF7-995A-A144-9E6A-BA756418FFF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45076" y="1457161"/>
            <a:ext cx="6827520" cy="5309861"/>
          </a:xfrm>
          <a:prstGeom prst="rect">
            <a:avLst/>
          </a:prstGeom>
        </p:spPr>
      </p:pic>
      <p:sp>
        <p:nvSpPr>
          <p:cNvPr id="10" name="Picture Placeholder 21">
            <a:extLst>
              <a:ext uri="{FF2B5EF4-FFF2-40B4-BE49-F238E27FC236}">
                <a16:creationId xmlns:a16="http://schemas.microsoft.com/office/drawing/2014/main" id="{E9917835-1E28-7D41-9143-2C20402B2B16}"/>
              </a:ext>
            </a:extLst>
          </p:cNvPr>
          <p:cNvSpPr>
            <a:spLocks noGrp="1"/>
          </p:cNvSpPr>
          <p:nvPr>
            <p:ph type="pic" sz="quarter" idx="16"/>
          </p:nvPr>
        </p:nvSpPr>
        <p:spPr>
          <a:xfrm>
            <a:off x="7812634" y="1925844"/>
            <a:ext cx="5650362" cy="3531476"/>
          </a:xfrm>
          <a:prstGeom prst="rect">
            <a:avLst/>
          </a:prstGeom>
        </p:spPr>
        <p:txBody>
          <a:bodyPr>
            <a:normAutofit/>
          </a:bodyPr>
          <a:lstStyle>
            <a:lvl1pPr marL="0" indent="0" algn="ctr">
              <a:buFontTx/>
              <a:buNone/>
              <a:defRPr sz="1920" b="0" i="0">
                <a:solidFill>
                  <a:schemeClr val="bg1">
                    <a:lumMod val="95000"/>
                  </a:schemeClr>
                </a:solidFill>
                <a:latin typeface="Poppins" pitchFamily="2" charset="77"/>
                <a:cs typeface="Poppins" pitchFamily="2" charset="77"/>
              </a:defRPr>
            </a:lvl1pPr>
          </a:lstStyle>
          <a:p>
            <a:r>
              <a:rPr lang="en-US"/>
              <a:t>Click icon to add picture</a:t>
            </a:r>
            <a:endParaRPr lang="en-JM"/>
          </a:p>
        </p:txBody>
      </p:sp>
    </p:spTree>
    <p:extLst>
      <p:ext uri="{BB962C8B-B14F-4D97-AF65-F5344CB8AC3E}">
        <p14:creationId xmlns:p14="http://schemas.microsoft.com/office/powerpoint/2010/main" val="3378476950"/>
      </p:ext>
    </p:extLst>
  </p:cSld>
  <p:clrMapOvr>
    <a:masterClrMapping/>
  </p:clrMapOvr>
  <p:transition spd="slow">
    <p:push dir="u"/>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21_Title Only">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1219200" y="710750"/>
            <a:ext cx="12192000" cy="1371600"/>
          </a:xfrm>
          <a:prstGeom prst="rect">
            <a:avLst/>
          </a:prstGeom>
        </p:spPr>
        <p:txBody>
          <a:bodyPr vert="horz" lIns="91440" tIns="45720" rIns="91440" bIns="45720" rtlCol="0" anchor="ctr">
            <a:normAutofit/>
          </a:bodyPr>
          <a:lstStyle>
            <a:lvl1pPr algn="ctr">
              <a:defRPr b="0" i="0">
                <a:latin typeface="Poppins ExtraBold" pitchFamily="2" charset="77"/>
                <a:cs typeface="Poppins ExtraBold" pitchFamily="2" charset="77"/>
              </a:defRPr>
            </a:lvl1pPr>
          </a:lstStyle>
          <a:p>
            <a:r>
              <a:rPr lang="en-US"/>
              <a:t>Click to edit Master title style</a:t>
            </a:r>
            <a:endParaRPr lang="en-JM"/>
          </a:p>
        </p:txBody>
      </p:sp>
    </p:spTree>
    <p:extLst>
      <p:ext uri="{BB962C8B-B14F-4D97-AF65-F5344CB8AC3E}">
        <p14:creationId xmlns:p14="http://schemas.microsoft.com/office/powerpoint/2010/main" val="1707269344"/>
      </p:ext>
    </p:extLst>
  </p:cSld>
  <p:clrMapOvr>
    <a:masterClrMapping/>
  </p:clrMapOvr>
  <p:transition spd="slow">
    <p:push dir="u"/>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21_Title and Desktop Mockup">
    <p:spTree>
      <p:nvGrpSpPr>
        <p:cNvPr id="1" name=""/>
        <p:cNvGrpSpPr/>
        <p:nvPr/>
      </p:nvGrpSpPr>
      <p:grpSpPr>
        <a:xfrm>
          <a:off x="0" y="0"/>
          <a:ext cx="0" cy="0"/>
          <a:chOff x="0" y="0"/>
          <a:chExt cx="0" cy="0"/>
        </a:xfrm>
      </p:grpSpPr>
      <p:pic>
        <p:nvPicPr>
          <p:cNvPr id="8" name="Picture 7" descr="iMac-Cinema-Monitor-Style-Mock-up.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01440" y="2353720"/>
            <a:ext cx="6827520" cy="5309861"/>
          </a:xfrm>
          <a:prstGeom prst="rect">
            <a:avLst/>
          </a:prstGeom>
        </p:spPr>
      </p:pic>
      <p:sp>
        <p:nvSpPr>
          <p:cNvPr id="9" name="Picture Placeholder 21"/>
          <p:cNvSpPr>
            <a:spLocks noGrp="1"/>
          </p:cNvSpPr>
          <p:nvPr>
            <p:ph type="pic" sz="quarter" idx="16"/>
          </p:nvPr>
        </p:nvSpPr>
        <p:spPr>
          <a:xfrm>
            <a:off x="4490019" y="2822402"/>
            <a:ext cx="5608842" cy="3518518"/>
          </a:xfrm>
          <a:prstGeom prst="rect">
            <a:avLst/>
          </a:prstGeom>
        </p:spPr>
        <p:txBody>
          <a:bodyPr>
            <a:normAutofit/>
          </a:bodyPr>
          <a:lstStyle>
            <a:lvl1pPr marL="0" indent="0" algn="ctr">
              <a:buFontTx/>
              <a:buNone/>
              <a:defRPr sz="1920" b="0" i="0">
                <a:solidFill>
                  <a:schemeClr val="bg1">
                    <a:lumMod val="95000"/>
                  </a:schemeClr>
                </a:solidFill>
                <a:latin typeface="Poppins" pitchFamily="2" charset="77"/>
                <a:cs typeface="Poppins" pitchFamily="2" charset="77"/>
              </a:defRPr>
            </a:lvl1pPr>
          </a:lstStyle>
          <a:p>
            <a:r>
              <a:rPr lang="en-US"/>
              <a:t>Click icon to add picture</a:t>
            </a:r>
            <a:endParaRPr lang="en-JM"/>
          </a:p>
        </p:txBody>
      </p:sp>
      <p:sp>
        <p:nvSpPr>
          <p:cNvPr id="11" name="Title Placeholder 1"/>
          <p:cNvSpPr>
            <a:spLocks noGrp="1"/>
          </p:cNvSpPr>
          <p:nvPr>
            <p:ph type="title"/>
          </p:nvPr>
        </p:nvSpPr>
        <p:spPr>
          <a:xfrm>
            <a:off x="1219200" y="747779"/>
            <a:ext cx="12192000" cy="1371600"/>
          </a:xfrm>
          <a:prstGeom prst="rect">
            <a:avLst/>
          </a:prstGeom>
        </p:spPr>
        <p:txBody>
          <a:bodyPr vert="horz" lIns="91440" tIns="45720" rIns="91440" bIns="45720" rtlCol="0" anchor="ctr">
            <a:normAutofit/>
          </a:bodyPr>
          <a:lstStyle>
            <a:lvl1pPr algn="ctr">
              <a:defRPr b="0" i="0">
                <a:latin typeface="Poppins ExtraBold" pitchFamily="2" charset="77"/>
                <a:cs typeface="Poppins ExtraBold" pitchFamily="2" charset="77"/>
              </a:defRPr>
            </a:lvl1pPr>
          </a:lstStyle>
          <a:p>
            <a:r>
              <a:rPr lang="en-US"/>
              <a:t>Click to edit Master title style</a:t>
            </a:r>
            <a:endParaRPr lang="en-JM"/>
          </a:p>
        </p:txBody>
      </p:sp>
    </p:spTree>
    <p:extLst>
      <p:ext uri="{BB962C8B-B14F-4D97-AF65-F5344CB8AC3E}">
        <p14:creationId xmlns:p14="http://schemas.microsoft.com/office/powerpoint/2010/main" val="3302828362"/>
      </p:ext>
    </p:extLst>
  </p:cSld>
  <p:clrMapOvr>
    <a:masterClrMapping/>
  </p:clrMapOvr>
  <p:transition spd="slow">
    <p:push dir="u"/>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22_Title and Desktop Mockup (Right)">
    <p:spTree>
      <p:nvGrpSpPr>
        <p:cNvPr id="1" name=""/>
        <p:cNvGrpSpPr/>
        <p:nvPr/>
      </p:nvGrpSpPr>
      <p:grpSpPr>
        <a:xfrm>
          <a:off x="0" y="0"/>
          <a:ext cx="0" cy="0"/>
          <a:chOff x="0" y="0"/>
          <a:chExt cx="0" cy="0"/>
        </a:xfrm>
      </p:grpSpPr>
      <p:pic>
        <p:nvPicPr>
          <p:cNvPr id="8" name="Picture 7" descr="iMac-Cinema-Monitor-Style-Mock-up.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193280" y="2164081"/>
            <a:ext cx="6827520" cy="5309861"/>
          </a:xfrm>
          <a:prstGeom prst="rect">
            <a:avLst/>
          </a:prstGeom>
        </p:spPr>
      </p:pic>
      <p:sp>
        <p:nvSpPr>
          <p:cNvPr id="9" name="Picture Placeholder 21"/>
          <p:cNvSpPr>
            <a:spLocks noGrp="1"/>
          </p:cNvSpPr>
          <p:nvPr>
            <p:ph type="pic" sz="quarter" idx="16"/>
          </p:nvPr>
        </p:nvSpPr>
        <p:spPr>
          <a:xfrm>
            <a:off x="7760839" y="2632764"/>
            <a:ext cx="5650362" cy="3531476"/>
          </a:xfrm>
          <a:prstGeom prst="rect">
            <a:avLst/>
          </a:prstGeom>
        </p:spPr>
        <p:txBody>
          <a:bodyPr>
            <a:normAutofit/>
          </a:bodyPr>
          <a:lstStyle>
            <a:lvl1pPr marL="0" indent="0" algn="ctr">
              <a:buFontTx/>
              <a:buNone/>
              <a:defRPr sz="1920" b="0" i="0">
                <a:solidFill>
                  <a:schemeClr val="bg1">
                    <a:lumMod val="95000"/>
                  </a:schemeClr>
                </a:solidFill>
                <a:latin typeface="Poppins" pitchFamily="2" charset="77"/>
                <a:cs typeface="Poppins" pitchFamily="2" charset="77"/>
              </a:defRPr>
            </a:lvl1pPr>
          </a:lstStyle>
          <a:p>
            <a:r>
              <a:rPr lang="en-US"/>
              <a:t>Click icon to add picture</a:t>
            </a:r>
            <a:endParaRPr lang="en-JM"/>
          </a:p>
        </p:txBody>
      </p:sp>
      <p:sp>
        <p:nvSpPr>
          <p:cNvPr id="11" name="Title Placeholder 1"/>
          <p:cNvSpPr>
            <a:spLocks noGrp="1"/>
          </p:cNvSpPr>
          <p:nvPr>
            <p:ph type="title"/>
          </p:nvPr>
        </p:nvSpPr>
        <p:spPr>
          <a:xfrm>
            <a:off x="1219200" y="755658"/>
            <a:ext cx="12192000" cy="1371600"/>
          </a:xfrm>
          <a:prstGeom prst="rect">
            <a:avLst/>
          </a:prstGeom>
        </p:spPr>
        <p:txBody>
          <a:bodyPr vert="horz" lIns="91440" tIns="45720" rIns="91440" bIns="45720" rtlCol="0" anchor="ctr">
            <a:normAutofit/>
          </a:bodyPr>
          <a:lstStyle>
            <a:lvl1pPr algn="ctr">
              <a:defRPr b="0" i="0">
                <a:latin typeface="Poppins ExtraBold" pitchFamily="2" charset="77"/>
                <a:cs typeface="Poppins ExtraBold" pitchFamily="2" charset="77"/>
              </a:defRPr>
            </a:lvl1pPr>
          </a:lstStyle>
          <a:p>
            <a:r>
              <a:rPr lang="en-US"/>
              <a:t>Click to edit Master title style</a:t>
            </a:r>
            <a:endParaRPr lang="en-JM"/>
          </a:p>
        </p:txBody>
      </p:sp>
    </p:spTree>
    <p:extLst>
      <p:ext uri="{BB962C8B-B14F-4D97-AF65-F5344CB8AC3E}">
        <p14:creationId xmlns:p14="http://schemas.microsoft.com/office/powerpoint/2010/main" val="531157179"/>
      </p:ext>
    </p:extLst>
  </p:cSld>
  <p:clrMapOvr>
    <a:masterClrMapping/>
  </p:clrMapOvr>
  <p:transition spd="slow">
    <p:push dir="u"/>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24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75360" y="2602231"/>
            <a:ext cx="6217920" cy="4682490"/>
          </a:xfrm>
          <a:prstGeom prst="rect">
            <a:avLst/>
          </a:prstGeom>
        </p:spPr>
        <p:txBody>
          <a:bodyPr>
            <a:normAutofit/>
          </a:bodyPr>
          <a:lstStyle>
            <a:lvl1pPr>
              <a:defRPr sz="2240" b="0" i="0">
                <a:solidFill>
                  <a:schemeClr val="tx1">
                    <a:lumMod val="50000"/>
                    <a:lumOff val="50000"/>
                  </a:schemeClr>
                </a:solidFill>
                <a:latin typeface="Poppins" pitchFamily="2" charset="77"/>
                <a:cs typeface="Poppins" pitchFamily="2" charset="77"/>
              </a:defRPr>
            </a:lvl1pPr>
            <a:lvl2pPr>
              <a:defRPr sz="1920" b="0" i="0">
                <a:solidFill>
                  <a:schemeClr val="tx1">
                    <a:lumMod val="50000"/>
                    <a:lumOff val="50000"/>
                  </a:schemeClr>
                </a:solidFill>
                <a:latin typeface="Poppins" pitchFamily="2" charset="77"/>
                <a:cs typeface="Poppins" pitchFamily="2" charset="77"/>
              </a:defRPr>
            </a:lvl2pPr>
            <a:lvl3pPr>
              <a:defRPr sz="1760" b="0" i="0">
                <a:solidFill>
                  <a:schemeClr val="tx1">
                    <a:lumMod val="50000"/>
                    <a:lumOff val="50000"/>
                  </a:schemeClr>
                </a:solidFill>
                <a:latin typeface="Poppins" pitchFamily="2" charset="77"/>
                <a:cs typeface="Poppins" pitchFamily="2" charset="77"/>
              </a:defRPr>
            </a:lvl3pPr>
            <a:lvl4pPr>
              <a:defRPr sz="1680" b="0" i="0">
                <a:solidFill>
                  <a:schemeClr val="tx1">
                    <a:lumMod val="50000"/>
                    <a:lumOff val="50000"/>
                  </a:schemeClr>
                </a:solidFill>
                <a:latin typeface="Poppins" pitchFamily="2" charset="77"/>
                <a:cs typeface="Poppins" pitchFamily="2" charset="77"/>
              </a:defRPr>
            </a:lvl4pPr>
            <a:lvl5pPr>
              <a:defRPr sz="1680" b="0" i="0">
                <a:solidFill>
                  <a:schemeClr val="tx1">
                    <a:lumMod val="50000"/>
                    <a:lumOff val="50000"/>
                  </a:schemeClr>
                </a:solidFill>
                <a:latin typeface="Poppins" pitchFamily="2" charset="77"/>
                <a:cs typeface="Poppins" pitchFamily="2" charset="77"/>
              </a:defRPr>
            </a:lvl5pPr>
            <a:lvl6pPr>
              <a:defRPr sz="2880"/>
            </a:lvl6pPr>
            <a:lvl7pPr>
              <a:defRPr sz="2880"/>
            </a:lvl7pPr>
            <a:lvl8pPr>
              <a:defRPr sz="2880"/>
            </a:lvl8pPr>
            <a:lvl9pPr>
              <a:defRPr sz="28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M"/>
          </a:p>
        </p:txBody>
      </p:sp>
      <p:sp>
        <p:nvSpPr>
          <p:cNvPr id="4" name="Content Placeholder 3"/>
          <p:cNvSpPr>
            <a:spLocks noGrp="1"/>
          </p:cNvSpPr>
          <p:nvPr>
            <p:ph sz="half" idx="2"/>
          </p:nvPr>
        </p:nvSpPr>
        <p:spPr>
          <a:xfrm>
            <a:off x="7437120" y="2602231"/>
            <a:ext cx="6217920" cy="4682490"/>
          </a:xfrm>
          <a:prstGeom prst="rect">
            <a:avLst/>
          </a:prstGeom>
        </p:spPr>
        <p:txBody>
          <a:bodyPr>
            <a:normAutofit/>
          </a:bodyPr>
          <a:lstStyle>
            <a:lvl1pPr>
              <a:defRPr sz="2240" b="0" i="0">
                <a:solidFill>
                  <a:schemeClr val="tx1">
                    <a:lumMod val="50000"/>
                    <a:lumOff val="50000"/>
                  </a:schemeClr>
                </a:solidFill>
                <a:latin typeface="Poppins" pitchFamily="2" charset="77"/>
                <a:cs typeface="Poppins" pitchFamily="2" charset="77"/>
              </a:defRPr>
            </a:lvl1pPr>
            <a:lvl2pPr>
              <a:defRPr sz="1920" b="0" i="0">
                <a:solidFill>
                  <a:schemeClr val="tx1">
                    <a:lumMod val="50000"/>
                    <a:lumOff val="50000"/>
                  </a:schemeClr>
                </a:solidFill>
                <a:latin typeface="Poppins" pitchFamily="2" charset="77"/>
                <a:cs typeface="Poppins" pitchFamily="2" charset="77"/>
              </a:defRPr>
            </a:lvl2pPr>
            <a:lvl3pPr>
              <a:defRPr sz="1760" b="0" i="0">
                <a:solidFill>
                  <a:schemeClr val="tx1">
                    <a:lumMod val="50000"/>
                    <a:lumOff val="50000"/>
                  </a:schemeClr>
                </a:solidFill>
                <a:latin typeface="Poppins" pitchFamily="2" charset="77"/>
                <a:cs typeface="Poppins" pitchFamily="2" charset="77"/>
              </a:defRPr>
            </a:lvl3pPr>
            <a:lvl4pPr>
              <a:defRPr sz="1680" b="0" i="0">
                <a:solidFill>
                  <a:schemeClr val="tx1">
                    <a:lumMod val="50000"/>
                    <a:lumOff val="50000"/>
                  </a:schemeClr>
                </a:solidFill>
                <a:latin typeface="Poppins" pitchFamily="2" charset="77"/>
                <a:cs typeface="Poppins" pitchFamily="2" charset="77"/>
              </a:defRPr>
            </a:lvl4pPr>
            <a:lvl5pPr>
              <a:defRPr sz="1680" b="0" i="0">
                <a:solidFill>
                  <a:schemeClr val="tx1">
                    <a:lumMod val="50000"/>
                    <a:lumOff val="50000"/>
                  </a:schemeClr>
                </a:solidFill>
                <a:latin typeface="Poppins" pitchFamily="2" charset="77"/>
                <a:cs typeface="Poppins" pitchFamily="2" charset="77"/>
              </a:defRPr>
            </a:lvl5pPr>
            <a:lvl6pPr>
              <a:defRPr sz="2880"/>
            </a:lvl6pPr>
            <a:lvl7pPr>
              <a:defRPr sz="2880"/>
            </a:lvl7pPr>
            <a:lvl8pPr>
              <a:defRPr sz="2880"/>
            </a:lvl8pPr>
            <a:lvl9pPr>
              <a:defRPr sz="28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M"/>
          </a:p>
        </p:txBody>
      </p:sp>
      <p:sp>
        <p:nvSpPr>
          <p:cNvPr id="9" name="Title Placeholder 1"/>
          <p:cNvSpPr>
            <a:spLocks noGrp="1"/>
          </p:cNvSpPr>
          <p:nvPr>
            <p:ph type="title"/>
          </p:nvPr>
        </p:nvSpPr>
        <p:spPr>
          <a:xfrm>
            <a:off x="853440" y="701040"/>
            <a:ext cx="12192000" cy="1371600"/>
          </a:xfrm>
          <a:prstGeom prst="rect">
            <a:avLst/>
          </a:prstGeom>
        </p:spPr>
        <p:txBody>
          <a:bodyPr vert="horz" lIns="91440" tIns="45720" rIns="91440" bIns="45720" rtlCol="0" anchor="ctr">
            <a:normAutofit/>
          </a:bodyPr>
          <a:lstStyle>
            <a:lvl1pPr>
              <a:defRPr b="0" i="0">
                <a:latin typeface="Poppins ExtraBold" panose="00000900000000000000" pitchFamily="2" charset="0"/>
                <a:cs typeface="Poppins ExtraBold" panose="00000900000000000000" pitchFamily="2" charset="0"/>
              </a:defRPr>
            </a:lvl1pPr>
          </a:lstStyle>
          <a:p>
            <a:r>
              <a:rPr lang="en-US"/>
              <a:t>Click to edit Master title style</a:t>
            </a:r>
            <a:endParaRPr lang="en-JM"/>
          </a:p>
        </p:txBody>
      </p:sp>
    </p:spTree>
    <p:extLst>
      <p:ext uri="{BB962C8B-B14F-4D97-AF65-F5344CB8AC3E}">
        <p14:creationId xmlns:p14="http://schemas.microsoft.com/office/powerpoint/2010/main" val="2027159519"/>
      </p:ext>
    </p:extLst>
  </p:cSld>
  <p:clrMapOvr>
    <a:masterClrMapping/>
  </p:clrMapOvr>
  <p:transition spd="slow">
    <p:push dir="u"/>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24_Blank Layout (Cus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8752143"/>
      </p:ext>
    </p:extLst>
  </p:cSld>
  <p:clrMapOvr>
    <a:masterClrMapping/>
  </p:clrMapOvr>
  <p:transition spd="slow">
    <p:push dir="u"/>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29_Title and Content">
    <p:spTree>
      <p:nvGrpSpPr>
        <p:cNvPr id="1" name=""/>
        <p:cNvGrpSpPr/>
        <p:nvPr/>
      </p:nvGrpSpPr>
      <p:grpSpPr>
        <a:xfrm>
          <a:off x="0" y="0"/>
          <a:ext cx="0" cy="0"/>
          <a:chOff x="0" y="0"/>
          <a:chExt cx="0" cy="0"/>
        </a:xfrm>
      </p:grpSpPr>
      <p:sp>
        <p:nvSpPr>
          <p:cNvPr id="27" name="Text Placeholder 5"/>
          <p:cNvSpPr>
            <a:spLocks noGrp="1"/>
          </p:cNvSpPr>
          <p:nvPr>
            <p:ph type="body" sz="quarter" idx="68"/>
          </p:nvPr>
        </p:nvSpPr>
        <p:spPr>
          <a:xfrm>
            <a:off x="995910" y="5821681"/>
            <a:ext cx="2783611" cy="1089661"/>
          </a:xfrm>
        </p:spPr>
        <p:txBody>
          <a:bodyPr>
            <a:normAutofit/>
          </a:bodyPr>
          <a:lstStyle>
            <a:lvl1pPr marL="0" indent="0">
              <a:buFontTx/>
              <a:buNone/>
              <a:defRPr sz="1600" b="0" i="0">
                <a:solidFill>
                  <a:schemeClr val="tx1">
                    <a:lumMod val="50000"/>
                    <a:lumOff val="50000"/>
                  </a:schemeClr>
                </a:solidFill>
                <a:latin typeface="Poppins Light" pitchFamily="2" charset="77"/>
                <a:cs typeface="Poppins Light" pitchFamily="2" charset="77"/>
              </a:defRPr>
            </a:lvl1pPr>
          </a:lstStyle>
          <a:p>
            <a:pPr lvl="0"/>
            <a:endParaRPr lang="en-JM"/>
          </a:p>
        </p:txBody>
      </p:sp>
      <p:sp>
        <p:nvSpPr>
          <p:cNvPr id="28" name="Text Placeholder 5"/>
          <p:cNvSpPr>
            <a:spLocks noGrp="1"/>
          </p:cNvSpPr>
          <p:nvPr>
            <p:ph type="body" sz="quarter" idx="69"/>
          </p:nvPr>
        </p:nvSpPr>
        <p:spPr>
          <a:xfrm>
            <a:off x="4246680" y="5829300"/>
            <a:ext cx="2580841" cy="1089661"/>
          </a:xfrm>
        </p:spPr>
        <p:txBody>
          <a:bodyPr>
            <a:normAutofit/>
          </a:bodyPr>
          <a:lstStyle>
            <a:lvl1pPr marL="0" indent="0">
              <a:buFontTx/>
              <a:buNone/>
              <a:defRPr sz="1600" b="0" i="0">
                <a:solidFill>
                  <a:schemeClr val="tx1">
                    <a:lumMod val="50000"/>
                    <a:lumOff val="50000"/>
                  </a:schemeClr>
                </a:solidFill>
                <a:latin typeface="Poppins Light" pitchFamily="2" charset="77"/>
                <a:cs typeface="Poppins Light" pitchFamily="2" charset="77"/>
              </a:defRPr>
            </a:lvl1pPr>
          </a:lstStyle>
          <a:p>
            <a:pPr lvl="0"/>
            <a:endParaRPr lang="en-JM"/>
          </a:p>
        </p:txBody>
      </p:sp>
      <p:sp>
        <p:nvSpPr>
          <p:cNvPr id="29" name="Text Placeholder 11"/>
          <p:cNvSpPr>
            <a:spLocks noGrp="1"/>
          </p:cNvSpPr>
          <p:nvPr>
            <p:ph type="body" sz="quarter" idx="70"/>
          </p:nvPr>
        </p:nvSpPr>
        <p:spPr>
          <a:xfrm>
            <a:off x="975361" y="5219700"/>
            <a:ext cx="2804160" cy="480061"/>
          </a:xfrm>
        </p:spPr>
        <p:txBody>
          <a:bodyPr>
            <a:noAutofit/>
          </a:bodyPr>
          <a:lstStyle>
            <a:lvl1pPr marL="0" indent="0">
              <a:buFontTx/>
              <a:buNone/>
              <a:defRPr sz="1920" b="0" i="0">
                <a:solidFill>
                  <a:schemeClr val="tx1"/>
                </a:solidFill>
                <a:latin typeface="Poppins" pitchFamily="2" charset="77"/>
                <a:cs typeface="Poppins" pitchFamily="2" charset="77"/>
              </a:defRPr>
            </a:lvl1pPr>
            <a:lvl2pPr>
              <a:defRPr sz="1680">
                <a:latin typeface="Mission Gothic Regular" pitchFamily="50" charset="0"/>
              </a:defRPr>
            </a:lvl2pPr>
            <a:lvl3pPr>
              <a:defRPr sz="1680">
                <a:latin typeface="Mission Gothic Regular" pitchFamily="50" charset="0"/>
              </a:defRPr>
            </a:lvl3pPr>
            <a:lvl4pPr>
              <a:defRPr sz="1680">
                <a:latin typeface="Mission Gothic Regular" pitchFamily="50" charset="0"/>
              </a:defRPr>
            </a:lvl4pPr>
            <a:lvl5pPr>
              <a:defRPr sz="1680">
                <a:latin typeface="Mission Gothic Regular" pitchFamily="50" charset="0"/>
              </a:defRPr>
            </a:lvl5pPr>
          </a:lstStyle>
          <a:p>
            <a:pPr lvl="0"/>
            <a:endParaRPr lang="en-JM"/>
          </a:p>
        </p:txBody>
      </p:sp>
      <p:sp>
        <p:nvSpPr>
          <p:cNvPr id="31" name="Text Placeholder 11"/>
          <p:cNvSpPr>
            <a:spLocks noGrp="1"/>
          </p:cNvSpPr>
          <p:nvPr>
            <p:ph type="body" sz="quarter" idx="72"/>
          </p:nvPr>
        </p:nvSpPr>
        <p:spPr>
          <a:xfrm>
            <a:off x="4246679" y="5219700"/>
            <a:ext cx="2562859" cy="480061"/>
          </a:xfrm>
        </p:spPr>
        <p:txBody>
          <a:bodyPr>
            <a:noAutofit/>
          </a:bodyPr>
          <a:lstStyle>
            <a:lvl1pPr marL="0" indent="0">
              <a:buFontTx/>
              <a:buNone/>
              <a:defRPr sz="1920" b="0" i="0">
                <a:solidFill>
                  <a:schemeClr val="tx1"/>
                </a:solidFill>
                <a:latin typeface="Poppins" pitchFamily="2" charset="77"/>
                <a:cs typeface="Poppins" pitchFamily="2" charset="77"/>
              </a:defRPr>
            </a:lvl1pPr>
            <a:lvl2pPr>
              <a:defRPr sz="1680">
                <a:latin typeface="Mission Gothic Regular" pitchFamily="50" charset="0"/>
              </a:defRPr>
            </a:lvl2pPr>
            <a:lvl3pPr>
              <a:defRPr sz="1680">
                <a:latin typeface="Mission Gothic Regular" pitchFamily="50" charset="0"/>
              </a:defRPr>
            </a:lvl3pPr>
            <a:lvl4pPr>
              <a:defRPr sz="1680">
                <a:latin typeface="Mission Gothic Regular" pitchFamily="50" charset="0"/>
              </a:defRPr>
            </a:lvl4pPr>
            <a:lvl5pPr>
              <a:defRPr sz="1680">
                <a:latin typeface="Mission Gothic Regular" pitchFamily="50" charset="0"/>
              </a:defRPr>
            </a:lvl5pPr>
          </a:lstStyle>
          <a:p>
            <a:pPr lvl="0"/>
            <a:endParaRPr lang="en-JM"/>
          </a:p>
        </p:txBody>
      </p:sp>
      <p:sp>
        <p:nvSpPr>
          <p:cNvPr id="33" name="Text Placeholder 5"/>
          <p:cNvSpPr>
            <a:spLocks noGrp="1"/>
          </p:cNvSpPr>
          <p:nvPr>
            <p:ph type="body" sz="quarter" idx="74"/>
          </p:nvPr>
        </p:nvSpPr>
        <p:spPr>
          <a:xfrm>
            <a:off x="7437122" y="5829300"/>
            <a:ext cx="2680367" cy="1089661"/>
          </a:xfrm>
        </p:spPr>
        <p:txBody>
          <a:bodyPr>
            <a:normAutofit/>
          </a:bodyPr>
          <a:lstStyle>
            <a:lvl1pPr marL="0" indent="0">
              <a:buFontTx/>
              <a:buNone/>
              <a:defRPr sz="1600" b="0" i="0">
                <a:solidFill>
                  <a:schemeClr val="tx1">
                    <a:lumMod val="50000"/>
                    <a:lumOff val="50000"/>
                  </a:schemeClr>
                </a:solidFill>
                <a:latin typeface="Poppins Light" pitchFamily="2" charset="77"/>
                <a:cs typeface="Poppins Light" pitchFamily="2" charset="77"/>
              </a:defRPr>
            </a:lvl1pPr>
          </a:lstStyle>
          <a:p>
            <a:pPr lvl="0"/>
            <a:endParaRPr lang="en-JM"/>
          </a:p>
        </p:txBody>
      </p:sp>
      <p:sp>
        <p:nvSpPr>
          <p:cNvPr id="34" name="Text Placeholder 11"/>
          <p:cNvSpPr>
            <a:spLocks noGrp="1"/>
          </p:cNvSpPr>
          <p:nvPr>
            <p:ph type="body" sz="quarter" idx="75"/>
          </p:nvPr>
        </p:nvSpPr>
        <p:spPr>
          <a:xfrm>
            <a:off x="7437121" y="5219700"/>
            <a:ext cx="2661691" cy="480061"/>
          </a:xfrm>
        </p:spPr>
        <p:txBody>
          <a:bodyPr>
            <a:noAutofit/>
          </a:bodyPr>
          <a:lstStyle>
            <a:lvl1pPr marL="0" indent="0">
              <a:buFontTx/>
              <a:buNone/>
              <a:defRPr sz="1920" b="0" i="0">
                <a:solidFill>
                  <a:schemeClr val="tx1"/>
                </a:solidFill>
                <a:latin typeface="Poppins" pitchFamily="2" charset="77"/>
                <a:cs typeface="Poppins" pitchFamily="2" charset="77"/>
              </a:defRPr>
            </a:lvl1pPr>
            <a:lvl2pPr>
              <a:defRPr sz="1680">
                <a:latin typeface="Mission Gothic Regular" pitchFamily="50" charset="0"/>
              </a:defRPr>
            </a:lvl2pPr>
            <a:lvl3pPr>
              <a:defRPr sz="1680">
                <a:latin typeface="Mission Gothic Regular" pitchFamily="50" charset="0"/>
              </a:defRPr>
            </a:lvl3pPr>
            <a:lvl4pPr>
              <a:defRPr sz="1680">
                <a:latin typeface="Mission Gothic Regular" pitchFamily="50" charset="0"/>
              </a:defRPr>
            </a:lvl4pPr>
            <a:lvl5pPr>
              <a:defRPr sz="1680">
                <a:latin typeface="Mission Gothic Regular" pitchFamily="50" charset="0"/>
              </a:defRPr>
            </a:lvl5pPr>
          </a:lstStyle>
          <a:p>
            <a:pPr lvl="0"/>
            <a:endParaRPr lang="en-JM"/>
          </a:p>
        </p:txBody>
      </p:sp>
      <p:sp>
        <p:nvSpPr>
          <p:cNvPr id="36" name="Text Placeholder 5"/>
          <p:cNvSpPr>
            <a:spLocks noGrp="1"/>
          </p:cNvSpPr>
          <p:nvPr>
            <p:ph type="body" sz="quarter" idx="77"/>
          </p:nvPr>
        </p:nvSpPr>
        <p:spPr>
          <a:xfrm>
            <a:off x="10608058" y="5829300"/>
            <a:ext cx="2803142" cy="1089661"/>
          </a:xfrm>
        </p:spPr>
        <p:txBody>
          <a:bodyPr>
            <a:normAutofit/>
          </a:bodyPr>
          <a:lstStyle>
            <a:lvl1pPr marL="0" indent="0">
              <a:buFontTx/>
              <a:buNone/>
              <a:defRPr sz="1600" b="0" i="0">
                <a:solidFill>
                  <a:schemeClr val="tx1">
                    <a:lumMod val="50000"/>
                    <a:lumOff val="50000"/>
                  </a:schemeClr>
                </a:solidFill>
                <a:latin typeface="Poppins Light" pitchFamily="2" charset="77"/>
                <a:cs typeface="Poppins Light" pitchFamily="2" charset="77"/>
              </a:defRPr>
            </a:lvl1pPr>
          </a:lstStyle>
          <a:p>
            <a:pPr lvl="0"/>
            <a:endParaRPr lang="en-JM"/>
          </a:p>
        </p:txBody>
      </p:sp>
      <p:sp>
        <p:nvSpPr>
          <p:cNvPr id="37" name="Text Placeholder 11"/>
          <p:cNvSpPr>
            <a:spLocks noGrp="1"/>
          </p:cNvSpPr>
          <p:nvPr>
            <p:ph type="body" sz="quarter" idx="78"/>
          </p:nvPr>
        </p:nvSpPr>
        <p:spPr>
          <a:xfrm>
            <a:off x="10608059" y="5219700"/>
            <a:ext cx="2783611" cy="480061"/>
          </a:xfrm>
        </p:spPr>
        <p:txBody>
          <a:bodyPr>
            <a:noAutofit/>
          </a:bodyPr>
          <a:lstStyle>
            <a:lvl1pPr marL="0" indent="0">
              <a:buFontTx/>
              <a:buNone/>
              <a:defRPr sz="1920" b="0" i="0">
                <a:solidFill>
                  <a:schemeClr val="tx1"/>
                </a:solidFill>
                <a:latin typeface="Poppins" pitchFamily="2" charset="77"/>
                <a:cs typeface="Poppins" pitchFamily="2" charset="77"/>
              </a:defRPr>
            </a:lvl1pPr>
            <a:lvl2pPr>
              <a:defRPr sz="1680">
                <a:latin typeface="Mission Gothic Regular" pitchFamily="50" charset="0"/>
              </a:defRPr>
            </a:lvl2pPr>
            <a:lvl3pPr>
              <a:defRPr sz="1680">
                <a:latin typeface="Mission Gothic Regular" pitchFamily="50" charset="0"/>
              </a:defRPr>
            </a:lvl3pPr>
            <a:lvl4pPr>
              <a:defRPr sz="1680">
                <a:latin typeface="Mission Gothic Regular" pitchFamily="50" charset="0"/>
              </a:defRPr>
            </a:lvl4pPr>
            <a:lvl5pPr>
              <a:defRPr sz="1680">
                <a:latin typeface="Mission Gothic Regular" pitchFamily="50" charset="0"/>
              </a:defRPr>
            </a:lvl5pPr>
          </a:lstStyle>
          <a:p>
            <a:pPr lvl="0"/>
            <a:endParaRPr lang="en-JM"/>
          </a:p>
        </p:txBody>
      </p:sp>
      <p:sp>
        <p:nvSpPr>
          <p:cNvPr id="39" name="Picture Placeholder 4"/>
          <p:cNvSpPr>
            <a:spLocks noGrp="1"/>
          </p:cNvSpPr>
          <p:nvPr>
            <p:ph type="pic" sz="quarter" idx="80"/>
          </p:nvPr>
        </p:nvSpPr>
        <p:spPr>
          <a:xfrm>
            <a:off x="975360" y="2529840"/>
            <a:ext cx="3048000" cy="2194560"/>
          </a:xfrm>
        </p:spPr>
        <p:txBody>
          <a:bodyPr>
            <a:normAutofit/>
          </a:bodyPr>
          <a:lstStyle>
            <a:lvl1pPr>
              <a:defRPr sz="1680" b="0" i="0">
                <a:latin typeface="Poppins Light" pitchFamily="2" charset="77"/>
                <a:cs typeface="Poppins Light" pitchFamily="2" charset="77"/>
              </a:defRPr>
            </a:lvl1pPr>
          </a:lstStyle>
          <a:p>
            <a:endParaRPr lang="en-US"/>
          </a:p>
        </p:txBody>
      </p:sp>
      <p:sp>
        <p:nvSpPr>
          <p:cNvPr id="40" name="Picture Placeholder 4"/>
          <p:cNvSpPr>
            <a:spLocks noGrp="1"/>
          </p:cNvSpPr>
          <p:nvPr>
            <p:ph type="pic" sz="quarter" idx="81"/>
          </p:nvPr>
        </p:nvSpPr>
        <p:spPr>
          <a:xfrm>
            <a:off x="4185920" y="2529840"/>
            <a:ext cx="3048000" cy="2194560"/>
          </a:xfrm>
        </p:spPr>
        <p:txBody>
          <a:bodyPr>
            <a:normAutofit/>
          </a:bodyPr>
          <a:lstStyle>
            <a:lvl1pPr>
              <a:defRPr sz="1680" b="0" i="0">
                <a:latin typeface="Poppins Light" pitchFamily="2" charset="77"/>
                <a:cs typeface="Poppins Light" pitchFamily="2" charset="77"/>
              </a:defRPr>
            </a:lvl1pPr>
          </a:lstStyle>
          <a:p>
            <a:endParaRPr lang="en-US"/>
          </a:p>
        </p:txBody>
      </p:sp>
      <p:sp>
        <p:nvSpPr>
          <p:cNvPr id="41" name="Picture Placeholder 4"/>
          <p:cNvSpPr>
            <a:spLocks noGrp="1"/>
          </p:cNvSpPr>
          <p:nvPr>
            <p:ph type="pic" sz="quarter" idx="82"/>
          </p:nvPr>
        </p:nvSpPr>
        <p:spPr>
          <a:xfrm>
            <a:off x="7396480" y="2529840"/>
            <a:ext cx="3048000" cy="2194560"/>
          </a:xfrm>
        </p:spPr>
        <p:txBody>
          <a:bodyPr>
            <a:normAutofit/>
          </a:bodyPr>
          <a:lstStyle>
            <a:lvl1pPr>
              <a:defRPr sz="1680" b="0" i="0">
                <a:latin typeface="Poppins Light" pitchFamily="2" charset="77"/>
                <a:cs typeface="Poppins Light" pitchFamily="2" charset="77"/>
              </a:defRPr>
            </a:lvl1pPr>
          </a:lstStyle>
          <a:p>
            <a:endParaRPr lang="en-US"/>
          </a:p>
        </p:txBody>
      </p:sp>
      <p:sp>
        <p:nvSpPr>
          <p:cNvPr id="42" name="Picture Placeholder 4"/>
          <p:cNvSpPr>
            <a:spLocks noGrp="1"/>
          </p:cNvSpPr>
          <p:nvPr>
            <p:ph type="pic" sz="quarter" idx="83"/>
          </p:nvPr>
        </p:nvSpPr>
        <p:spPr>
          <a:xfrm>
            <a:off x="10607040" y="2529840"/>
            <a:ext cx="3048000" cy="2194560"/>
          </a:xfrm>
        </p:spPr>
        <p:txBody>
          <a:bodyPr>
            <a:normAutofit/>
          </a:bodyPr>
          <a:lstStyle>
            <a:lvl1pPr>
              <a:defRPr sz="1680" b="0" i="0">
                <a:latin typeface="Poppins Light" pitchFamily="2" charset="77"/>
                <a:cs typeface="Poppins Light" pitchFamily="2" charset="77"/>
              </a:defRPr>
            </a:lvl1pPr>
          </a:lstStyle>
          <a:p>
            <a:endParaRPr lang="en-US"/>
          </a:p>
        </p:txBody>
      </p:sp>
      <p:sp>
        <p:nvSpPr>
          <p:cNvPr id="18" name="Text Placeholder 17"/>
          <p:cNvSpPr>
            <a:spLocks noGrp="1"/>
          </p:cNvSpPr>
          <p:nvPr>
            <p:ph type="body" sz="quarter" idx="24"/>
          </p:nvPr>
        </p:nvSpPr>
        <p:spPr>
          <a:xfrm>
            <a:off x="853440" y="670560"/>
            <a:ext cx="8046720" cy="518160"/>
          </a:xfrm>
        </p:spPr>
        <p:txBody>
          <a:bodyPr>
            <a:noAutofit/>
          </a:bodyPr>
          <a:lstStyle>
            <a:lvl1pPr marL="0" indent="0" algn="l">
              <a:buFontTx/>
              <a:buNone/>
              <a:defRPr sz="2080" b="0" i="0" kern="0" spc="0">
                <a:solidFill>
                  <a:schemeClr val="tx1"/>
                </a:solidFill>
                <a:latin typeface="Poppins Light" pitchFamily="2" charset="77"/>
                <a:ea typeface="Roboto Light"/>
                <a:cs typeface="Poppins Light" pitchFamily="2" charset="77"/>
              </a:defRPr>
            </a:lvl1pPr>
            <a:lvl2pPr marL="731502" indent="0">
              <a:buFontTx/>
              <a:buNone/>
              <a:defRPr sz="1680">
                <a:latin typeface="Mission Gothic Regular" pitchFamily="50" charset="0"/>
              </a:defRPr>
            </a:lvl2pPr>
            <a:lvl3pPr marL="1463004" indent="0">
              <a:buFontTx/>
              <a:buNone/>
              <a:defRPr sz="1680">
                <a:latin typeface="Mission Gothic Regular" pitchFamily="50" charset="0"/>
              </a:defRPr>
            </a:lvl3pPr>
            <a:lvl4pPr marL="2194505" indent="0">
              <a:buFontTx/>
              <a:buNone/>
              <a:defRPr sz="1680">
                <a:latin typeface="Mission Gothic Regular" pitchFamily="50" charset="0"/>
              </a:defRPr>
            </a:lvl4pPr>
            <a:lvl5pPr marL="2926007" indent="0">
              <a:buFontTx/>
              <a:buNone/>
              <a:defRPr sz="1680">
                <a:latin typeface="Mission Gothic Regular" pitchFamily="50" charset="0"/>
              </a:defRPr>
            </a:lvl5pPr>
          </a:lstStyle>
          <a:p>
            <a:pPr lvl="0"/>
            <a:endParaRPr lang="en-JM"/>
          </a:p>
        </p:txBody>
      </p:sp>
      <p:sp>
        <p:nvSpPr>
          <p:cNvPr id="19" name="Title Placeholder 1"/>
          <p:cNvSpPr>
            <a:spLocks noGrp="1"/>
          </p:cNvSpPr>
          <p:nvPr>
            <p:ph type="title"/>
          </p:nvPr>
        </p:nvSpPr>
        <p:spPr>
          <a:xfrm>
            <a:off x="853440" y="701040"/>
            <a:ext cx="12192000" cy="1371600"/>
          </a:xfrm>
          <a:prstGeom prst="rect">
            <a:avLst/>
          </a:prstGeom>
        </p:spPr>
        <p:txBody>
          <a:bodyPr vert="horz" lIns="91440" tIns="45720" rIns="91440" bIns="45720" rtlCol="0" anchor="ctr">
            <a:normAutofit/>
          </a:bodyPr>
          <a:lstStyle>
            <a:lvl1pPr>
              <a:defRPr b="0" i="0">
                <a:cs typeface="Poppins" pitchFamily="2" charset="77"/>
              </a:defRPr>
            </a:lvl1pPr>
          </a:lstStyle>
          <a:p>
            <a:r>
              <a:rPr lang="en-US"/>
              <a:t>Click to edit Master title style</a:t>
            </a:r>
            <a:endParaRPr lang="en-JM"/>
          </a:p>
        </p:txBody>
      </p:sp>
    </p:spTree>
    <p:extLst>
      <p:ext uri="{BB962C8B-B14F-4D97-AF65-F5344CB8AC3E}">
        <p14:creationId xmlns:p14="http://schemas.microsoft.com/office/powerpoint/2010/main" val="111489836"/>
      </p:ext>
    </p:extLst>
  </p:cSld>
  <p:clrMapOvr>
    <a:masterClrMapping/>
  </p:clrMapOvr>
  <p:transition spd="slow">
    <p:push dir="u"/>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1346836"/>
            <a:ext cx="10972800" cy="2865120"/>
          </a:xfrm>
        </p:spPr>
        <p:txBody>
          <a:bodyPr anchor="b"/>
          <a:lstStyle>
            <a:lvl1pPr algn="ctr">
              <a:defRPr sz="7200"/>
            </a:lvl1pPr>
          </a:lstStyle>
          <a:p>
            <a:r>
              <a:rPr lang="en-US"/>
              <a:t>Click to edit Master title style</a:t>
            </a:r>
          </a:p>
        </p:txBody>
      </p:sp>
      <p:sp>
        <p:nvSpPr>
          <p:cNvPr id="3" name="Subtitle 2"/>
          <p:cNvSpPr>
            <a:spLocks noGrp="1"/>
          </p:cNvSpPr>
          <p:nvPr>
            <p:ph type="subTitle" idx="1"/>
          </p:nvPr>
        </p:nvSpPr>
        <p:spPr>
          <a:xfrm>
            <a:off x="1828800" y="4322446"/>
            <a:ext cx="10972800" cy="1986914"/>
          </a:xfrm>
        </p:spPr>
        <p:txBody>
          <a:bodyPr/>
          <a:lstStyle>
            <a:lvl1pPr marL="0" indent="0" algn="ctr">
              <a:buNone/>
              <a:defRPr sz="288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5/19/26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5655845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AFA"/>
          </a:solidFill>
          <a:ln/>
        </p:spPr>
        <p:txBody>
          <a:bodyPr/>
          <a:lstStyle/>
          <a:p>
            <a:endParaRPr lang="en-US"/>
          </a:p>
        </p:txBody>
      </p:sp>
      <p:sp>
        <p:nvSpPr>
          <p:cNvPr id="3" name="Shape 1"/>
          <p:cNvSpPr/>
          <p:nvPr/>
        </p:nvSpPr>
        <p:spPr>
          <a:xfrm>
            <a:off x="0" y="0"/>
            <a:ext cx="14630400" cy="8229600"/>
          </a:xfrm>
          <a:prstGeom prst="rect">
            <a:avLst/>
          </a:prstGeom>
          <a:solidFill>
            <a:srgbClr val="FFFFFF"/>
          </a:solidFill>
          <a:ln/>
        </p:spPr>
        <p:txBody>
          <a:bodyPr/>
          <a:lstStyle/>
          <a:p>
            <a:endParaRPr lang="en-US"/>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5/19/26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6318796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98220" y="2051686"/>
            <a:ext cx="12618720" cy="3423284"/>
          </a:xfrm>
        </p:spPr>
        <p:txBody>
          <a:bodyPr anchor="b"/>
          <a:lstStyle>
            <a:lvl1pPr>
              <a:defRPr sz="7200"/>
            </a:lvl1pPr>
          </a:lstStyle>
          <a:p>
            <a:r>
              <a:rPr lang="en-US"/>
              <a:t>Click to edit Master title style</a:t>
            </a:r>
          </a:p>
        </p:txBody>
      </p:sp>
      <p:sp>
        <p:nvSpPr>
          <p:cNvPr id="3" name="Text Placeholder 2"/>
          <p:cNvSpPr>
            <a:spLocks noGrp="1"/>
          </p:cNvSpPr>
          <p:nvPr>
            <p:ph type="body" idx="1"/>
          </p:nvPr>
        </p:nvSpPr>
        <p:spPr>
          <a:xfrm>
            <a:off x="998220" y="5507356"/>
            <a:ext cx="12618720" cy="1800224"/>
          </a:xfrm>
        </p:spPr>
        <p:txBody>
          <a:bodyPr/>
          <a:lstStyle>
            <a:lvl1pPr marL="0" indent="0">
              <a:buNone/>
              <a:defRPr sz="2880">
                <a:solidFill>
                  <a:schemeClr val="tx1">
                    <a:tint val="82000"/>
                  </a:schemeClr>
                </a:solidFill>
              </a:defRPr>
            </a:lvl1pPr>
            <a:lvl2pPr marL="548640" indent="0">
              <a:buNone/>
              <a:defRPr sz="2400">
                <a:solidFill>
                  <a:schemeClr val="tx1">
                    <a:tint val="82000"/>
                  </a:schemeClr>
                </a:solidFill>
              </a:defRPr>
            </a:lvl2pPr>
            <a:lvl3pPr marL="1097280" indent="0">
              <a:buNone/>
              <a:defRPr sz="2160">
                <a:solidFill>
                  <a:schemeClr val="tx1">
                    <a:tint val="82000"/>
                  </a:schemeClr>
                </a:solidFill>
              </a:defRPr>
            </a:lvl3pPr>
            <a:lvl4pPr marL="1645920" indent="0">
              <a:buNone/>
              <a:defRPr sz="1920">
                <a:solidFill>
                  <a:schemeClr val="tx1">
                    <a:tint val="82000"/>
                  </a:schemeClr>
                </a:solidFill>
              </a:defRPr>
            </a:lvl4pPr>
            <a:lvl5pPr marL="2194560" indent="0">
              <a:buNone/>
              <a:defRPr sz="1920">
                <a:solidFill>
                  <a:schemeClr val="tx1">
                    <a:tint val="82000"/>
                  </a:schemeClr>
                </a:solidFill>
              </a:defRPr>
            </a:lvl5pPr>
            <a:lvl6pPr marL="2743200" indent="0">
              <a:buNone/>
              <a:defRPr sz="1920">
                <a:solidFill>
                  <a:schemeClr val="tx1">
                    <a:tint val="82000"/>
                  </a:schemeClr>
                </a:solidFill>
              </a:defRPr>
            </a:lvl6pPr>
            <a:lvl7pPr marL="3291840" indent="0">
              <a:buNone/>
              <a:defRPr sz="1920">
                <a:solidFill>
                  <a:schemeClr val="tx1">
                    <a:tint val="82000"/>
                  </a:schemeClr>
                </a:solidFill>
              </a:defRPr>
            </a:lvl7pPr>
            <a:lvl8pPr marL="3840480" indent="0">
              <a:buNone/>
              <a:defRPr sz="1920">
                <a:solidFill>
                  <a:schemeClr val="tx1">
                    <a:tint val="82000"/>
                  </a:schemeClr>
                </a:solidFill>
              </a:defRPr>
            </a:lvl8pPr>
            <a:lvl9pPr marL="4389120" indent="0">
              <a:buNone/>
              <a:defRPr sz="192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5/19/26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03416143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05840"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406640"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5/19/26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03772375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07746" y="438150"/>
            <a:ext cx="12618720" cy="1590676"/>
          </a:xfrm>
        </p:spPr>
        <p:txBody>
          <a:bodyPr/>
          <a:lstStyle/>
          <a:p>
            <a:r>
              <a:rPr lang="en-US"/>
              <a:t>Click to edit Master title style</a:t>
            </a:r>
          </a:p>
        </p:txBody>
      </p:sp>
      <p:sp>
        <p:nvSpPr>
          <p:cNvPr id="3" name="Text Placeholder 2"/>
          <p:cNvSpPr>
            <a:spLocks noGrp="1"/>
          </p:cNvSpPr>
          <p:nvPr>
            <p:ph type="body" idx="1"/>
          </p:nvPr>
        </p:nvSpPr>
        <p:spPr>
          <a:xfrm>
            <a:off x="1007746" y="2017396"/>
            <a:ext cx="6189344"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4" name="Content Placeholder 3"/>
          <p:cNvSpPr>
            <a:spLocks noGrp="1"/>
          </p:cNvSpPr>
          <p:nvPr>
            <p:ph sz="half" idx="2"/>
          </p:nvPr>
        </p:nvSpPr>
        <p:spPr>
          <a:xfrm>
            <a:off x="1007746" y="3006090"/>
            <a:ext cx="6189344"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406640" y="2017396"/>
            <a:ext cx="6219826"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6" name="Content Placeholder 5"/>
          <p:cNvSpPr>
            <a:spLocks noGrp="1"/>
          </p:cNvSpPr>
          <p:nvPr>
            <p:ph sz="quarter" idx="4"/>
          </p:nvPr>
        </p:nvSpPr>
        <p:spPr>
          <a:xfrm>
            <a:off x="7406640" y="3006090"/>
            <a:ext cx="6219826"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5/19/26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86951132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5/19/26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64273344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5/19/26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46688852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7746" y="548640"/>
            <a:ext cx="4718684" cy="1920240"/>
          </a:xfrm>
        </p:spPr>
        <p:txBody>
          <a:bodyPr anchor="b"/>
          <a:lstStyle>
            <a:lvl1pPr>
              <a:defRPr sz="3840"/>
            </a:lvl1pPr>
          </a:lstStyle>
          <a:p>
            <a:r>
              <a:rPr lang="en-US"/>
              <a:t>Click to edit Master title style</a:t>
            </a:r>
          </a:p>
        </p:txBody>
      </p:sp>
      <p:sp>
        <p:nvSpPr>
          <p:cNvPr id="3" name="Content Placeholder 2"/>
          <p:cNvSpPr>
            <a:spLocks noGrp="1"/>
          </p:cNvSpPr>
          <p:nvPr>
            <p:ph idx="1"/>
          </p:nvPr>
        </p:nvSpPr>
        <p:spPr>
          <a:xfrm>
            <a:off x="6219826" y="1184911"/>
            <a:ext cx="7406640" cy="5848350"/>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5/19/26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6835474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7746" y="548640"/>
            <a:ext cx="4718684" cy="1920240"/>
          </a:xfrm>
        </p:spPr>
        <p:txBody>
          <a:bodyPr anchor="b"/>
          <a:lstStyle>
            <a:lvl1pPr>
              <a:defRPr sz="3840"/>
            </a:lvl1pPr>
          </a:lstStyle>
          <a:p>
            <a:r>
              <a:rPr lang="en-US"/>
              <a:t>Click to edit Master title style</a:t>
            </a:r>
          </a:p>
        </p:txBody>
      </p:sp>
      <p:sp>
        <p:nvSpPr>
          <p:cNvPr id="3" name="Picture Placeholder 2"/>
          <p:cNvSpPr>
            <a:spLocks noGrp="1" noChangeAspect="1"/>
          </p:cNvSpPr>
          <p:nvPr>
            <p:ph type="pic" idx="1"/>
          </p:nvPr>
        </p:nvSpPr>
        <p:spPr>
          <a:xfrm>
            <a:off x="6219826" y="1184911"/>
            <a:ext cx="7406640" cy="5848350"/>
          </a:xfrm>
        </p:spPr>
        <p:txBody>
          <a:bodyPr anchor="t"/>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r>
              <a:rPr lang="en-US"/>
              <a:t>Click icon to add picture</a:t>
            </a:r>
          </a:p>
        </p:txBody>
      </p:sp>
      <p:sp>
        <p:nvSpPr>
          <p:cNvPr id="4" name="Text Placeholder 3"/>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5/19/26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8217901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5/19/26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65901118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469880" y="438150"/>
            <a:ext cx="3154680" cy="69742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05840" y="438150"/>
            <a:ext cx="9281160" cy="69742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5/19/26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9738958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AFA"/>
          </a:solidFill>
          <a:ln/>
        </p:spPr>
        <p:txBody>
          <a:bodyPr/>
          <a:lstStyle/>
          <a:p>
            <a:endParaRPr lang="en-US"/>
          </a:p>
        </p:txBody>
      </p:sp>
      <p:sp>
        <p:nvSpPr>
          <p:cNvPr id="3" name="Shape 1"/>
          <p:cNvSpPr/>
          <p:nvPr/>
        </p:nvSpPr>
        <p:spPr>
          <a:xfrm>
            <a:off x="0" y="0"/>
            <a:ext cx="14630400" cy="8229600"/>
          </a:xfrm>
          <a:prstGeom prst="rect">
            <a:avLst/>
          </a:prstGeom>
          <a:solidFill>
            <a:srgbClr val="FFFFFF"/>
          </a:solidFill>
          <a:ln/>
        </p:spPr>
        <p:txBody>
          <a:bodyPr/>
          <a:lstStyle/>
          <a:p>
            <a:endParaRPr lang="en-US"/>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19_Title Only">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9C5A0C-ABF1-912E-A39E-7C2A74CA40FE}"/>
              </a:ext>
            </a:extLst>
          </p:cNvPr>
          <p:cNvSpPr>
            <a:spLocks noGrp="1"/>
          </p:cNvSpPr>
          <p:nvPr>
            <p:ph type="title"/>
          </p:nvPr>
        </p:nvSpPr>
        <p:spPr>
          <a:xfrm>
            <a:off x="975360" y="710750"/>
            <a:ext cx="12679680" cy="1371600"/>
          </a:xfrm>
          <a:prstGeom prst="rect">
            <a:avLst/>
          </a:prstGeom>
        </p:spPr>
        <p:txBody>
          <a:bodyPr vert="horz" lIns="91440" tIns="45720" rIns="91440" bIns="45720" rtlCol="0" anchor="ctr">
            <a:noAutofit/>
          </a:bodyPr>
          <a:lstStyle>
            <a:lvl1pPr algn="ctr">
              <a:defRPr b="1" i="0">
                <a:solidFill>
                  <a:schemeClr val="tx1"/>
                </a:solidFill>
                <a:latin typeface="Poppins SemiBold" pitchFamily="2" charset="77"/>
                <a:cs typeface="Poppins SemiBold" pitchFamily="2" charset="77"/>
              </a:defRPr>
            </a:lvl1pPr>
          </a:lstStyle>
          <a:p>
            <a:r>
              <a:rPr lang="en-US"/>
              <a:t>Click to edit Master title style</a:t>
            </a:r>
            <a:endParaRPr lang="en-JM"/>
          </a:p>
        </p:txBody>
      </p:sp>
    </p:spTree>
    <p:extLst>
      <p:ext uri="{BB962C8B-B14F-4D97-AF65-F5344CB8AC3E}">
        <p14:creationId xmlns:p14="http://schemas.microsoft.com/office/powerpoint/2010/main" val="549983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userDrawn="1">
  <p:cSld name="18_Title and Text">
    <p:spTree>
      <p:nvGrpSpPr>
        <p:cNvPr id="1" name=""/>
        <p:cNvGrpSpPr/>
        <p:nvPr/>
      </p:nvGrpSpPr>
      <p:grpSpPr>
        <a:xfrm>
          <a:off x="0" y="0"/>
          <a:ext cx="0" cy="0"/>
          <a:chOff x="0" y="0"/>
          <a:chExt cx="0" cy="0"/>
        </a:xfrm>
      </p:grpSpPr>
      <p:sp>
        <p:nvSpPr>
          <p:cNvPr id="3" name="Content Placeholder 2"/>
          <p:cNvSpPr>
            <a:spLocks noGrp="1"/>
          </p:cNvSpPr>
          <p:nvPr>
            <p:ph idx="1"/>
          </p:nvPr>
        </p:nvSpPr>
        <p:spPr>
          <a:xfrm>
            <a:off x="975359" y="2286002"/>
            <a:ext cx="12679680" cy="4782192"/>
          </a:xfrm>
          <a:prstGeom prst="rect">
            <a:avLst/>
          </a:prstGeom>
        </p:spPr>
        <p:txBody>
          <a:bodyPr anchor="t"/>
          <a:lstStyle>
            <a:lvl1pPr>
              <a:spcBef>
                <a:spcPts val="960"/>
              </a:spcBef>
              <a:buClr>
                <a:srgbClr val="EF7E26"/>
              </a:buClr>
              <a:defRPr b="0" i="0">
                <a:latin typeface="Poppins" pitchFamily="2" charset="77"/>
                <a:cs typeface="Poppins" pitchFamily="2" charset="77"/>
              </a:defRPr>
            </a:lvl1pPr>
            <a:lvl2pPr>
              <a:spcBef>
                <a:spcPts val="960"/>
              </a:spcBef>
              <a:buClr>
                <a:srgbClr val="EF7E26"/>
              </a:buClr>
              <a:defRPr b="0" i="0">
                <a:latin typeface="Poppins" pitchFamily="2" charset="77"/>
                <a:cs typeface="Poppins" pitchFamily="2" charset="77"/>
              </a:defRPr>
            </a:lvl2pPr>
            <a:lvl3pPr>
              <a:spcBef>
                <a:spcPts val="960"/>
              </a:spcBef>
              <a:buClr>
                <a:srgbClr val="EF7E26"/>
              </a:buClr>
              <a:defRPr b="0" i="0">
                <a:latin typeface="Poppins" pitchFamily="2" charset="77"/>
                <a:cs typeface="Poppins" pitchFamily="2" charset="77"/>
              </a:defRPr>
            </a:lvl3pPr>
            <a:lvl4pPr>
              <a:spcBef>
                <a:spcPts val="960"/>
              </a:spcBef>
              <a:buClr>
                <a:srgbClr val="EF7E26"/>
              </a:buClr>
              <a:defRPr b="0" i="0">
                <a:latin typeface="Poppins" pitchFamily="2" charset="77"/>
                <a:cs typeface="Poppins" pitchFamily="2" charset="77"/>
              </a:defRPr>
            </a:lvl4pPr>
            <a:lvl5pPr>
              <a:spcBef>
                <a:spcPts val="960"/>
              </a:spcBef>
              <a:buClr>
                <a:srgbClr val="EF7E26"/>
              </a:buClr>
              <a:defRPr b="0" i="0">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Placeholder 1">
            <a:extLst>
              <a:ext uri="{FF2B5EF4-FFF2-40B4-BE49-F238E27FC236}">
                <a16:creationId xmlns:a16="http://schemas.microsoft.com/office/drawing/2014/main" id="{46B082C3-9BE5-BAB6-6FD8-EFE167C1AE77}"/>
              </a:ext>
            </a:extLst>
          </p:cNvPr>
          <p:cNvSpPr>
            <a:spLocks noGrp="1"/>
          </p:cNvSpPr>
          <p:nvPr>
            <p:ph type="title"/>
          </p:nvPr>
        </p:nvSpPr>
        <p:spPr>
          <a:xfrm>
            <a:off x="975360" y="710750"/>
            <a:ext cx="12679680" cy="1371600"/>
          </a:xfrm>
          <a:prstGeom prst="rect">
            <a:avLst/>
          </a:prstGeom>
        </p:spPr>
        <p:txBody>
          <a:bodyPr vert="horz" lIns="91440" tIns="45720" rIns="91440" bIns="45720" rtlCol="0" anchor="ctr">
            <a:noAutofit/>
          </a:bodyPr>
          <a:lstStyle>
            <a:lvl1pPr algn="l">
              <a:defRPr b="1" i="0">
                <a:solidFill>
                  <a:schemeClr val="tx1"/>
                </a:solidFill>
                <a:latin typeface="Poppins SemiBold" pitchFamily="2" charset="77"/>
                <a:cs typeface="Poppins SemiBold" pitchFamily="2" charset="77"/>
              </a:defRPr>
            </a:lvl1pPr>
          </a:lstStyle>
          <a:p>
            <a:r>
              <a:rPr lang="en-US"/>
              <a:t>Click to edit Master title style</a:t>
            </a:r>
            <a:endParaRPr lang="en-JM"/>
          </a:p>
        </p:txBody>
      </p:sp>
      <p:sp>
        <p:nvSpPr>
          <p:cNvPr id="6" name="Rectangle 5">
            <a:extLst>
              <a:ext uri="{FF2B5EF4-FFF2-40B4-BE49-F238E27FC236}">
                <a16:creationId xmlns:a16="http://schemas.microsoft.com/office/drawing/2014/main" id="{90069BBE-3995-7649-9DE9-A2FB55C4D04E}"/>
              </a:ext>
            </a:extLst>
          </p:cNvPr>
          <p:cNvSpPr/>
          <p:nvPr userDrawn="1"/>
        </p:nvSpPr>
        <p:spPr>
          <a:xfrm>
            <a:off x="0" y="7533351"/>
            <a:ext cx="14630400" cy="70225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pic>
        <p:nvPicPr>
          <p:cNvPr id="8" name="Graphic 7">
            <a:hlinkClick r:id="rId2"/>
            <a:extLst>
              <a:ext uri="{FF2B5EF4-FFF2-40B4-BE49-F238E27FC236}">
                <a16:creationId xmlns:a16="http://schemas.microsoft.com/office/drawing/2014/main" id="{A36CA0E1-E30E-F10D-B4CC-144515769A66}"/>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6508701" y="7750524"/>
            <a:ext cx="1613000" cy="271384"/>
          </a:xfrm>
          <a:prstGeom prst="rect">
            <a:avLst/>
          </a:prstGeom>
        </p:spPr>
      </p:pic>
    </p:spTree>
    <p:extLst>
      <p:ext uri="{BB962C8B-B14F-4D97-AF65-F5344CB8AC3E}">
        <p14:creationId xmlns:p14="http://schemas.microsoft.com/office/powerpoint/2010/main" val="1330967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userDrawn="1">
  <p:cSld name="Blank Whit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2855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1_Blue Webinar Intro Slide">
    <p:bg>
      <p:bgPr>
        <a:solidFill>
          <a:schemeClr val="bg1"/>
        </a:solidFill>
        <a:effectLst/>
      </p:bgPr>
    </p:bg>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07539041-42DA-E95C-9621-8AEB2BA9BB3A}"/>
              </a:ext>
            </a:extLst>
          </p:cNvPr>
          <p:cNvSpPr/>
          <p:nvPr userDrawn="1"/>
        </p:nvSpPr>
        <p:spPr>
          <a:xfrm>
            <a:off x="836479" y="681112"/>
            <a:ext cx="3111344" cy="693696"/>
          </a:xfrm>
          <a:prstGeom prst="roundRect">
            <a:avLst>
              <a:gd name="adj" fmla="val 50000"/>
            </a:avLst>
          </a:prstGeom>
          <a:solidFill>
            <a:schemeClr val="bg1"/>
          </a:solidFill>
          <a:ln w="28575">
            <a:solidFill>
              <a:srgbClr val="4BE9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pic>
        <p:nvPicPr>
          <p:cNvPr id="9" name="Graphic 8">
            <a:extLst>
              <a:ext uri="{FF2B5EF4-FFF2-40B4-BE49-F238E27FC236}">
                <a16:creationId xmlns:a16="http://schemas.microsoft.com/office/drawing/2014/main" id="{57904212-BA5C-4BE4-2D9C-2314EDCD2BB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23320" y="806865"/>
            <a:ext cx="2618076" cy="438830"/>
          </a:xfrm>
          <a:prstGeom prst="rect">
            <a:avLst/>
          </a:prstGeom>
        </p:spPr>
      </p:pic>
      <p:sp>
        <p:nvSpPr>
          <p:cNvPr id="5" name="Oval 4">
            <a:extLst>
              <a:ext uri="{FF2B5EF4-FFF2-40B4-BE49-F238E27FC236}">
                <a16:creationId xmlns:a16="http://schemas.microsoft.com/office/drawing/2014/main" id="{B5550895-9A47-BAD1-0A23-A81E54E888EF}"/>
              </a:ext>
            </a:extLst>
          </p:cNvPr>
          <p:cNvSpPr/>
          <p:nvPr userDrawn="1"/>
        </p:nvSpPr>
        <p:spPr>
          <a:xfrm>
            <a:off x="9139160" y="-1011851"/>
            <a:ext cx="8002134" cy="11195222"/>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pic>
        <p:nvPicPr>
          <p:cNvPr id="6" name="Picture 5" descr="A screenshot of a computer screen&#10;&#10;AI-generated content may be incorrect.">
            <a:extLst>
              <a:ext uri="{FF2B5EF4-FFF2-40B4-BE49-F238E27FC236}">
                <a16:creationId xmlns:a16="http://schemas.microsoft.com/office/drawing/2014/main" id="{037F659D-C8D9-677A-4963-81CBA972B51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30319" y="675173"/>
            <a:ext cx="10754399" cy="6872178"/>
          </a:xfrm>
          <a:prstGeom prst="rect">
            <a:avLst/>
          </a:prstGeom>
          <a:effectLst>
            <a:outerShdw blurRad="109565" dist="43129" sx="101000" sy="101000" algn="ctr" rotWithShape="0">
              <a:prstClr val="black">
                <a:alpha val="19018"/>
              </a:prstClr>
            </a:outerShdw>
          </a:effectLst>
        </p:spPr>
      </p:pic>
    </p:spTree>
    <p:extLst>
      <p:ext uri="{BB962C8B-B14F-4D97-AF65-F5344CB8AC3E}">
        <p14:creationId xmlns:p14="http://schemas.microsoft.com/office/powerpoint/2010/main" val="175307026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Yellow Webinar Intro Slide">
    <p:bg>
      <p:bgPr>
        <a:solidFill>
          <a:schemeClr val="accent5"/>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88EC496-B3F5-7AC4-92FD-B3704BE746A1}"/>
              </a:ext>
            </a:extLst>
          </p:cNvPr>
          <p:cNvGrpSpPr/>
          <p:nvPr userDrawn="1"/>
        </p:nvGrpSpPr>
        <p:grpSpPr>
          <a:xfrm>
            <a:off x="-106190" y="670808"/>
            <a:ext cx="6081020" cy="693696"/>
            <a:chOff x="0" y="559007"/>
            <a:chExt cx="4890537" cy="578080"/>
          </a:xfrm>
        </p:grpSpPr>
        <p:sp>
          <p:nvSpPr>
            <p:cNvPr id="3" name="Rectangle 2">
              <a:extLst>
                <a:ext uri="{FF2B5EF4-FFF2-40B4-BE49-F238E27FC236}">
                  <a16:creationId xmlns:a16="http://schemas.microsoft.com/office/drawing/2014/main" id="{F9F7BB3A-2116-6390-017E-133F673DF83C}"/>
                </a:ext>
              </a:extLst>
            </p:cNvPr>
            <p:cNvSpPr/>
            <p:nvPr/>
          </p:nvSpPr>
          <p:spPr>
            <a:xfrm>
              <a:off x="0" y="559007"/>
              <a:ext cx="4601497" cy="578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a:latin typeface="Poppins" pitchFamily="2" charset="77"/>
              </a:endParaRPr>
            </a:p>
          </p:txBody>
        </p:sp>
        <p:sp>
          <p:nvSpPr>
            <p:cNvPr id="4" name="Oval 3">
              <a:extLst>
                <a:ext uri="{FF2B5EF4-FFF2-40B4-BE49-F238E27FC236}">
                  <a16:creationId xmlns:a16="http://schemas.microsoft.com/office/drawing/2014/main" id="{13594D44-748E-D181-7174-06DB73404821}"/>
                </a:ext>
              </a:extLst>
            </p:cNvPr>
            <p:cNvSpPr/>
            <p:nvPr/>
          </p:nvSpPr>
          <p:spPr>
            <a:xfrm>
              <a:off x="4287995" y="559007"/>
              <a:ext cx="602542" cy="5780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a:latin typeface="Poppins" pitchFamily="2" charset="77"/>
              </a:endParaRPr>
            </a:p>
          </p:txBody>
        </p:sp>
      </p:grpSp>
      <p:sp>
        <p:nvSpPr>
          <p:cNvPr id="5" name="Title 7">
            <a:extLst>
              <a:ext uri="{FF2B5EF4-FFF2-40B4-BE49-F238E27FC236}">
                <a16:creationId xmlns:a16="http://schemas.microsoft.com/office/drawing/2014/main" id="{EBD4803D-7CB4-3E49-ADAD-22C33CD028B4}"/>
              </a:ext>
            </a:extLst>
          </p:cNvPr>
          <p:cNvSpPr txBox="1">
            <a:spLocks/>
          </p:cNvSpPr>
          <p:nvPr userDrawn="1"/>
        </p:nvSpPr>
        <p:spPr>
          <a:xfrm>
            <a:off x="3653511" y="820498"/>
            <a:ext cx="2309936" cy="414924"/>
          </a:xfrm>
          <a:prstGeom prst="rect">
            <a:avLst/>
          </a:prstGeom>
        </p:spPr>
        <p:txBody>
          <a:bodyPr lIns="109728" tIns="54864" rIns="109728" bIns="0" anchor="t">
            <a:normAutofit/>
          </a:bodyPr>
          <a:lstStyle>
            <a:lvl1pPr algn="l" defTabSz="1219170" rtl="0" eaLnBrk="1" latinLnBrk="0" hangingPunct="1">
              <a:spcBef>
                <a:spcPct val="0"/>
              </a:spcBef>
              <a:buNone/>
              <a:defRPr sz="4400" b="0" i="0" kern="1200" cap="none" spc="0">
                <a:solidFill>
                  <a:schemeClr val="accent1"/>
                </a:solidFill>
                <a:latin typeface="Poppins ExtraBold" pitchFamily="2" charset="77"/>
                <a:ea typeface="Roboto Light"/>
                <a:cs typeface="Poppins ExtraBold" pitchFamily="2" charset="77"/>
              </a:defRPr>
            </a:lvl1pPr>
          </a:lstStyle>
          <a:p>
            <a:r>
              <a:rPr lang="en-US" sz="2160" b="0" i="0">
                <a:solidFill>
                  <a:schemeClr val="accent2"/>
                </a:solidFill>
                <a:latin typeface="Poppins" pitchFamily="2" charset="77"/>
                <a:cs typeface="Poppins" pitchFamily="2" charset="77"/>
              </a:rPr>
              <a:t>CLE WEBINAR</a:t>
            </a:r>
            <a:endParaRPr lang="en-US" sz="2160" b="0" i="0">
              <a:solidFill>
                <a:schemeClr val="accent2"/>
              </a:solidFill>
            </a:endParaRPr>
          </a:p>
        </p:txBody>
      </p:sp>
      <p:pic>
        <p:nvPicPr>
          <p:cNvPr id="6" name="Picture 5">
            <a:extLst>
              <a:ext uri="{FF2B5EF4-FFF2-40B4-BE49-F238E27FC236}">
                <a16:creationId xmlns:a16="http://schemas.microsoft.com/office/drawing/2014/main" id="{A639BD56-D69B-0E47-5B59-418C633FA6C7}"/>
              </a:ext>
            </a:extLst>
          </p:cNvPr>
          <p:cNvPicPr>
            <a:picLocks noChangeAspect="1"/>
          </p:cNvPicPr>
          <p:nvPr userDrawn="1"/>
        </p:nvPicPr>
        <p:blipFill>
          <a:blip r:embed="rId2"/>
          <a:stretch>
            <a:fillRect/>
          </a:stretch>
        </p:blipFill>
        <p:spPr>
          <a:xfrm>
            <a:off x="954156" y="807099"/>
            <a:ext cx="2618076" cy="441724"/>
          </a:xfrm>
          <a:prstGeom prst="rect">
            <a:avLst/>
          </a:prstGeom>
        </p:spPr>
      </p:pic>
    </p:spTree>
    <p:extLst>
      <p:ext uri="{BB962C8B-B14F-4D97-AF65-F5344CB8AC3E}">
        <p14:creationId xmlns:p14="http://schemas.microsoft.com/office/powerpoint/2010/main" val="355900119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cSld name="17_Full Image Slide">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14630400" cy="8229600"/>
          </a:xfrm>
          <a:prstGeom prst="rect">
            <a:avLst/>
          </a:prstGeom>
        </p:spPr>
        <p:txBody>
          <a:bodyPr/>
          <a:lstStyle>
            <a:lvl1pPr marL="0" indent="0" algn="ctr">
              <a:buNone/>
              <a:defRPr b="1" i="0">
                <a:solidFill>
                  <a:schemeClr val="tx2"/>
                </a:solidFill>
                <a:latin typeface="Poppins SemiBold" pitchFamily="2" charset="77"/>
                <a:cs typeface="Poppins SemiBold" pitchFamily="2" charset="77"/>
              </a:defRPr>
            </a:lvl1pPr>
          </a:lstStyle>
          <a:p>
            <a:r>
              <a:rPr lang="en-US"/>
              <a:t>Click icon to add picture</a:t>
            </a:r>
            <a:endParaRPr lang="en-JM"/>
          </a:p>
        </p:txBody>
      </p:sp>
    </p:spTree>
    <p:extLst>
      <p:ext uri="{BB962C8B-B14F-4D97-AF65-F5344CB8AC3E}">
        <p14:creationId xmlns:p14="http://schemas.microsoft.com/office/powerpoint/2010/main" val="562684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AFA"/>
          </a:solidFill>
          <a:ln/>
        </p:spPr>
        <p:txBody>
          <a:bodyPr/>
          <a:lstStyle/>
          <a:p>
            <a:endParaRPr lang="en-US"/>
          </a:p>
        </p:txBody>
      </p:sp>
      <p:sp>
        <p:nvSpPr>
          <p:cNvPr id="3" name="Shape 1"/>
          <p:cNvSpPr/>
          <p:nvPr/>
        </p:nvSpPr>
        <p:spPr>
          <a:xfrm>
            <a:off x="0" y="0"/>
            <a:ext cx="14630400" cy="8229600"/>
          </a:xfrm>
          <a:prstGeom prst="rect">
            <a:avLst/>
          </a:prstGeom>
          <a:solidFill>
            <a:srgbClr val="FFFFFF"/>
          </a:solidFill>
          <a:ln/>
        </p:spPr>
        <p:txBody>
          <a:bodyPr/>
          <a:lstStyle/>
          <a:p>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AFA"/>
          </a:solidFill>
          <a:ln/>
        </p:spPr>
        <p:txBody>
          <a:bodyPr/>
          <a:lstStyle/>
          <a:p>
            <a:endParaRPr lang="en-US"/>
          </a:p>
        </p:txBody>
      </p:sp>
      <p:sp>
        <p:nvSpPr>
          <p:cNvPr id="3" name="Shape 1"/>
          <p:cNvSpPr/>
          <p:nvPr/>
        </p:nvSpPr>
        <p:spPr>
          <a:xfrm>
            <a:off x="0" y="0"/>
            <a:ext cx="14630400" cy="8229600"/>
          </a:xfrm>
          <a:prstGeom prst="rect">
            <a:avLst/>
          </a:prstGeom>
          <a:solidFill>
            <a:srgbClr val="FFFFFF"/>
          </a:solidFill>
          <a:ln/>
        </p:spPr>
        <p:txBody>
          <a:bodyPr/>
          <a:lstStyle/>
          <a:p>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AFA"/>
          </a:solidFill>
          <a:ln/>
        </p:spPr>
        <p:txBody>
          <a:bodyPr/>
          <a:lstStyle/>
          <a:p>
            <a:endParaRPr lang="en-US"/>
          </a:p>
        </p:txBody>
      </p:sp>
      <p:sp>
        <p:nvSpPr>
          <p:cNvPr id="3" name="Shape 1"/>
          <p:cNvSpPr/>
          <p:nvPr/>
        </p:nvSpPr>
        <p:spPr>
          <a:xfrm>
            <a:off x="0" y="0"/>
            <a:ext cx="14630400" cy="8229600"/>
          </a:xfrm>
          <a:prstGeom prst="rect">
            <a:avLst/>
          </a:prstGeom>
          <a:solidFill>
            <a:srgbClr val="FFFFFF"/>
          </a:solidFill>
          <a:ln/>
        </p:spPr>
        <p:txBody>
          <a:bodyPr/>
          <a:lstStyle/>
          <a:p>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AFA"/>
          </a:solidFill>
          <a:ln/>
        </p:spPr>
        <p:txBody>
          <a:bodyPr/>
          <a:lstStyle/>
          <a:p>
            <a:endParaRPr lang="en-US"/>
          </a:p>
        </p:txBody>
      </p:sp>
      <p:sp>
        <p:nvSpPr>
          <p:cNvPr id="3" name="Shape 1"/>
          <p:cNvSpPr/>
          <p:nvPr/>
        </p:nvSpPr>
        <p:spPr>
          <a:xfrm>
            <a:off x="0" y="0"/>
            <a:ext cx="14630400" cy="8229600"/>
          </a:xfrm>
          <a:prstGeom prst="rect">
            <a:avLst/>
          </a:prstGeom>
          <a:solidFill>
            <a:srgbClr val="FFFFFF"/>
          </a:solidFill>
          <a:ln/>
        </p:spPr>
        <p:txBody>
          <a:bodyPr/>
          <a:lstStyle/>
          <a:p>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AFA"/>
          </a:solidFill>
          <a:ln/>
        </p:spPr>
        <p:txBody>
          <a:bodyPr/>
          <a:lstStyle/>
          <a:p>
            <a:endParaRPr lang="en-US"/>
          </a:p>
        </p:txBody>
      </p:sp>
      <p:sp>
        <p:nvSpPr>
          <p:cNvPr id="3" name="Shape 1"/>
          <p:cNvSpPr/>
          <p:nvPr/>
        </p:nvSpPr>
        <p:spPr>
          <a:xfrm>
            <a:off x="0" y="0"/>
            <a:ext cx="14630400" cy="8229600"/>
          </a:xfrm>
          <a:prstGeom prst="rect">
            <a:avLst/>
          </a:prstGeom>
          <a:solidFill>
            <a:srgbClr val="FFFFFF"/>
          </a:solidFill>
          <a:ln/>
        </p:spPr>
        <p:txBody>
          <a:bodyPr/>
          <a:lstStyle/>
          <a:p>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AFA"/>
          </a:solidFill>
          <a:ln/>
        </p:spPr>
        <p:txBody>
          <a:bodyPr/>
          <a:lstStyle/>
          <a:p>
            <a:endParaRPr lang="en-US"/>
          </a:p>
        </p:txBody>
      </p:sp>
      <p:sp>
        <p:nvSpPr>
          <p:cNvPr id="3" name="Shape 1"/>
          <p:cNvSpPr/>
          <p:nvPr/>
        </p:nvSpPr>
        <p:spPr>
          <a:xfrm>
            <a:off x="0" y="0"/>
            <a:ext cx="14630400" cy="8229600"/>
          </a:xfrm>
          <a:prstGeom prst="rect">
            <a:avLst/>
          </a:prstGeom>
          <a:solidFill>
            <a:srgbClr val="FFFFFF"/>
          </a:solidFill>
          <a:ln/>
        </p:spPr>
        <p:txBody>
          <a:bodyPr/>
          <a:lstStyle/>
          <a:p>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ue Webinar Intro Slide">
    <p:bg>
      <p:bgPr>
        <a:solidFill>
          <a:schemeClr val="bg1">
            <a:alpha val="0"/>
          </a:schemeClr>
        </a:solidFill>
        <a:effectLst/>
      </p:bgPr>
    </p:bg>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2B3C2B11-1A22-01AD-561A-BDB6E3B486E2}"/>
              </a:ext>
            </a:extLst>
          </p:cNvPr>
          <p:cNvSpPr/>
          <p:nvPr userDrawn="1"/>
        </p:nvSpPr>
        <p:spPr>
          <a:xfrm>
            <a:off x="836478" y="681112"/>
            <a:ext cx="5114653" cy="693696"/>
          </a:xfrm>
          <a:prstGeom prst="roundRect">
            <a:avLst>
              <a:gd name="adj" fmla="val 50000"/>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8" name="Title 7">
            <a:extLst>
              <a:ext uri="{FF2B5EF4-FFF2-40B4-BE49-F238E27FC236}">
                <a16:creationId xmlns:a16="http://schemas.microsoft.com/office/drawing/2014/main" id="{B960178C-B327-0F00-7DCB-AA320F2FE34E}"/>
              </a:ext>
            </a:extLst>
          </p:cNvPr>
          <p:cNvSpPr txBox="1">
            <a:spLocks/>
          </p:cNvSpPr>
          <p:nvPr userDrawn="1"/>
        </p:nvSpPr>
        <p:spPr>
          <a:xfrm>
            <a:off x="3748857" y="820498"/>
            <a:ext cx="2099363" cy="414924"/>
          </a:xfrm>
          <a:prstGeom prst="rect">
            <a:avLst/>
          </a:prstGeom>
        </p:spPr>
        <p:txBody>
          <a:bodyPr lIns="109728" tIns="54864" rIns="109728" bIns="0" anchor="t">
            <a:normAutofit/>
          </a:bodyPr>
          <a:lstStyle>
            <a:lvl1pPr algn="l" defTabSz="1219170" rtl="0" eaLnBrk="1" latinLnBrk="0" hangingPunct="1">
              <a:spcBef>
                <a:spcPct val="0"/>
              </a:spcBef>
              <a:buNone/>
              <a:defRPr sz="4400" b="0" i="0" kern="1200" cap="none" spc="0">
                <a:solidFill>
                  <a:schemeClr val="accent1"/>
                </a:solidFill>
                <a:latin typeface="Poppins ExtraBold" pitchFamily="2" charset="77"/>
                <a:ea typeface="Roboto Light"/>
                <a:cs typeface="Poppins ExtraBold" pitchFamily="2" charset="77"/>
              </a:defRPr>
            </a:lvl1pPr>
          </a:lstStyle>
          <a:p>
            <a:r>
              <a:rPr lang="en-US" sz="2160" b="1">
                <a:solidFill>
                  <a:srgbClr val="F26C00"/>
                </a:solidFill>
                <a:latin typeface="Poppins" pitchFamily="2" charset="77"/>
                <a:cs typeface="Poppins" pitchFamily="2" charset="77"/>
              </a:rPr>
              <a:t>CLE WEBINAR</a:t>
            </a:r>
          </a:p>
        </p:txBody>
      </p:sp>
      <p:pic>
        <p:nvPicPr>
          <p:cNvPr id="9" name="Graphic 8">
            <a:extLst>
              <a:ext uri="{FF2B5EF4-FFF2-40B4-BE49-F238E27FC236}">
                <a16:creationId xmlns:a16="http://schemas.microsoft.com/office/drawing/2014/main" id="{8F419A51-AB2D-1029-51CF-B345F0F2E76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23320" y="806865"/>
            <a:ext cx="2618076" cy="438830"/>
          </a:xfrm>
          <a:prstGeom prst="rect">
            <a:avLst/>
          </a:prstGeom>
        </p:spPr>
      </p:pic>
    </p:spTree>
    <p:extLst>
      <p:ext uri="{BB962C8B-B14F-4D97-AF65-F5344CB8AC3E}">
        <p14:creationId xmlns:p14="http://schemas.microsoft.com/office/powerpoint/2010/main" val="31315962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Orange Chapter Title Slide">
    <p:bg>
      <p:bgPr>
        <a:solidFill>
          <a:schemeClr val="bg1"/>
        </a:solidFill>
        <a:effectLst/>
      </p:bgPr>
    </p:bg>
    <p:spTree>
      <p:nvGrpSpPr>
        <p:cNvPr id="1" name=""/>
        <p:cNvGrpSpPr/>
        <p:nvPr/>
      </p:nvGrpSpPr>
      <p:grpSpPr>
        <a:xfrm>
          <a:off x="0" y="0"/>
          <a:ext cx="0" cy="0"/>
          <a:chOff x="0" y="0"/>
          <a:chExt cx="0" cy="0"/>
        </a:xfrm>
      </p:grpSpPr>
      <p:sp>
        <p:nvSpPr>
          <p:cNvPr id="10" name="Circle: Hollow 13">
            <a:extLst>
              <a:ext uri="{FF2B5EF4-FFF2-40B4-BE49-F238E27FC236}">
                <a16:creationId xmlns:a16="http://schemas.microsoft.com/office/drawing/2014/main" id="{EF6DE663-AF09-98CB-CE95-07C73FD135DB}"/>
              </a:ext>
            </a:extLst>
          </p:cNvPr>
          <p:cNvSpPr/>
          <p:nvPr userDrawn="1"/>
        </p:nvSpPr>
        <p:spPr>
          <a:xfrm>
            <a:off x="-2513537" y="-2526168"/>
            <a:ext cx="5027074" cy="5052335"/>
          </a:xfrm>
          <a:prstGeom prst="donu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bg2"/>
              </a:solidFill>
            </a:endParaRPr>
          </a:p>
        </p:txBody>
      </p:sp>
      <p:sp>
        <p:nvSpPr>
          <p:cNvPr id="2" name="Circle: Hollow 13">
            <a:extLst>
              <a:ext uri="{FF2B5EF4-FFF2-40B4-BE49-F238E27FC236}">
                <a16:creationId xmlns:a16="http://schemas.microsoft.com/office/drawing/2014/main" id="{57390FC9-315B-2C4D-5AB6-7889E772E3AF}"/>
              </a:ext>
            </a:extLst>
          </p:cNvPr>
          <p:cNvSpPr/>
          <p:nvPr userDrawn="1"/>
        </p:nvSpPr>
        <p:spPr>
          <a:xfrm>
            <a:off x="12116863" y="5007183"/>
            <a:ext cx="5027074" cy="5052335"/>
          </a:xfrm>
          <a:prstGeom prst="donu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bg2"/>
              </a:solidFill>
            </a:endParaRPr>
          </a:p>
        </p:txBody>
      </p:sp>
      <p:sp>
        <p:nvSpPr>
          <p:cNvPr id="3" name="Oval 2">
            <a:extLst>
              <a:ext uri="{FF2B5EF4-FFF2-40B4-BE49-F238E27FC236}">
                <a16:creationId xmlns:a16="http://schemas.microsoft.com/office/drawing/2014/main" id="{DFB6299A-7A65-DD0B-1E09-E7272DB0C914}"/>
              </a:ext>
            </a:extLst>
          </p:cNvPr>
          <p:cNvSpPr/>
          <p:nvPr userDrawn="1"/>
        </p:nvSpPr>
        <p:spPr>
          <a:xfrm>
            <a:off x="4801663" y="1287755"/>
            <a:ext cx="5027074" cy="502707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6" name="Rectangle 5">
            <a:hlinkClick r:id="rId2"/>
            <a:extLst>
              <a:ext uri="{FF2B5EF4-FFF2-40B4-BE49-F238E27FC236}">
                <a16:creationId xmlns:a16="http://schemas.microsoft.com/office/drawing/2014/main" id="{997908BB-2545-30BF-9435-296F45D02DD7}"/>
              </a:ext>
            </a:extLst>
          </p:cNvPr>
          <p:cNvSpPr/>
          <p:nvPr userDrawn="1"/>
        </p:nvSpPr>
        <p:spPr>
          <a:xfrm>
            <a:off x="0" y="7533351"/>
            <a:ext cx="14630400" cy="70225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2"/>
              </a:solidFill>
            </a:endParaRPr>
          </a:p>
        </p:txBody>
      </p:sp>
      <p:pic>
        <p:nvPicPr>
          <p:cNvPr id="8" name="Graphic 7">
            <a:hlinkClick r:id="rId3"/>
            <a:extLst>
              <a:ext uri="{FF2B5EF4-FFF2-40B4-BE49-F238E27FC236}">
                <a16:creationId xmlns:a16="http://schemas.microsoft.com/office/drawing/2014/main" id="{2FC87CF7-2A21-826E-E92C-378E755EAC01}"/>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6508701" y="7750524"/>
            <a:ext cx="1613000" cy="271384"/>
          </a:xfrm>
          <a:prstGeom prst="rect">
            <a:avLst/>
          </a:prstGeom>
        </p:spPr>
      </p:pic>
    </p:spTree>
    <p:extLst>
      <p:ext uri="{BB962C8B-B14F-4D97-AF65-F5344CB8AC3E}">
        <p14:creationId xmlns:p14="http://schemas.microsoft.com/office/powerpoint/2010/main" val="485969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genda Slide">
    <p:bg>
      <p:bgPr>
        <a:solidFill>
          <a:schemeClr val="bg1"/>
        </a:solidFill>
        <a:effectLst/>
      </p:bgPr>
    </p:bg>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077B6181-3D99-3B8E-B061-E66345755E89}"/>
              </a:ext>
            </a:extLst>
          </p:cNvPr>
          <p:cNvSpPr/>
          <p:nvPr userDrawn="1"/>
        </p:nvSpPr>
        <p:spPr>
          <a:xfrm>
            <a:off x="-5448288" y="67253"/>
            <a:ext cx="7400261" cy="740026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3" name="Oval 2">
            <a:extLst>
              <a:ext uri="{FF2B5EF4-FFF2-40B4-BE49-F238E27FC236}">
                <a16:creationId xmlns:a16="http://schemas.microsoft.com/office/drawing/2014/main" id="{F760E254-5ECE-B178-E37C-AFC5EBCEE182}"/>
              </a:ext>
            </a:extLst>
          </p:cNvPr>
          <p:cNvSpPr/>
          <p:nvPr userDrawn="1"/>
        </p:nvSpPr>
        <p:spPr>
          <a:xfrm>
            <a:off x="12598418" y="67253"/>
            <a:ext cx="7400261" cy="740026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12" name="Content Placeholder 2">
            <a:extLst>
              <a:ext uri="{FF2B5EF4-FFF2-40B4-BE49-F238E27FC236}">
                <a16:creationId xmlns:a16="http://schemas.microsoft.com/office/drawing/2014/main" id="{798087AF-12A2-CD65-F15E-D19A20657E40}"/>
              </a:ext>
            </a:extLst>
          </p:cNvPr>
          <p:cNvSpPr>
            <a:spLocks noGrp="1"/>
          </p:cNvSpPr>
          <p:nvPr>
            <p:ph sz="half" idx="1"/>
          </p:nvPr>
        </p:nvSpPr>
        <p:spPr>
          <a:xfrm>
            <a:off x="3819526" y="3194643"/>
            <a:ext cx="6911340" cy="2661494"/>
          </a:xfrm>
          <a:prstGeom prst="rect">
            <a:avLst/>
          </a:prstGeom>
        </p:spPr>
        <p:txBody>
          <a:bodyPr>
            <a:noAutofit/>
          </a:bodyPr>
          <a:lstStyle>
            <a:lvl1pPr marL="0" indent="0" algn="ctr">
              <a:lnSpc>
                <a:spcPct val="150000"/>
              </a:lnSpc>
              <a:spcBef>
                <a:spcPts val="960"/>
              </a:spcBef>
              <a:buClr>
                <a:schemeClr val="accent2"/>
              </a:buClr>
              <a:buNone/>
              <a:defRPr lang="en-US" sz="2400" b="0" i="0" kern="1200" dirty="0" smtClean="0">
                <a:solidFill>
                  <a:schemeClr val="tx1"/>
                </a:solidFill>
                <a:latin typeface="Inter" panose="02000503000000020004" pitchFamily="2" charset="0"/>
                <a:ea typeface="Inter" panose="02000503000000020004" pitchFamily="2" charset="0"/>
                <a:cs typeface="Poppins Medium" pitchFamily="2" charset="77"/>
              </a:defRPr>
            </a:lvl1pPr>
            <a:lvl2pPr marL="731502" indent="0" algn="ctr">
              <a:spcBef>
                <a:spcPts val="960"/>
              </a:spcBef>
              <a:buClr>
                <a:schemeClr val="accent2"/>
              </a:buClr>
              <a:buNone/>
              <a:defRPr sz="1920" b="0" i="0">
                <a:solidFill>
                  <a:schemeClr val="tx2"/>
                </a:solidFill>
                <a:latin typeface="Poppins" pitchFamily="2" charset="77"/>
                <a:cs typeface="Poppins" pitchFamily="2" charset="77"/>
              </a:defRPr>
            </a:lvl2pPr>
            <a:lvl3pPr marL="1463004" indent="0" algn="ctr">
              <a:spcBef>
                <a:spcPts val="960"/>
              </a:spcBef>
              <a:buClr>
                <a:schemeClr val="accent2"/>
              </a:buClr>
              <a:buNone/>
              <a:defRPr sz="1760" b="0" i="0">
                <a:solidFill>
                  <a:schemeClr val="tx2"/>
                </a:solidFill>
                <a:latin typeface="Poppins" pitchFamily="2" charset="77"/>
                <a:cs typeface="Poppins" pitchFamily="2" charset="77"/>
              </a:defRPr>
            </a:lvl3pPr>
            <a:lvl4pPr marL="2194506" indent="0" algn="ctr">
              <a:spcBef>
                <a:spcPts val="960"/>
              </a:spcBef>
              <a:buClr>
                <a:schemeClr val="accent2"/>
              </a:buClr>
              <a:buNone/>
              <a:defRPr sz="1680" b="0" i="0">
                <a:solidFill>
                  <a:schemeClr val="tx2"/>
                </a:solidFill>
                <a:latin typeface="Poppins" pitchFamily="2" charset="77"/>
                <a:cs typeface="Poppins" pitchFamily="2" charset="77"/>
              </a:defRPr>
            </a:lvl4pPr>
            <a:lvl5pPr marL="2926007" indent="0" algn="ctr">
              <a:spcBef>
                <a:spcPts val="960"/>
              </a:spcBef>
              <a:buClr>
                <a:schemeClr val="accent2"/>
              </a:buClr>
              <a:buNone/>
              <a:defRPr sz="1680" b="0" i="0">
                <a:solidFill>
                  <a:schemeClr val="tx2"/>
                </a:solidFill>
                <a:latin typeface="Poppins" pitchFamily="2" charset="77"/>
                <a:cs typeface="Poppins" pitchFamily="2" charset="77"/>
              </a:defRPr>
            </a:lvl5pPr>
            <a:lvl6pPr>
              <a:defRPr sz="2880"/>
            </a:lvl6pPr>
            <a:lvl7pPr>
              <a:defRPr sz="2880"/>
            </a:lvl7pPr>
            <a:lvl8pPr>
              <a:defRPr sz="2880"/>
            </a:lvl8pPr>
            <a:lvl9pPr>
              <a:defRPr sz="2880"/>
            </a:lvl9pPr>
          </a:lstStyle>
          <a:p>
            <a:pPr lvl="0"/>
            <a:r>
              <a:rPr lang="en-US"/>
              <a:t>Click to edit Master text styles</a:t>
            </a:r>
          </a:p>
        </p:txBody>
      </p:sp>
      <p:sp>
        <p:nvSpPr>
          <p:cNvPr id="13" name="Title Placeholder 1">
            <a:extLst>
              <a:ext uri="{FF2B5EF4-FFF2-40B4-BE49-F238E27FC236}">
                <a16:creationId xmlns:a16="http://schemas.microsoft.com/office/drawing/2014/main" id="{0578F92A-0396-DDD8-2A21-7139568332A8}"/>
              </a:ext>
            </a:extLst>
          </p:cNvPr>
          <p:cNvSpPr>
            <a:spLocks noGrp="1"/>
          </p:cNvSpPr>
          <p:nvPr>
            <p:ph type="title" hasCustomPrompt="1"/>
          </p:nvPr>
        </p:nvSpPr>
        <p:spPr>
          <a:xfrm>
            <a:off x="3819526" y="1905327"/>
            <a:ext cx="6911340" cy="810514"/>
          </a:xfrm>
          <a:prstGeom prst="rect">
            <a:avLst/>
          </a:prstGeom>
        </p:spPr>
        <p:txBody>
          <a:bodyPr vert="horz" lIns="91440" tIns="45720" rIns="91440" bIns="45720" rtlCol="0" anchor="ctr">
            <a:noAutofit/>
          </a:bodyPr>
          <a:lstStyle>
            <a:lvl1pPr algn="ctr">
              <a:defRPr lang="en-JM" sz="4800" b="1" i="0" kern="1200" spc="-180" dirty="0">
                <a:solidFill>
                  <a:schemeClr val="tx2"/>
                </a:solidFill>
                <a:latin typeface="Poppins" pitchFamily="2" charset="77"/>
                <a:ea typeface="+mn-ea"/>
                <a:cs typeface="Poppins" pitchFamily="2" charset="77"/>
              </a:defRPr>
            </a:lvl1pPr>
          </a:lstStyle>
          <a:p>
            <a:r>
              <a:rPr lang="en-US"/>
              <a:t>Click to edit </a:t>
            </a:r>
            <a:br>
              <a:rPr lang="en-US"/>
            </a:br>
            <a:r>
              <a:rPr lang="en-US"/>
              <a:t>Master title style</a:t>
            </a:r>
            <a:endParaRPr lang="en-JM"/>
          </a:p>
        </p:txBody>
      </p:sp>
      <p:sp>
        <p:nvSpPr>
          <p:cNvPr id="2" name="Rectangle 1">
            <a:hlinkClick r:id="rId2"/>
            <a:extLst>
              <a:ext uri="{FF2B5EF4-FFF2-40B4-BE49-F238E27FC236}">
                <a16:creationId xmlns:a16="http://schemas.microsoft.com/office/drawing/2014/main" id="{D8EB49D4-6802-10CA-6E39-07773DAFC995}"/>
              </a:ext>
            </a:extLst>
          </p:cNvPr>
          <p:cNvSpPr/>
          <p:nvPr userDrawn="1"/>
        </p:nvSpPr>
        <p:spPr>
          <a:xfrm>
            <a:off x="0" y="7533351"/>
            <a:ext cx="14630400" cy="70225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2"/>
              </a:solidFill>
            </a:endParaRPr>
          </a:p>
        </p:txBody>
      </p:sp>
      <p:pic>
        <p:nvPicPr>
          <p:cNvPr id="4" name="Graphic 3">
            <a:hlinkClick r:id="rId3"/>
            <a:extLst>
              <a:ext uri="{FF2B5EF4-FFF2-40B4-BE49-F238E27FC236}">
                <a16:creationId xmlns:a16="http://schemas.microsoft.com/office/drawing/2014/main" id="{E4B84F37-4DDD-DBAD-8BA5-292FA06E33E7}"/>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6508701" y="7750524"/>
            <a:ext cx="1613000" cy="271384"/>
          </a:xfrm>
          <a:prstGeom prst="rect">
            <a:avLst/>
          </a:prstGeom>
        </p:spPr>
      </p:pic>
    </p:spTree>
    <p:extLst>
      <p:ext uri="{BB962C8B-B14F-4D97-AF65-F5344CB8AC3E}">
        <p14:creationId xmlns:p14="http://schemas.microsoft.com/office/powerpoint/2010/main" val="93726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ue Chapter Title Slide 2">
    <p:bg>
      <p:bgPr>
        <a:solidFill>
          <a:schemeClr val="bg1"/>
        </a:solidFill>
        <a:effectLst/>
      </p:bgPr>
    </p:bg>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8DF204F0-F276-EC9B-8D4C-DA376AF975F9}"/>
              </a:ext>
            </a:extLst>
          </p:cNvPr>
          <p:cNvSpPr/>
          <p:nvPr userDrawn="1"/>
        </p:nvSpPr>
        <p:spPr>
          <a:xfrm>
            <a:off x="-5448288" y="67253"/>
            <a:ext cx="7400261" cy="740026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2160"/>
          </a:p>
        </p:txBody>
      </p:sp>
      <p:sp>
        <p:nvSpPr>
          <p:cNvPr id="6" name="Oval 5">
            <a:extLst>
              <a:ext uri="{FF2B5EF4-FFF2-40B4-BE49-F238E27FC236}">
                <a16:creationId xmlns:a16="http://schemas.microsoft.com/office/drawing/2014/main" id="{64450519-A957-81CA-FF9E-7D2478098FD2}"/>
              </a:ext>
            </a:extLst>
          </p:cNvPr>
          <p:cNvSpPr/>
          <p:nvPr userDrawn="1"/>
        </p:nvSpPr>
        <p:spPr>
          <a:xfrm>
            <a:off x="12598418" y="67253"/>
            <a:ext cx="7400261" cy="740026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2" name="Rectangle 1">
            <a:hlinkClick r:id="rId2"/>
            <a:extLst>
              <a:ext uri="{FF2B5EF4-FFF2-40B4-BE49-F238E27FC236}">
                <a16:creationId xmlns:a16="http://schemas.microsoft.com/office/drawing/2014/main" id="{0CD2CB5A-A4D3-786E-DE1E-9C3EC8160951}"/>
              </a:ext>
            </a:extLst>
          </p:cNvPr>
          <p:cNvSpPr/>
          <p:nvPr userDrawn="1"/>
        </p:nvSpPr>
        <p:spPr>
          <a:xfrm>
            <a:off x="0" y="7533351"/>
            <a:ext cx="14630400" cy="70225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2"/>
              </a:solidFill>
            </a:endParaRPr>
          </a:p>
        </p:txBody>
      </p:sp>
      <p:pic>
        <p:nvPicPr>
          <p:cNvPr id="3" name="Graphic 2">
            <a:hlinkClick r:id="rId3"/>
            <a:extLst>
              <a:ext uri="{FF2B5EF4-FFF2-40B4-BE49-F238E27FC236}">
                <a16:creationId xmlns:a16="http://schemas.microsoft.com/office/drawing/2014/main" id="{AB37F79B-DFC7-EF9C-CCFD-E7A3260911B4}"/>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6508701" y="7750524"/>
            <a:ext cx="1613000" cy="271384"/>
          </a:xfrm>
          <a:prstGeom prst="rect">
            <a:avLst/>
          </a:prstGeom>
        </p:spPr>
      </p:pic>
    </p:spTree>
    <p:extLst>
      <p:ext uri="{BB962C8B-B14F-4D97-AF65-F5344CB8AC3E}">
        <p14:creationId xmlns:p14="http://schemas.microsoft.com/office/powerpoint/2010/main" val="4032833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Orange Outline Slide">
    <p:bg>
      <p:bgPr>
        <a:solidFill>
          <a:schemeClr val="bg1">
            <a:alpha val="0"/>
          </a:schemeClr>
        </a:solidFill>
        <a:effectLst/>
      </p:bgPr>
    </p:bg>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8EC7742A-1C15-A0C3-27B5-311BB4BE0693}"/>
              </a:ext>
            </a:extLst>
          </p:cNvPr>
          <p:cNvSpPr/>
          <p:nvPr userDrawn="1"/>
        </p:nvSpPr>
        <p:spPr>
          <a:xfrm>
            <a:off x="352501" y="345120"/>
            <a:ext cx="13925398" cy="7539360"/>
          </a:xfrm>
          <a:prstGeom prst="roundRect">
            <a:avLst>
              <a:gd name="adj" fmla="val 2282"/>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2" name="Rectangle 1">
            <a:hlinkClick r:id="rId2"/>
            <a:extLst>
              <a:ext uri="{FF2B5EF4-FFF2-40B4-BE49-F238E27FC236}">
                <a16:creationId xmlns:a16="http://schemas.microsoft.com/office/drawing/2014/main" id="{962D55CD-A449-6C7B-EBDE-9DE6E7096E16}"/>
              </a:ext>
            </a:extLst>
          </p:cNvPr>
          <p:cNvSpPr/>
          <p:nvPr userDrawn="1"/>
        </p:nvSpPr>
        <p:spPr>
          <a:xfrm>
            <a:off x="0" y="7533351"/>
            <a:ext cx="14630400" cy="70225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2"/>
              </a:solidFill>
            </a:endParaRPr>
          </a:p>
        </p:txBody>
      </p:sp>
      <p:pic>
        <p:nvPicPr>
          <p:cNvPr id="4" name="Graphic 3">
            <a:hlinkClick r:id="rId3"/>
            <a:extLst>
              <a:ext uri="{FF2B5EF4-FFF2-40B4-BE49-F238E27FC236}">
                <a16:creationId xmlns:a16="http://schemas.microsoft.com/office/drawing/2014/main" id="{8E05293E-8190-A0F2-A8D2-9B48D728E648}"/>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6508701" y="7750524"/>
            <a:ext cx="1613000" cy="271384"/>
          </a:xfrm>
          <a:prstGeom prst="rect">
            <a:avLst/>
          </a:prstGeom>
        </p:spPr>
      </p:pic>
    </p:spTree>
    <p:extLst>
      <p:ext uri="{BB962C8B-B14F-4D97-AF65-F5344CB8AC3E}">
        <p14:creationId xmlns:p14="http://schemas.microsoft.com/office/powerpoint/2010/main" val="2960171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Navy Outline Slide">
    <p:bg>
      <p:bgPr>
        <a:solidFill>
          <a:schemeClr val="bg1">
            <a:alpha val="0"/>
          </a:schemeClr>
        </a:solidFill>
        <a:effectLst/>
      </p:bgPr>
    </p:bg>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8EC7742A-1C15-A0C3-27B5-311BB4BE0693}"/>
              </a:ext>
            </a:extLst>
          </p:cNvPr>
          <p:cNvSpPr/>
          <p:nvPr userDrawn="1"/>
        </p:nvSpPr>
        <p:spPr>
          <a:xfrm>
            <a:off x="352501" y="345120"/>
            <a:ext cx="13925398" cy="7539360"/>
          </a:xfrm>
          <a:prstGeom prst="roundRect">
            <a:avLst>
              <a:gd name="adj" fmla="val 2282"/>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2" name="Rectangle 1">
            <a:hlinkClick r:id="rId2"/>
            <a:extLst>
              <a:ext uri="{FF2B5EF4-FFF2-40B4-BE49-F238E27FC236}">
                <a16:creationId xmlns:a16="http://schemas.microsoft.com/office/drawing/2014/main" id="{7FD2BE4F-32C1-A320-4BA2-5395CF9296AE}"/>
              </a:ext>
            </a:extLst>
          </p:cNvPr>
          <p:cNvSpPr/>
          <p:nvPr userDrawn="1"/>
        </p:nvSpPr>
        <p:spPr>
          <a:xfrm>
            <a:off x="0" y="7533351"/>
            <a:ext cx="14630400" cy="70225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2"/>
              </a:solidFill>
            </a:endParaRPr>
          </a:p>
        </p:txBody>
      </p:sp>
      <p:pic>
        <p:nvPicPr>
          <p:cNvPr id="4" name="Graphic 3">
            <a:hlinkClick r:id="rId3"/>
            <a:extLst>
              <a:ext uri="{FF2B5EF4-FFF2-40B4-BE49-F238E27FC236}">
                <a16:creationId xmlns:a16="http://schemas.microsoft.com/office/drawing/2014/main" id="{2F01C994-F155-CBFB-A941-2C2ACDB0810E}"/>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6508701" y="7750524"/>
            <a:ext cx="1613000" cy="271384"/>
          </a:xfrm>
          <a:prstGeom prst="rect">
            <a:avLst/>
          </a:prstGeom>
        </p:spPr>
      </p:pic>
    </p:spTree>
    <p:extLst>
      <p:ext uri="{BB962C8B-B14F-4D97-AF65-F5344CB8AC3E}">
        <p14:creationId xmlns:p14="http://schemas.microsoft.com/office/powerpoint/2010/main" val="915349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Blank White Slide">
    <p:bg>
      <p:bgPr>
        <a:solidFill>
          <a:schemeClr val="bg1">
            <a:alpha val="0"/>
          </a:schemeClr>
        </a:solidFill>
        <a:effectLst/>
      </p:bgPr>
    </p:bg>
    <p:spTree>
      <p:nvGrpSpPr>
        <p:cNvPr id="1" name=""/>
        <p:cNvGrpSpPr/>
        <p:nvPr/>
      </p:nvGrpSpPr>
      <p:grpSpPr>
        <a:xfrm>
          <a:off x="0" y="0"/>
          <a:ext cx="0" cy="0"/>
          <a:chOff x="0" y="0"/>
          <a:chExt cx="0" cy="0"/>
        </a:xfrm>
      </p:grpSpPr>
      <p:sp>
        <p:nvSpPr>
          <p:cNvPr id="3" name="Rectangle 2">
            <a:hlinkClick r:id="rId2"/>
            <a:extLst>
              <a:ext uri="{FF2B5EF4-FFF2-40B4-BE49-F238E27FC236}">
                <a16:creationId xmlns:a16="http://schemas.microsoft.com/office/drawing/2014/main" id="{180BFB0B-E8D3-149D-8D6E-E6E852D3FB8E}"/>
              </a:ext>
            </a:extLst>
          </p:cNvPr>
          <p:cNvSpPr/>
          <p:nvPr userDrawn="1"/>
        </p:nvSpPr>
        <p:spPr>
          <a:xfrm>
            <a:off x="0" y="7533351"/>
            <a:ext cx="14630400" cy="70225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2"/>
              </a:solidFill>
            </a:endParaRPr>
          </a:p>
        </p:txBody>
      </p:sp>
      <p:pic>
        <p:nvPicPr>
          <p:cNvPr id="5" name="Graphic 4">
            <a:hlinkClick r:id="rId3"/>
            <a:extLst>
              <a:ext uri="{FF2B5EF4-FFF2-40B4-BE49-F238E27FC236}">
                <a16:creationId xmlns:a16="http://schemas.microsoft.com/office/drawing/2014/main" id="{843D091B-1640-D465-5F14-0BF2CAAEA049}"/>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6508701" y="7750524"/>
            <a:ext cx="1613000" cy="271384"/>
          </a:xfrm>
          <a:prstGeom prst="rect">
            <a:avLst/>
          </a:prstGeom>
        </p:spPr>
      </p:pic>
    </p:spTree>
    <p:extLst>
      <p:ext uri="{BB962C8B-B14F-4D97-AF65-F5344CB8AC3E}">
        <p14:creationId xmlns:p14="http://schemas.microsoft.com/office/powerpoint/2010/main" val="2423732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olid Denim Slide">
    <p:bg>
      <p:bgPr>
        <a:solidFill>
          <a:schemeClr val="tx2"/>
        </a:solidFill>
        <a:effectLst/>
      </p:bgPr>
    </p:bg>
    <p:spTree>
      <p:nvGrpSpPr>
        <p:cNvPr id="1" name=""/>
        <p:cNvGrpSpPr/>
        <p:nvPr/>
      </p:nvGrpSpPr>
      <p:grpSpPr>
        <a:xfrm>
          <a:off x="0" y="0"/>
          <a:ext cx="0" cy="0"/>
          <a:chOff x="0" y="0"/>
          <a:chExt cx="0" cy="0"/>
        </a:xfrm>
      </p:grpSpPr>
      <p:sp>
        <p:nvSpPr>
          <p:cNvPr id="3" name="Rectangle 2">
            <a:hlinkClick r:id="rId2"/>
            <a:extLst>
              <a:ext uri="{FF2B5EF4-FFF2-40B4-BE49-F238E27FC236}">
                <a16:creationId xmlns:a16="http://schemas.microsoft.com/office/drawing/2014/main" id="{60B84C14-91F1-3504-6AFA-0A39A01C668C}"/>
              </a:ext>
            </a:extLst>
          </p:cNvPr>
          <p:cNvSpPr/>
          <p:nvPr userDrawn="1"/>
        </p:nvSpPr>
        <p:spPr>
          <a:xfrm>
            <a:off x="0" y="7533351"/>
            <a:ext cx="14630400" cy="70225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2"/>
              </a:solidFill>
            </a:endParaRPr>
          </a:p>
        </p:txBody>
      </p:sp>
      <p:pic>
        <p:nvPicPr>
          <p:cNvPr id="5" name="Graphic 4">
            <a:hlinkClick r:id="rId3"/>
            <a:extLst>
              <a:ext uri="{FF2B5EF4-FFF2-40B4-BE49-F238E27FC236}">
                <a16:creationId xmlns:a16="http://schemas.microsoft.com/office/drawing/2014/main" id="{0D6AB1D3-BAE9-B711-3C42-56C8FA1F3B99}"/>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6508701" y="7750524"/>
            <a:ext cx="1613000" cy="271384"/>
          </a:xfrm>
          <a:prstGeom prst="rect">
            <a:avLst/>
          </a:prstGeom>
        </p:spPr>
      </p:pic>
    </p:spTree>
    <p:extLst>
      <p:ext uri="{BB962C8B-B14F-4D97-AF65-F5344CB8AC3E}">
        <p14:creationId xmlns:p14="http://schemas.microsoft.com/office/powerpoint/2010/main" val="1943902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AFA"/>
          </a:solidFill>
          <a:ln/>
        </p:spPr>
        <p:txBody>
          <a:bodyPr/>
          <a:lstStyle/>
          <a:p>
            <a:endParaRPr lang="en-US"/>
          </a:p>
        </p:txBody>
      </p:sp>
      <p:sp>
        <p:nvSpPr>
          <p:cNvPr id="3" name="Shape 1"/>
          <p:cNvSpPr/>
          <p:nvPr/>
        </p:nvSpPr>
        <p:spPr>
          <a:xfrm>
            <a:off x="0" y="0"/>
            <a:ext cx="14630400" cy="8229600"/>
          </a:xfrm>
          <a:prstGeom prst="rect">
            <a:avLst/>
          </a:prstGeom>
          <a:solidFill>
            <a:srgbClr val="FFFFFF"/>
          </a:solidFill>
          <a:ln/>
        </p:spPr>
        <p:txBody>
          <a:bodyPr/>
          <a:lstStyle/>
          <a:p>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10_Left Sidebar Image">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BBE3570B-1BD0-D243-B95B-12BC40D26B48}"/>
              </a:ext>
            </a:extLst>
          </p:cNvPr>
          <p:cNvSpPr>
            <a:spLocks noGrp="1"/>
          </p:cNvSpPr>
          <p:nvPr>
            <p:ph sz="half" idx="1"/>
          </p:nvPr>
        </p:nvSpPr>
        <p:spPr>
          <a:xfrm>
            <a:off x="6770218" y="2602231"/>
            <a:ext cx="7187184" cy="4408962"/>
          </a:xfrm>
          <a:prstGeom prst="rect">
            <a:avLst/>
          </a:prstGeom>
        </p:spPr>
        <p:txBody>
          <a:bodyPr>
            <a:noAutofit/>
          </a:bodyPr>
          <a:lstStyle>
            <a:lvl1pPr>
              <a:spcBef>
                <a:spcPts val="960"/>
              </a:spcBef>
              <a:buClr>
                <a:schemeClr val="accent2"/>
              </a:buClr>
              <a:defRPr sz="2240" b="0" i="0">
                <a:solidFill>
                  <a:schemeClr val="tx2"/>
                </a:solidFill>
                <a:latin typeface="Inter" panose="02000503000000020004" pitchFamily="2" charset="0"/>
                <a:ea typeface="Inter" panose="02000503000000020004" pitchFamily="2" charset="0"/>
                <a:cs typeface="Poppins" pitchFamily="2" charset="77"/>
              </a:defRPr>
            </a:lvl1pPr>
            <a:lvl2pPr>
              <a:spcBef>
                <a:spcPts val="960"/>
              </a:spcBef>
              <a:buClr>
                <a:schemeClr val="accent2"/>
              </a:buClr>
              <a:defRPr sz="1920" b="0" i="0">
                <a:solidFill>
                  <a:schemeClr val="tx2"/>
                </a:solidFill>
                <a:latin typeface="Inter" panose="02000503000000020004" pitchFamily="2" charset="0"/>
                <a:ea typeface="Inter" panose="02000503000000020004" pitchFamily="2" charset="0"/>
                <a:cs typeface="Poppins" pitchFamily="2" charset="77"/>
              </a:defRPr>
            </a:lvl2pPr>
            <a:lvl3pPr>
              <a:spcBef>
                <a:spcPts val="960"/>
              </a:spcBef>
              <a:buClr>
                <a:schemeClr val="accent2"/>
              </a:buClr>
              <a:defRPr sz="1760" b="0" i="0">
                <a:solidFill>
                  <a:schemeClr val="tx2"/>
                </a:solidFill>
                <a:latin typeface="Inter" panose="02000503000000020004" pitchFamily="2" charset="0"/>
                <a:ea typeface="Inter" panose="02000503000000020004" pitchFamily="2" charset="0"/>
                <a:cs typeface="Poppins" pitchFamily="2" charset="77"/>
              </a:defRPr>
            </a:lvl3pPr>
            <a:lvl4pPr>
              <a:spcBef>
                <a:spcPts val="960"/>
              </a:spcBef>
              <a:buClr>
                <a:schemeClr val="accent2"/>
              </a:buClr>
              <a:defRPr sz="1680" b="0" i="0">
                <a:solidFill>
                  <a:schemeClr val="tx2"/>
                </a:solidFill>
                <a:latin typeface="Inter" panose="02000503000000020004" pitchFamily="2" charset="0"/>
                <a:ea typeface="Inter" panose="02000503000000020004" pitchFamily="2" charset="0"/>
                <a:cs typeface="Poppins" pitchFamily="2" charset="77"/>
              </a:defRPr>
            </a:lvl4pPr>
            <a:lvl5pPr>
              <a:spcBef>
                <a:spcPts val="960"/>
              </a:spcBef>
              <a:buClr>
                <a:schemeClr val="accent2"/>
              </a:buClr>
              <a:defRPr sz="1680" b="0" i="0">
                <a:solidFill>
                  <a:schemeClr val="tx2"/>
                </a:solidFill>
                <a:latin typeface="Inter" panose="02000503000000020004" pitchFamily="2" charset="0"/>
                <a:ea typeface="Inter" panose="02000503000000020004" pitchFamily="2" charset="0"/>
                <a:cs typeface="Poppins" pitchFamily="2" charset="77"/>
              </a:defRPr>
            </a:lvl5pPr>
            <a:lvl6pPr>
              <a:defRPr sz="2880"/>
            </a:lvl6pPr>
            <a:lvl7pPr>
              <a:defRPr sz="2880"/>
            </a:lvl7pPr>
            <a:lvl8pPr>
              <a:defRPr sz="2880"/>
            </a:lvl8pPr>
            <a:lvl9pPr>
              <a:defRPr sz="28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M"/>
          </a:p>
        </p:txBody>
      </p:sp>
      <p:sp>
        <p:nvSpPr>
          <p:cNvPr id="9" name="Title Placeholder 1">
            <a:extLst>
              <a:ext uri="{FF2B5EF4-FFF2-40B4-BE49-F238E27FC236}">
                <a16:creationId xmlns:a16="http://schemas.microsoft.com/office/drawing/2014/main" id="{D9F42131-D639-D74B-9682-EF0FCC9CAE89}"/>
              </a:ext>
            </a:extLst>
          </p:cNvPr>
          <p:cNvSpPr>
            <a:spLocks noGrp="1"/>
          </p:cNvSpPr>
          <p:nvPr>
            <p:ph type="title" hasCustomPrompt="1"/>
          </p:nvPr>
        </p:nvSpPr>
        <p:spPr>
          <a:xfrm>
            <a:off x="6770218" y="701040"/>
            <a:ext cx="7187184" cy="1371600"/>
          </a:xfrm>
          <a:prstGeom prst="rect">
            <a:avLst/>
          </a:prstGeom>
        </p:spPr>
        <p:txBody>
          <a:bodyPr vert="horz" lIns="91440" tIns="45720" rIns="91440" bIns="45720" rtlCol="0" anchor="ctr">
            <a:noAutofit/>
          </a:bodyPr>
          <a:lstStyle>
            <a:lvl1pPr>
              <a:defRPr b="1" i="0" spc="-180">
                <a:solidFill>
                  <a:schemeClr val="tx1"/>
                </a:solidFill>
                <a:latin typeface="Poppins" pitchFamily="2" charset="77"/>
                <a:cs typeface="Poppins" pitchFamily="2" charset="77"/>
              </a:defRPr>
            </a:lvl1pPr>
          </a:lstStyle>
          <a:p>
            <a:r>
              <a:rPr lang="en-US"/>
              <a:t>Click to edit </a:t>
            </a:r>
            <a:br>
              <a:rPr lang="en-US"/>
            </a:br>
            <a:r>
              <a:rPr lang="en-US"/>
              <a:t>Master title style</a:t>
            </a:r>
            <a:endParaRPr lang="en-JM"/>
          </a:p>
        </p:txBody>
      </p:sp>
      <p:sp>
        <p:nvSpPr>
          <p:cNvPr id="10" name="Picture Placeholder 4">
            <a:extLst>
              <a:ext uri="{FF2B5EF4-FFF2-40B4-BE49-F238E27FC236}">
                <a16:creationId xmlns:a16="http://schemas.microsoft.com/office/drawing/2014/main" id="{C3F91C6F-2A45-F34B-A4EF-45D681D76ED3}"/>
              </a:ext>
            </a:extLst>
          </p:cNvPr>
          <p:cNvSpPr>
            <a:spLocks noGrp="1"/>
          </p:cNvSpPr>
          <p:nvPr>
            <p:ph type="pic" sz="quarter" idx="80"/>
          </p:nvPr>
        </p:nvSpPr>
        <p:spPr>
          <a:xfrm>
            <a:off x="352002" y="345121"/>
            <a:ext cx="5829216" cy="6851327"/>
          </a:xfrm>
          <a:prstGeom prst="roundRect">
            <a:avLst>
              <a:gd name="adj" fmla="val 2659"/>
            </a:avLst>
          </a:prstGeom>
          <a:noFill/>
        </p:spPr>
        <p:txBody>
          <a:bodyPr>
            <a:normAutofit/>
          </a:bodyPr>
          <a:lstStyle>
            <a:lvl1pPr marL="0" indent="0" algn="ctr">
              <a:buNone/>
              <a:defRPr sz="1680" b="1" i="0">
                <a:solidFill>
                  <a:schemeClr val="bg1"/>
                </a:solidFill>
                <a:latin typeface="Poppins SemiBold" pitchFamily="2" charset="77"/>
                <a:cs typeface="Poppins SemiBold" pitchFamily="2" charset="77"/>
              </a:defRPr>
            </a:lvl1pPr>
          </a:lstStyle>
          <a:p>
            <a:r>
              <a:rPr lang="en-US"/>
              <a:t>Click icon to add picture</a:t>
            </a:r>
          </a:p>
        </p:txBody>
      </p:sp>
      <p:sp>
        <p:nvSpPr>
          <p:cNvPr id="3" name="Rectangle 2">
            <a:hlinkClick r:id="rId2"/>
            <a:extLst>
              <a:ext uri="{FF2B5EF4-FFF2-40B4-BE49-F238E27FC236}">
                <a16:creationId xmlns:a16="http://schemas.microsoft.com/office/drawing/2014/main" id="{46556EFB-8A32-9109-2452-C843C3398856}"/>
              </a:ext>
            </a:extLst>
          </p:cNvPr>
          <p:cNvSpPr/>
          <p:nvPr userDrawn="1"/>
        </p:nvSpPr>
        <p:spPr>
          <a:xfrm>
            <a:off x="0" y="7533351"/>
            <a:ext cx="14630400" cy="70225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2"/>
              </a:solidFill>
            </a:endParaRPr>
          </a:p>
        </p:txBody>
      </p:sp>
      <p:pic>
        <p:nvPicPr>
          <p:cNvPr id="5" name="Graphic 4">
            <a:hlinkClick r:id="rId3"/>
            <a:extLst>
              <a:ext uri="{FF2B5EF4-FFF2-40B4-BE49-F238E27FC236}">
                <a16:creationId xmlns:a16="http://schemas.microsoft.com/office/drawing/2014/main" id="{0D198789-AEDC-7090-95E5-8E5D768DF3E0}"/>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6508701" y="7750524"/>
            <a:ext cx="1613000" cy="271384"/>
          </a:xfrm>
          <a:prstGeom prst="rect">
            <a:avLst/>
          </a:prstGeom>
        </p:spPr>
      </p:pic>
    </p:spTree>
    <p:extLst>
      <p:ext uri="{BB962C8B-B14F-4D97-AF65-F5344CB8AC3E}">
        <p14:creationId xmlns:p14="http://schemas.microsoft.com/office/powerpoint/2010/main" val="351764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11_Right Sidebar Image">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BBE3570B-1BD0-D243-B95B-12BC40D26B48}"/>
              </a:ext>
            </a:extLst>
          </p:cNvPr>
          <p:cNvSpPr>
            <a:spLocks noGrp="1"/>
          </p:cNvSpPr>
          <p:nvPr>
            <p:ph sz="half" idx="1"/>
          </p:nvPr>
        </p:nvSpPr>
        <p:spPr>
          <a:xfrm>
            <a:off x="625450" y="2602231"/>
            <a:ext cx="7187184" cy="4522964"/>
          </a:xfrm>
          <a:prstGeom prst="rect">
            <a:avLst/>
          </a:prstGeom>
        </p:spPr>
        <p:txBody>
          <a:bodyPr>
            <a:noAutofit/>
          </a:bodyPr>
          <a:lstStyle>
            <a:lvl1pPr>
              <a:spcBef>
                <a:spcPts val="960"/>
              </a:spcBef>
              <a:buClr>
                <a:schemeClr val="accent2"/>
              </a:buClr>
              <a:defRPr sz="2240" b="0" i="0">
                <a:solidFill>
                  <a:schemeClr val="tx2"/>
                </a:solidFill>
                <a:latin typeface="Inter" panose="02000503000000020004" pitchFamily="2" charset="0"/>
                <a:ea typeface="Inter" panose="02000503000000020004" pitchFamily="2" charset="0"/>
                <a:cs typeface="Poppins" pitchFamily="2" charset="77"/>
              </a:defRPr>
            </a:lvl1pPr>
            <a:lvl2pPr>
              <a:spcBef>
                <a:spcPts val="960"/>
              </a:spcBef>
              <a:buClr>
                <a:schemeClr val="accent2"/>
              </a:buClr>
              <a:defRPr sz="1920" b="0" i="0">
                <a:solidFill>
                  <a:schemeClr val="tx2"/>
                </a:solidFill>
                <a:latin typeface="Inter" panose="02000503000000020004" pitchFamily="2" charset="0"/>
                <a:ea typeface="Inter" panose="02000503000000020004" pitchFamily="2" charset="0"/>
                <a:cs typeface="Poppins" pitchFamily="2" charset="77"/>
              </a:defRPr>
            </a:lvl2pPr>
            <a:lvl3pPr>
              <a:spcBef>
                <a:spcPts val="960"/>
              </a:spcBef>
              <a:buClr>
                <a:schemeClr val="accent2"/>
              </a:buClr>
              <a:defRPr sz="1760" b="0" i="0">
                <a:solidFill>
                  <a:schemeClr val="tx2"/>
                </a:solidFill>
                <a:latin typeface="Inter" panose="02000503000000020004" pitchFamily="2" charset="0"/>
                <a:ea typeface="Inter" panose="02000503000000020004" pitchFamily="2" charset="0"/>
                <a:cs typeface="Poppins" pitchFamily="2" charset="77"/>
              </a:defRPr>
            </a:lvl3pPr>
            <a:lvl4pPr>
              <a:spcBef>
                <a:spcPts val="960"/>
              </a:spcBef>
              <a:buClr>
                <a:schemeClr val="accent2"/>
              </a:buClr>
              <a:defRPr sz="1680" b="0" i="0">
                <a:solidFill>
                  <a:schemeClr val="tx2"/>
                </a:solidFill>
                <a:latin typeface="Inter" panose="02000503000000020004" pitchFamily="2" charset="0"/>
                <a:ea typeface="Inter" panose="02000503000000020004" pitchFamily="2" charset="0"/>
                <a:cs typeface="Poppins" pitchFamily="2" charset="77"/>
              </a:defRPr>
            </a:lvl4pPr>
            <a:lvl5pPr>
              <a:spcBef>
                <a:spcPts val="960"/>
              </a:spcBef>
              <a:buClr>
                <a:schemeClr val="accent2"/>
              </a:buClr>
              <a:defRPr sz="1680" b="0" i="0">
                <a:solidFill>
                  <a:schemeClr val="tx2"/>
                </a:solidFill>
                <a:latin typeface="Inter" panose="02000503000000020004" pitchFamily="2" charset="0"/>
                <a:ea typeface="Inter" panose="02000503000000020004" pitchFamily="2" charset="0"/>
                <a:cs typeface="Poppins" pitchFamily="2" charset="77"/>
              </a:defRPr>
            </a:lvl5pPr>
            <a:lvl6pPr>
              <a:defRPr sz="2880"/>
            </a:lvl6pPr>
            <a:lvl7pPr>
              <a:defRPr sz="2880"/>
            </a:lvl7pPr>
            <a:lvl8pPr>
              <a:defRPr sz="2880"/>
            </a:lvl8pPr>
            <a:lvl9pPr>
              <a:defRPr sz="28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M"/>
          </a:p>
        </p:txBody>
      </p:sp>
      <p:sp>
        <p:nvSpPr>
          <p:cNvPr id="9" name="Title Placeholder 1">
            <a:extLst>
              <a:ext uri="{FF2B5EF4-FFF2-40B4-BE49-F238E27FC236}">
                <a16:creationId xmlns:a16="http://schemas.microsoft.com/office/drawing/2014/main" id="{D9F42131-D639-D74B-9682-EF0FCC9CAE89}"/>
              </a:ext>
            </a:extLst>
          </p:cNvPr>
          <p:cNvSpPr>
            <a:spLocks noGrp="1"/>
          </p:cNvSpPr>
          <p:nvPr>
            <p:ph type="title" hasCustomPrompt="1"/>
          </p:nvPr>
        </p:nvSpPr>
        <p:spPr>
          <a:xfrm>
            <a:off x="625450" y="701040"/>
            <a:ext cx="7187184" cy="1371600"/>
          </a:xfrm>
          <a:prstGeom prst="rect">
            <a:avLst/>
          </a:prstGeom>
        </p:spPr>
        <p:txBody>
          <a:bodyPr vert="horz" lIns="91440" tIns="45720" rIns="91440" bIns="45720" rtlCol="0" anchor="ctr">
            <a:noAutofit/>
          </a:bodyPr>
          <a:lstStyle>
            <a:lvl1pPr>
              <a:defRPr b="1" i="0" spc="-180">
                <a:solidFill>
                  <a:schemeClr val="tx1"/>
                </a:solidFill>
                <a:latin typeface="Poppins" pitchFamily="2" charset="77"/>
                <a:cs typeface="Poppins" pitchFamily="2" charset="77"/>
              </a:defRPr>
            </a:lvl1pPr>
          </a:lstStyle>
          <a:p>
            <a:r>
              <a:rPr lang="en-US"/>
              <a:t>Click to edit </a:t>
            </a:r>
            <a:br>
              <a:rPr lang="en-US"/>
            </a:br>
            <a:r>
              <a:rPr lang="en-US"/>
              <a:t>Master title style</a:t>
            </a:r>
            <a:endParaRPr lang="en-JM"/>
          </a:p>
        </p:txBody>
      </p:sp>
      <p:sp>
        <p:nvSpPr>
          <p:cNvPr id="5" name="Picture Placeholder 4">
            <a:extLst>
              <a:ext uri="{FF2B5EF4-FFF2-40B4-BE49-F238E27FC236}">
                <a16:creationId xmlns:a16="http://schemas.microsoft.com/office/drawing/2014/main" id="{60B1C4B1-252C-950F-F49D-B2E5ADE660FB}"/>
              </a:ext>
            </a:extLst>
          </p:cNvPr>
          <p:cNvSpPr>
            <a:spLocks noGrp="1"/>
          </p:cNvSpPr>
          <p:nvPr>
            <p:ph type="pic" sz="quarter" idx="81"/>
          </p:nvPr>
        </p:nvSpPr>
        <p:spPr>
          <a:xfrm>
            <a:off x="8415731" y="345121"/>
            <a:ext cx="5829216" cy="6851327"/>
          </a:xfrm>
          <a:prstGeom prst="roundRect">
            <a:avLst>
              <a:gd name="adj" fmla="val 2659"/>
            </a:avLst>
          </a:prstGeom>
          <a:noFill/>
        </p:spPr>
        <p:txBody>
          <a:bodyPr>
            <a:normAutofit/>
          </a:bodyPr>
          <a:lstStyle>
            <a:lvl1pPr marL="0" indent="0" algn="ctr">
              <a:buNone/>
              <a:defRPr sz="1680" b="1" i="0">
                <a:solidFill>
                  <a:schemeClr val="bg1"/>
                </a:solidFill>
                <a:latin typeface="Poppins SemiBold" pitchFamily="2" charset="77"/>
                <a:cs typeface="Poppins SemiBold" pitchFamily="2" charset="77"/>
              </a:defRPr>
            </a:lvl1pPr>
          </a:lstStyle>
          <a:p>
            <a:r>
              <a:rPr lang="en-US"/>
              <a:t>Click icon to add picture</a:t>
            </a:r>
          </a:p>
        </p:txBody>
      </p:sp>
      <p:sp>
        <p:nvSpPr>
          <p:cNvPr id="3" name="Rectangle 2">
            <a:hlinkClick r:id="rId2"/>
            <a:extLst>
              <a:ext uri="{FF2B5EF4-FFF2-40B4-BE49-F238E27FC236}">
                <a16:creationId xmlns:a16="http://schemas.microsoft.com/office/drawing/2014/main" id="{4F72FECA-7EA0-7F79-5185-1EDF71C088FD}"/>
              </a:ext>
            </a:extLst>
          </p:cNvPr>
          <p:cNvSpPr/>
          <p:nvPr userDrawn="1"/>
        </p:nvSpPr>
        <p:spPr>
          <a:xfrm>
            <a:off x="0" y="7533351"/>
            <a:ext cx="14630400" cy="70225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2"/>
              </a:solidFill>
            </a:endParaRPr>
          </a:p>
        </p:txBody>
      </p:sp>
      <p:pic>
        <p:nvPicPr>
          <p:cNvPr id="4" name="Graphic 3">
            <a:hlinkClick r:id="rId3"/>
            <a:extLst>
              <a:ext uri="{FF2B5EF4-FFF2-40B4-BE49-F238E27FC236}">
                <a16:creationId xmlns:a16="http://schemas.microsoft.com/office/drawing/2014/main" id="{DE7CC714-48AC-AC70-8E98-EE135D8369E0}"/>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6508701" y="7750524"/>
            <a:ext cx="1613000" cy="271384"/>
          </a:xfrm>
          <a:prstGeom prst="rect">
            <a:avLst/>
          </a:prstGeom>
        </p:spPr>
      </p:pic>
    </p:spTree>
    <p:extLst>
      <p:ext uri="{BB962C8B-B14F-4D97-AF65-F5344CB8AC3E}">
        <p14:creationId xmlns:p14="http://schemas.microsoft.com/office/powerpoint/2010/main" val="2503271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19_Title Only">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9C5A0C-ABF1-912E-A39E-7C2A74CA40FE}"/>
              </a:ext>
            </a:extLst>
          </p:cNvPr>
          <p:cNvSpPr>
            <a:spLocks noGrp="1"/>
          </p:cNvSpPr>
          <p:nvPr>
            <p:ph type="title"/>
          </p:nvPr>
        </p:nvSpPr>
        <p:spPr>
          <a:xfrm>
            <a:off x="975360" y="710750"/>
            <a:ext cx="12679680" cy="1371600"/>
          </a:xfrm>
          <a:prstGeom prst="rect">
            <a:avLst/>
          </a:prstGeom>
        </p:spPr>
        <p:txBody>
          <a:bodyPr vert="horz" lIns="91440" tIns="45720" rIns="91440" bIns="45720" rtlCol="0" anchor="ctr">
            <a:noAutofit/>
          </a:bodyPr>
          <a:lstStyle>
            <a:lvl1pPr algn="ctr">
              <a:defRPr b="1" i="0" spc="-180">
                <a:solidFill>
                  <a:schemeClr val="tx1"/>
                </a:solidFill>
                <a:latin typeface="Poppins" pitchFamily="2" charset="77"/>
                <a:cs typeface="Poppins" pitchFamily="2" charset="77"/>
              </a:defRPr>
            </a:lvl1pPr>
          </a:lstStyle>
          <a:p>
            <a:r>
              <a:rPr lang="en-US"/>
              <a:t>Click to edit Master title style</a:t>
            </a:r>
            <a:endParaRPr lang="en-JM"/>
          </a:p>
        </p:txBody>
      </p:sp>
      <p:sp>
        <p:nvSpPr>
          <p:cNvPr id="3" name="Rectangle 2">
            <a:hlinkClick r:id="rId2"/>
            <a:extLst>
              <a:ext uri="{FF2B5EF4-FFF2-40B4-BE49-F238E27FC236}">
                <a16:creationId xmlns:a16="http://schemas.microsoft.com/office/drawing/2014/main" id="{652EEF98-D398-264F-4BBB-421DBB56160F}"/>
              </a:ext>
            </a:extLst>
          </p:cNvPr>
          <p:cNvSpPr/>
          <p:nvPr userDrawn="1"/>
        </p:nvSpPr>
        <p:spPr>
          <a:xfrm>
            <a:off x="0" y="7533351"/>
            <a:ext cx="14630400" cy="70225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2"/>
              </a:solidFill>
            </a:endParaRPr>
          </a:p>
        </p:txBody>
      </p:sp>
      <p:pic>
        <p:nvPicPr>
          <p:cNvPr id="4" name="Graphic 3">
            <a:hlinkClick r:id="rId3"/>
            <a:extLst>
              <a:ext uri="{FF2B5EF4-FFF2-40B4-BE49-F238E27FC236}">
                <a16:creationId xmlns:a16="http://schemas.microsoft.com/office/drawing/2014/main" id="{552032D3-6B85-5F57-A685-829985D61636}"/>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6508701" y="7750524"/>
            <a:ext cx="1613000" cy="271384"/>
          </a:xfrm>
          <a:prstGeom prst="rect">
            <a:avLst/>
          </a:prstGeom>
        </p:spPr>
      </p:pic>
    </p:spTree>
    <p:extLst>
      <p:ext uri="{BB962C8B-B14F-4D97-AF65-F5344CB8AC3E}">
        <p14:creationId xmlns:p14="http://schemas.microsoft.com/office/powerpoint/2010/main" val="4120804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12_ Grid Icon/Image Page">
    <p:spTree>
      <p:nvGrpSpPr>
        <p:cNvPr id="1" name=""/>
        <p:cNvGrpSpPr/>
        <p:nvPr/>
      </p:nvGrpSpPr>
      <p:grpSpPr>
        <a:xfrm>
          <a:off x="0" y="0"/>
          <a:ext cx="0" cy="0"/>
          <a:chOff x="0" y="0"/>
          <a:chExt cx="0" cy="0"/>
        </a:xfrm>
      </p:grpSpPr>
      <p:sp>
        <p:nvSpPr>
          <p:cNvPr id="27" name="Text Placeholder 5"/>
          <p:cNvSpPr>
            <a:spLocks noGrp="1"/>
          </p:cNvSpPr>
          <p:nvPr>
            <p:ph type="body" sz="quarter" idx="68" hasCustomPrompt="1"/>
          </p:nvPr>
        </p:nvSpPr>
        <p:spPr>
          <a:xfrm>
            <a:off x="975360" y="5981443"/>
            <a:ext cx="2804160" cy="1089661"/>
          </a:xfrm>
          <a:prstGeom prst="rect">
            <a:avLst/>
          </a:prstGeom>
        </p:spPr>
        <p:txBody>
          <a:bodyPr>
            <a:noAutofit/>
          </a:bodyPr>
          <a:lstStyle>
            <a:lvl1pPr marL="0" indent="0" algn="ctr">
              <a:buFontTx/>
              <a:buNone/>
              <a:defRPr sz="1600" b="0" i="0">
                <a:solidFill>
                  <a:schemeClr val="tx2"/>
                </a:solidFill>
                <a:latin typeface="Inter" panose="02000503000000020004" pitchFamily="2" charset="0"/>
                <a:ea typeface="Inter" panose="02000503000000020004" pitchFamily="2" charset="0"/>
                <a:cs typeface="Poppins" pitchFamily="2" charset="77"/>
              </a:defRPr>
            </a:lvl1pPr>
          </a:lstStyle>
          <a:p>
            <a:pPr lvl="0"/>
            <a:r>
              <a:rPr lang="en-US"/>
              <a:t>Click to edit </a:t>
            </a:r>
            <a:br>
              <a:rPr lang="en-US"/>
            </a:br>
            <a:r>
              <a:rPr lang="en-US"/>
              <a:t>Master text styles</a:t>
            </a:r>
          </a:p>
        </p:txBody>
      </p:sp>
      <p:sp>
        <p:nvSpPr>
          <p:cNvPr id="29" name="Text Placeholder 11"/>
          <p:cNvSpPr>
            <a:spLocks noGrp="1"/>
          </p:cNvSpPr>
          <p:nvPr>
            <p:ph type="body" sz="quarter" idx="70" hasCustomPrompt="1"/>
          </p:nvPr>
        </p:nvSpPr>
        <p:spPr>
          <a:xfrm>
            <a:off x="975360" y="5379462"/>
            <a:ext cx="2804160" cy="480061"/>
          </a:xfrm>
          <a:prstGeom prst="rect">
            <a:avLst/>
          </a:prstGeom>
        </p:spPr>
        <p:txBody>
          <a:bodyPr>
            <a:noAutofit/>
          </a:bodyPr>
          <a:lstStyle>
            <a:lvl1pPr marL="0" indent="0" algn="ctr">
              <a:buFontTx/>
              <a:buNone/>
              <a:defRPr sz="1920" b="1" i="0">
                <a:solidFill>
                  <a:schemeClr val="tx1"/>
                </a:solidFill>
                <a:latin typeface="Poppins SemiBold" pitchFamily="2" charset="77"/>
                <a:cs typeface="Poppins SemiBold" pitchFamily="2" charset="77"/>
              </a:defRPr>
            </a:lvl1pPr>
            <a:lvl2pPr>
              <a:defRPr sz="1680">
                <a:latin typeface="Poppins" pitchFamily="50" charset="0"/>
              </a:defRPr>
            </a:lvl2pPr>
            <a:lvl3pPr>
              <a:defRPr sz="1680">
                <a:latin typeface="Poppins" pitchFamily="50" charset="0"/>
              </a:defRPr>
            </a:lvl3pPr>
            <a:lvl4pPr>
              <a:defRPr sz="1680">
                <a:latin typeface="Poppins" pitchFamily="50" charset="0"/>
              </a:defRPr>
            </a:lvl4pPr>
            <a:lvl5pPr>
              <a:defRPr sz="1680">
                <a:latin typeface="Poppins" pitchFamily="50" charset="0"/>
              </a:defRPr>
            </a:lvl5pPr>
          </a:lstStyle>
          <a:p>
            <a:pPr lvl="0"/>
            <a:r>
              <a:rPr lang="en-US"/>
              <a:t>Click to edit title</a:t>
            </a:r>
          </a:p>
        </p:txBody>
      </p:sp>
      <p:sp>
        <p:nvSpPr>
          <p:cNvPr id="39" name="Picture Placeholder 4"/>
          <p:cNvSpPr>
            <a:spLocks noGrp="1"/>
          </p:cNvSpPr>
          <p:nvPr>
            <p:ph type="pic" sz="quarter" idx="80"/>
          </p:nvPr>
        </p:nvSpPr>
        <p:spPr>
          <a:xfrm>
            <a:off x="975360" y="2855411"/>
            <a:ext cx="2804160" cy="2194560"/>
          </a:xfrm>
          <a:prstGeom prst="rect">
            <a:avLst/>
          </a:prstGeom>
        </p:spPr>
        <p:txBody>
          <a:bodyPr>
            <a:normAutofit/>
          </a:bodyPr>
          <a:lstStyle>
            <a:lvl1pPr marL="0" indent="0" algn="ctr">
              <a:buNone/>
              <a:defRPr sz="1440" b="1" i="0">
                <a:solidFill>
                  <a:schemeClr val="bg2"/>
                </a:solidFill>
                <a:latin typeface="Poppins ExtraBold" pitchFamily="2" charset="77"/>
                <a:cs typeface="Poppins ExtraBold" pitchFamily="2" charset="77"/>
              </a:defRPr>
            </a:lvl1pPr>
          </a:lstStyle>
          <a:p>
            <a:r>
              <a:rPr lang="en-US"/>
              <a:t>Click icon to add picture</a:t>
            </a:r>
          </a:p>
        </p:txBody>
      </p:sp>
      <p:sp>
        <p:nvSpPr>
          <p:cNvPr id="16" name="Text Placeholder 5">
            <a:extLst>
              <a:ext uri="{FF2B5EF4-FFF2-40B4-BE49-F238E27FC236}">
                <a16:creationId xmlns:a16="http://schemas.microsoft.com/office/drawing/2014/main" id="{FA94D11F-0337-2A48-9671-A863F6BEE6FA}"/>
              </a:ext>
            </a:extLst>
          </p:cNvPr>
          <p:cNvSpPr>
            <a:spLocks noGrp="1"/>
          </p:cNvSpPr>
          <p:nvPr>
            <p:ph type="body" sz="quarter" idx="81" hasCustomPrompt="1"/>
          </p:nvPr>
        </p:nvSpPr>
        <p:spPr>
          <a:xfrm>
            <a:off x="4291477" y="5976252"/>
            <a:ext cx="2804160" cy="1089661"/>
          </a:xfrm>
          <a:prstGeom prst="rect">
            <a:avLst/>
          </a:prstGeom>
        </p:spPr>
        <p:txBody>
          <a:bodyPr>
            <a:noAutofit/>
          </a:bodyPr>
          <a:lstStyle>
            <a:lvl1pPr marL="0" indent="0" algn="ctr">
              <a:buFontTx/>
              <a:buNone/>
              <a:defRPr lang="en-US" sz="1600" b="0" i="0" kern="1200" dirty="0" smtClean="0">
                <a:solidFill>
                  <a:schemeClr val="tx2"/>
                </a:solidFill>
                <a:latin typeface="Inter" panose="02000503000000020004" pitchFamily="2" charset="0"/>
                <a:ea typeface="Inter" panose="02000503000000020004" pitchFamily="2" charset="0"/>
                <a:cs typeface="Poppins" pitchFamily="2" charset="77"/>
              </a:defRPr>
            </a:lvl1pPr>
          </a:lstStyle>
          <a:p>
            <a:pPr lvl="0"/>
            <a:r>
              <a:rPr lang="en-US"/>
              <a:t>Click to edit </a:t>
            </a:r>
            <a:br>
              <a:rPr lang="en-US"/>
            </a:br>
            <a:r>
              <a:rPr lang="en-US"/>
              <a:t>Master text styles</a:t>
            </a:r>
          </a:p>
        </p:txBody>
      </p:sp>
      <p:sp>
        <p:nvSpPr>
          <p:cNvPr id="17" name="Text Placeholder 11">
            <a:extLst>
              <a:ext uri="{FF2B5EF4-FFF2-40B4-BE49-F238E27FC236}">
                <a16:creationId xmlns:a16="http://schemas.microsoft.com/office/drawing/2014/main" id="{83BFF16E-E79E-E545-BB83-851A4458962C}"/>
              </a:ext>
            </a:extLst>
          </p:cNvPr>
          <p:cNvSpPr>
            <a:spLocks noGrp="1"/>
          </p:cNvSpPr>
          <p:nvPr>
            <p:ph type="body" sz="quarter" idx="82" hasCustomPrompt="1"/>
          </p:nvPr>
        </p:nvSpPr>
        <p:spPr>
          <a:xfrm>
            <a:off x="4291477" y="5374270"/>
            <a:ext cx="2804160" cy="480061"/>
          </a:xfrm>
          <a:prstGeom prst="rect">
            <a:avLst/>
          </a:prstGeom>
        </p:spPr>
        <p:txBody>
          <a:bodyPr>
            <a:noAutofit/>
          </a:bodyPr>
          <a:lstStyle>
            <a:lvl1pPr marL="0" indent="0" algn="ctr">
              <a:buFontTx/>
              <a:buNone/>
              <a:defRPr sz="1920" b="1" i="0">
                <a:solidFill>
                  <a:schemeClr val="tx1"/>
                </a:solidFill>
                <a:latin typeface="Poppins SemiBold" pitchFamily="2" charset="77"/>
                <a:cs typeface="Poppins SemiBold" pitchFamily="2" charset="77"/>
              </a:defRPr>
            </a:lvl1pPr>
            <a:lvl2pPr>
              <a:defRPr sz="1680">
                <a:latin typeface="Poppins" pitchFamily="50" charset="0"/>
              </a:defRPr>
            </a:lvl2pPr>
            <a:lvl3pPr>
              <a:defRPr sz="1680">
                <a:latin typeface="Poppins" pitchFamily="50" charset="0"/>
              </a:defRPr>
            </a:lvl3pPr>
            <a:lvl4pPr>
              <a:defRPr sz="1680">
                <a:latin typeface="Poppins" pitchFamily="50" charset="0"/>
              </a:defRPr>
            </a:lvl4pPr>
            <a:lvl5pPr>
              <a:defRPr sz="1680">
                <a:latin typeface="Poppins" pitchFamily="50" charset="0"/>
              </a:defRPr>
            </a:lvl5pPr>
          </a:lstStyle>
          <a:p>
            <a:pPr lvl="0"/>
            <a:r>
              <a:rPr lang="en-US"/>
              <a:t>Click to edit title</a:t>
            </a:r>
          </a:p>
        </p:txBody>
      </p:sp>
      <p:sp>
        <p:nvSpPr>
          <p:cNvPr id="20" name="Picture Placeholder 4">
            <a:extLst>
              <a:ext uri="{FF2B5EF4-FFF2-40B4-BE49-F238E27FC236}">
                <a16:creationId xmlns:a16="http://schemas.microsoft.com/office/drawing/2014/main" id="{E87DB7BD-A8AB-E648-B7D3-51B7233BE108}"/>
              </a:ext>
            </a:extLst>
          </p:cNvPr>
          <p:cNvSpPr>
            <a:spLocks noGrp="1"/>
          </p:cNvSpPr>
          <p:nvPr>
            <p:ph type="pic" sz="quarter" idx="83"/>
          </p:nvPr>
        </p:nvSpPr>
        <p:spPr>
          <a:xfrm>
            <a:off x="4288241" y="2855411"/>
            <a:ext cx="2804160" cy="2194560"/>
          </a:xfrm>
          <a:prstGeom prst="rect">
            <a:avLst/>
          </a:prstGeom>
        </p:spPr>
        <p:txBody>
          <a:bodyPr>
            <a:normAutofit/>
          </a:bodyPr>
          <a:lstStyle>
            <a:lvl1pPr marL="0" indent="0" algn="ctr">
              <a:buNone/>
              <a:defRPr sz="1440" b="1" i="0">
                <a:solidFill>
                  <a:schemeClr val="bg2"/>
                </a:solidFill>
                <a:latin typeface="Poppins ExtraBold" pitchFamily="2" charset="77"/>
                <a:cs typeface="Poppins ExtraBold" pitchFamily="2" charset="77"/>
              </a:defRPr>
            </a:lvl1pPr>
          </a:lstStyle>
          <a:p>
            <a:r>
              <a:rPr lang="en-US"/>
              <a:t>Click icon to add picture</a:t>
            </a:r>
          </a:p>
        </p:txBody>
      </p:sp>
      <p:sp>
        <p:nvSpPr>
          <p:cNvPr id="21" name="Text Placeholder 5">
            <a:extLst>
              <a:ext uri="{FF2B5EF4-FFF2-40B4-BE49-F238E27FC236}">
                <a16:creationId xmlns:a16="http://schemas.microsoft.com/office/drawing/2014/main" id="{D52D3290-9D40-AF4B-A7BD-A4544ED2B7EA}"/>
              </a:ext>
            </a:extLst>
          </p:cNvPr>
          <p:cNvSpPr>
            <a:spLocks noGrp="1"/>
          </p:cNvSpPr>
          <p:nvPr>
            <p:ph type="body" sz="quarter" idx="84" hasCustomPrompt="1"/>
          </p:nvPr>
        </p:nvSpPr>
        <p:spPr>
          <a:xfrm>
            <a:off x="7617302" y="5976252"/>
            <a:ext cx="2804160" cy="1089661"/>
          </a:xfrm>
          <a:prstGeom prst="rect">
            <a:avLst/>
          </a:prstGeom>
        </p:spPr>
        <p:txBody>
          <a:bodyPr>
            <a:noAutofit/>
          </a:bodyPr>
          <a:lstStyle>
            <a:lvl1pPr marL="0" indent="0" algn="ctr">
              <a:buFontTx/>
              <a:buNone/>
              <a:defRPr lang="en-US" sz="1600" b="0" i="0" kern="1200" dirty="0">
                <a:solidFill>
                  <a:schemeClr val="tx2"/>
                </a:solidFill>
                <a:latin typeface="Inter" panose="02000503000000020004" pitchFamily="2" charset="0"/>
                <a:ea typeface="Inter" panose="02000503000000020004" pitchFamily="2" charset="0"/>
                <a:cs typeface="Poppins" pitchFamily="2" charset="77"/>
              </a:defRPr>
            </a:lvl1pPr>
          </a:lstStyle>
          <a:p>
            <a:pPr marL="0" lvl="0" indent="0" algn="ctr" defTabSz="1463004" rtl="0" eaLnBrk="1" latinLnBrk="0" hangingPunct="1">
              <a:spcBef>
                <a:spcPct val="20000"/>
              </a:spcBef>
              <a:buFontTx/>
              <a:buNone/>
            </a:pPr>
            <a:r>
              <a:rPr lang="en-US"/>
              <a:t>Click to edit </a:t>
            </a:r>
            <a:br>
              <a:rPr lang="en-US"/>
            </a:br>
            <a:r>
              <a:rPr lang="en-US"/>
              <a:t>Master text styles</a:t>
            </a:r>
          </a:p>
        </p:txBody>
      </p:sp>
      <p:sp>
        <p:nvSpPr>
          <p:cNvPr id="22" name="Text Placeholder 11">
            <a:extLst>
              <a:ext uri="{FF2B5EF4-FFF2-40B4-BE49-F238E27FC236}">
                <a16:creationId xmlns:a16="http://schemas.microsoft.com/office/drawing/2014/main" id="{3E37AEDF-EF03-9D46-B88D-C92F881BDDD8}"/>
              </a:ext>
            </a:extLst>
          </p:cNvPr>
          <p:cNvSpPr>
            <a:spLocks noGrp="1"/>
          </p:cNvSpPr>
          <p:nvPr>
            <p:ph type="body" sz="quarter" idx="85" hasCustomPrompt="1"/>
          </p:nvPr>
        </p:nvSpPr>
        <p:spPr>
          <a:xfrm>
            <a:off x="7617302" y="5374270"/>
            <a:ext cx="2804160" cy="480061"/>
          </a:xfrm>
          <a:prstGeom prst="rect">
            <a:avLst/>
          </a:prstGeom>
        </p:spPr>
        <p:txBody>
          <a:bodyPr>
            <a:noAutofit/>
          </a:bodyPr>
          <a:lstStyle>
            <a:lvl1pPr marL="0" indent="0" algn="ctr">
              <a:buFontTx/>
              <a:buNone/>
              <a:defRPr lang="en-US" sz="1920" b="1" i="0" kern="1200" dirty="0">
                <a:solidFill>
                  <a:schemeClr val="tx1"/>
                </a:solidFill>
                <a:latin typeface="Poppins SemiBold" pitchFamily="2" charset="77"/>
                <a:ea typeface="+mn-ea"/>
                <a:cs typeface="Poppins SemiBold" pitchFamily="2" charset="77"/>
              </a:defRPr>
            </a:lvl1pPr>
            <a:lvl2pPr>
              <a:defRPr sz="1680">
                <a:latin typeface="Poppins" pitchFamily="50" charset="0"/>
              </a:defRPr>
            </a:lvl2pPr>
            <a:lvl3pPr>
              <a:defRPr sz="1680">
                <a:latin typeface="Poppins" pitchFamily="50" charset="0"/>
              </a:defRPr>
            </a:lvl3pPr>
            <a:lvl4pPr>
              <a:defRPr sz="1680">
                <a:latin typeface="Poppins" pitchFamily="50" charset="0"/>
              </a:defRPr>
            </a:lvl4pPr>
            <a:lvl5pPr>
              <a:defRPr sz="1680">
                <a:latin typeface="Poppins" pitchFamily="50" charset="0"/>
              </a:defRPr>
            </a:lvl5pPr>
          </a:lstStyle>
          <a:p>
            <a:pPr marL="0" lvl="0" indent="0" algn="ctr" defTabSz="1463004" rtl="0" eaLnBrk="1" latinLnBrk="0" hangingPunct="1">
              <a:spcBef>
                <a:spcPct val="20000"/>
              </a:spcBef>
              <a:buFontTx/>
              <a:buNone/>
            </a:pPr>
            <a:r>
              <a:rPr lang="en-US"/>
              <a:t>Click to edit title</a:t>
            </a:r>
          </a:p>
        </p:txBody>
      </p:sp>
      <p:sp>
        <p:nvSpPr>
          <p:cNvPr id="23" name="Picture Placeholder 4">
            <a:extLst>
              <a:ext uri="{FF2B5EF4-FFF2-40B4-BE49-F238E27FC236}">
                <a16:creationId xmlns:a16="http://schemas.microsoft.com/office/drawing/2014/main" id="{80FD7DAA-806A-B646-B414-41BFCDAB45A4}"/>
              </a:ext>
            </a:extLst>
          </p:cNvPr>
          <p:cNvSpPr>
            <a:spLocks noGrp="1"/>
          </p:cNvSpPr>
          <p:nvPr>
            <p:ph type="pic" sz="quarter" idx="86"/>
          </p:nvPr>
        </p:nvSpPr>
        <p:spPr>
          <a:xfrm>
            <a:off x="7610830" y="2855411"/>
            <a:ext cx="2804160" cy="2194560"/>
          </a:xfrm>
          <a:prstGeom prst="rect">
            <a:avLst/>
          </a:prstGeom>
        </p:spPr>
        <p:txBody>
          <a:bodyPr>
            <a:normAutofit/>
          </a:bodyPr>
          <a:lstStyle>
            <a:lvl1pPr marL="0" indent="0" algn="ctr">
              <a:buNone/>
              <a:defRPr sz="1440" b="1" i="0">
                <a:solidFill>
                  <a:schemeClr val="bg2"/>
                </a:solidFill>
                <a:latin typeface="Poppins ExtraBold" pitchFamily="2" charset="77"/>
                <a:cs typeface="Poppins ExtraBold" pitchFamily="2" charset="77"/>
              </a:defRPr>
            </a:lvl1pPr>
          </a:lstStyle>
          <a:p>
            <a:r>
              <a:rPr lang="en-US"/>
              <a:t>Click icon to add picture</a:t>
            </a:r>
          </a:p>
        </p:txBody>
      </p:sp>
      <p:sp>
        <p:nvSpPr>
          <p:cNvPr id="24" name="Text Placeholder 5">
            <a:extLst>
              <a:ext uri="{FF2B5EF4-FFF2-40B4-BE49-F238E27FC236}">
                <a16:creationId xmlns:a16="http://schemas.microsoft.com/office/drawing/2014/main" id="{56F24C92-321D-664A-BE2F-F53F2A1CC668}"/>
              </a:ext>
            </a:extLst>
          </p:cNvPr>
          <p:cNvSpPr>
            <a:spLocks noGrp="1"/>
          </p:cNvSpPr>
          <p:nvPr>
            <p:ph type="body" sz="quarter" idx="87" hasCustomPrompt="1"/>
          </p:nvPr>
        </p:nvSpPr>
        <p:spPr>
          <a:xfrm>
            <a:off x="10850880" y="5976252"/>
            <a:ext cx="2804160" cy="1089661"/>
          </a:xfrm>
          <a:prstGeom prst="rect">
            <a:avLst/>
          </a:prstGeom>
        </p:spPr>
        <p:txBody>
          <a:bodyPr>
            <a:noAutofit/>
          </a:bodyPr>
          <a:lstStyle>
            <a:lvl1pPr marL="0" indent="0" algn="ctr">
              <a:buFontTx/>
              <a:buNone/>
              <a:defRPr lang="en-US" sz="1600" b="0" i="0" kern="1200" dirty="0">
                <a:solidFill>
                  <a:schemeClr val="tx2"/>
                </a:solidFill>
                <a:latin typeface="Inter" panose="02000503000000020004" pitchFamily="2" charset="0"/>
                <a:ea typeface="Inter" panose="02000503000000020004" pitchFamily="2" charset="0"/>
                <a:cs typeface="Poppins" pitchFamily="2" charset="77"/>
              </a:defRPr>
            </a:lvl1pPr>
          </a:lstStyle>
          <a:p>
            <a:pPr marL="0" lvl="0" indent="0" algn="ctr" defTabSz="1463004" rtl="0" eaLnBrk="1" latinLnBrk="0" hangingPunct="1">
              <a:spcBef>
                <a:spcPct val="20000"/>
              </a:spcBef>
              <a:buFontTx/>
              <a:buNone/>
            </a:pPr>
            <a:r>
              <a:rPr lang="en-US"/>
              <a:t>Click to edit </a:t>
            </a:r>
            <a:br>
              <a:rPr lang="en-US"/>
            </a:br>
            <a:r>
              <a:rPr lang="en-US"/>
              <a:t>Master text styles</a:t>
            </a:r>
          </a:p>
        </p:txBody>
      </p:sp>
      <p:sp>
        <p:nvSpPr>
          <p:cNvPr id="25" name="Text Placeholder 11">
            <a:extLst>
              <a:ext uri="{FF2B5EF4-FFF2-40B4-BE49-F238E27FC236}">
                <a16:creationId xmlns:a16="http://schemas.microsoft.com/office/drawing/2014/main" id="{6287EF07-6D8C-284A-B735-FAA339DCEAD5}"/>
              </a:ext>
            </a:extLst>
          </p:cNvPr>
          <p:cNvSpPr>
            <a:spLocks noGrp="1"/>
          </p:cNvSpPr>
          <p:nvPr>
            <p:ph type="body" sz="quarter" idx="88" hasCustomPrompt="1"/>
          </p:nvPr>
        </p:nvSpPr>
        <p:spPr>
          <a:xfrm>
            <a:off x="10850880" y="5374270"/>
            <a:ext cx="2804160" cy="480061"/>
          </a:xfrm>
          <a:prstGeom prst="rect">
            <a:avLst/>
          </a:prstGeom>
        </p:spPr>
        <p:txBody>
          <a:bodyPr>
            <a:noAutofit/>
          </a:bodyPr>
          <a:lstStyle>
            <a:lvl1pPr marL="0" indent="0" algn="ctr">
              <a:buFontTx/>
              <a:buNone/>
              <a:defRPr lang="en-US" sz="1920" b="1" i="0" kern="1200" dirty="0">
                <a:solidFill>
                  <a:schemeClr val="tx1"/>
                </a:solidFill>
                <a:latin typeface="Poppins SemiBold" pitchFamily="2" charset="77"/>
                <a:ea typeface="+mn-ea"/>
                <a:cs typeface="Poppins SemiBold" pitchFamily="2" charset="77"/>
              </a:defRPr>
            </a:lvl1pPr>
            <a:lvl2pPr>
              <a:defRPr sz="1680">
                <a:latin typeface="Poppins" pitchFamily="50" charset="0"/>
              </a:defRPr>
            </a:lvl2pPr>
            <a:lvl3pPr>
              <a:defRPr sz="1680">
                <a:latin typeface="Poppins" pitchFamily="50" charset="0"/>
              </a:defRPr>
            </a:lvl3pPr>
            <a:lvl4pPr>
              <a:defRPr sz="1680">
                <a:latin typeface="Poppins" pitchFamily="50" charset="0"/>
              </a:defRPr>
            </a:lvl4pPr>
            <a:lvl5pPr>
              <a:defRPr sz="1680">
                <a:latin typeface="Poppins" pitchFamily="50" charset="0"/>
              </a:defRPr>
            </a:lvl5pPr>
          </a:lstStyle>
          <a:p>
            <a:pPr marL="0" lvl="0" indent="0" algn="ctr" defTabSz="1463004" rtl="0" eaLnBrk="1" latinLnBrk="0" hangingPunct="1">
              <a:spcBef>
                <a:spcPct val="20000"/>
              </a:spcBef>
              <a:buFontTx/>
              <a:buNone/>
            </a:pPr>
            <a:r>
              <a:rPr lang="en-US"/>
              <a:t>Click to edit title</a:t>
            </a:r>
          </a:p>
        </p:txBody>
      </p:sp>
      <p:sp>
        <p:nvSpPr>
          <p:cNvPr id="26" name="Picture Placeholder 4">
            <a:extLst>
              <a:ext uri="{FF2B5EF4-FFF2-40B4-BE49-F238E27FC236}">
                <a16:creationId xmlns:a16="http://schemas.microsoft.com/office/drawing/2014/main" id="{69717C31-C290-AB4C-AE3D-CAA809FC6BA8}"/>
              </a:ext>
            </a:extLst>
          </p:cNvPr>
          <p:cNvSpPr>
            <a:spLocks noGrp="1"/>
          </p:cNvSpPr>
          <p:nvPr>
            <p:ph type="pic" sz="quarter" idx="89"/>
          </p:nvPr>
        </p:nvSpPr>
        <p:spPr>
          <a:xfrm>
            <a:off x="10850880" y="2855411"/>
            <a:ext cx="2804160" cy="2194560"/>
          </a:xfrm>
          <a:prstGeom prst="rect">
            <a:avLst/>
          </a:prstGeom>
        </p:spPr>
        <p:txBody>
          <a:bodyPr>
            <a:normAutofit/>
          </a:bodyPr>
          <a:lstStyle>
            <a:lvl1pPr marL="0" indent="0" algn="ctr" defTabSz="1463004" rtl="0" eaLnBrk="1" latinLnBrk="0" hangingPunct="1">
              <a:spcBef>
                <a:spcPct val="20000"/>
              </a:spcBef>
              <a:buFont typeface="Poppins" pitchFamily="34" charset="0"/>
              <a:buNone/>
              <a:defRPr lang="en-US" sz="1440" b="1" i="0" kern="1200" dirty="0">
                <a:solidFill>
                  <a:schemeClr val="bg2"/>
                </a:solidFill>
                <a:latin typeface="Poppins ExtraBold" pitchFamily="2" charset="77"/>
                <a:ea typeface="+mn-ea"/>
                <a:cs typeface="Poppins ExtraBold" pitchFamily="2" charset="77"/>
              </a:defRPr>
            </a:lvl1pPr>
          </a:lstStyle>
          <a:p>
            <a:r>
              <a:rPr lang="en-US"/>
              <a:t>Click icon to add picture</a:t>
            </a:r>
          </a:p>
        </p:txBody>
      </p:sp>
      <p:sp>
        <p:nvSpPr>
          <p:cNvPr id="2" name="Title Placeholder 1">
            <a:extLst>
              <a:ext uri="{FF2B5EF4-FFF2-40B4-BE49-F238E27FC236}">
                <a16:creationId xmlns:a16="http://schemas.microsoft.com/office/drawing/2014/main" id="{5C873B4B-EDD3-1ECF-4677-D51272C16FF4}"/>
              </a:ext>
            </a:extLst>
          </p:cNvPr>
          <p:cNvSpPr>
            <a:spLocks noGrp="1"/>
          </p:cNvSpPr>
          <p:nvPr>
            <p:ph type="title"/>
          </p:nvPr>
        </p:nvSpPr>
        <p:spPr>
          <a:xfrm>
            <a:off x="975360" y="710750"/>
            <a:ext cx="12679680" cy="1371600"/>
          </a:xfrm>
          <a:prstGeom prst="rect">
            <a:avLst/>
          </a:prstGeom>
        </p:spPr>
        <p:txBody>
          <a:bodyPr vert="horz" lIns="91440" tIns="45720" rIns="91440" bIns="45720" rtlCol="0" anchor="ctr">
            <a:noAutofit/>
          </a:bodyPr>
          <a:lstStyle>
            <a:lvl1pPr algn="ctr">
              <a:defRPr b="1" i="0" spc="-180">
                <a:solidFill>
                  <a:schemeClr val="tx1"/>
                </a:solidFill>
                <a:latin typeface="Poppins" pitchFamily="2" charset="77"/>
                <a:cs typeface="Poppins" pitchFamily="2" charset="77"/>
              </a:defRPr>
            </a:lvl1pPr>
          </a:lstStyle>
          <a:p>
            <a:r>
              <a:rPr lang="en-US"/>
              <a:t>Click to edit Master title style</a:t>
            </a:r>
            <a:endParaRPr lang="en-JM"/>
          </a:p>
        </p:txBody>
      </p:sp>
      <p:sp>
        <p:nvSpPr>
          <p:cNvPr id="3" name="Rectangle 2">
            <a:hlinkClick r:id="rId2"/>
            <a:extLst>
              <a:ext uri="{FF2B5EF4-FFF2-40B4-BE49-F238E27FC236}">
                <a16:creationId xmlns:a16="http://schemas.microsoft.com/office/drawing/2014/main" id="{197F3AE6-8A86-6A7A-F851-FDB638361066}"/>
              </a:ext>
            </a:extLst>
          </p:cNvPr>
          <p:cNvSpPr/>
          <p:nvPr userDrawn="1"/>
        </p:nvSpPr>
        <p:spPr>
          <a:xfrm>
            <a:off x="0" y="7533351"/>
            <a:ext cx="14630400" cy="70225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2"/>
              </a:solidFill>
            </a:endParaRPr>
          </a:p>
        </p:txBody>
      </p:sp>
      <p:pic>
        <p:nvPicPr>
          <p:cNvPr id="4" name="Graphic 3">
            <a:hlinkClick r:id="rId3"/>
            <a:extLst>
              <a:ext uri="{FF2B5EF4-FFF2-40B4-BE49-F238E27FC236}">
                <a16:creationId xmlns:a16="http://schemas.microsoft.com/office/drawing/2014/main" id="{2DEB3B71-0F33-F43E-49DA-3AA3CAF123F5}"/>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6508701" y="7750524"/>
            <a:ext cx="1613000" cy="271384"/>
          </a:xfrm>
          <a:prstGeom prst="rect">
            <a:avLst/>
          </a:prstGeom>
        </p:spPr>
      </p:pic>
    </p:spTree>
    <p:extLst>
      <p:ext uri="{BB962C8B-B14F-4D97-AF65-F5344CB8AC3E}">
        <p14:creationId xmlns:p14="http://schemas.microsoft.com/office/powerpoint/2010/main" val="2276944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22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75360" y="2602231"/>
            <a:ext cx="6217920" cy="4480213"/>
          </a:xfrm>
          <a:prstGeom prst="rect">
            <a:avLst/>
          </a:prstGeom>
        </p:spPr>
        <p:txBody>
          <a:bodyPr>
            <a:noAutofit/>
          </a:bodyPr>
          <a:lstStyle>
            <a:lvl1pPr>
              <a:spcBef>
                <a:spcPts val="960"/>
              </a:spcBef>
              <a:buClr>
                <a:schemeClr val="accent2"/>
              </a:buClr>
              <a:defRPr sz="2240" b="0" i="0">
                <a:solidFill>
                  <a:schemeClr val="tx2"/>
                </a:solidFill>
                <a:latin typeface="Inter" panose="02000503000000020004" pitchFamily="2" charset="0"/>
                <a:ea typeface="Inter" panose="02000503000000020004" pitchFamily="2" charset="0"/>
                <a:cs typeface="Poppins" pitchFamily="2" charset="77"/>
              </a:defRPr>
            </a:lvl1pPr>
            <a:lvl2pPr>
              <a:spcBef>
                <a:spcPts val="960"/>
              </a:spcBef>
              <a:buClr>
                <a:schemeClr val="accent2"/>
              </a:buClr>
              <a:defRPr sz="1920" b="0" i="0">
                <a:solidFill>
                  <a:schemeClr val="tx2"/>
                </a:solidFill>
                <a:latin typeface="Inter" panose="02000503000000020004" pitchFamily="2" charset="0"/>
                <a:ea typeface="Inter" panose="02000503000000020004" pitchFamily="2" charset="0"/>
                <a:cs typeface="Poppins" pitchFamily="2" charset="77"/>
              </a:defRPr>
            </a:lvl2pPr>
            <a:lvl3pPr>
              <a:spcBef>
                <a:spcPts val="960"/>
              </a:spcBef>
              <a:buClr>
                <a:schemeClr val="accent2"/>
              </a:buClr>
              <a:defRPr sz="1760" b="0" i="0">
                <a:solidFill>
                  <a:schemeClr val="tx2"/>
                </a:solidFill>
                <a:latin typeface="Inter" panose="02000503000000020004" pitchFamily="2" charset="0"/>
                <a:ea typeface="Inter" panose="02000503000000020004" pitchFamily="2" charset="0"/>
                <a:cs typeface="Poppins" pitchFamily="2" charset="77"/>
              </a:defRPr>
            </a:lvl3pPr>
            <a:lvl4pPr>
              <a:spcBef>
                <a:spcPts val="960"/>
              </a:spcBef>
              <a:buClr>
                <a:schemeClr val="accent2"/>
              </a:buClr>
              <a:defRPr sz="1680" b="0" i="0">
                <a:solidFill>
                  <a:schemeClr val="tx2"/>
                </a:solidFill>
                <a:latin typeface="Inter" panose="02000503000000020004" pitchFamily="2" charset="0"/>
                <a:ea typeface="Inter" panose="02000503000000020004" pitchFamily="2" charset="0"/>
                <a:cs typeface="Poppins" pitchFamily="2" charset="77"/>
              </a:defRPr>
            </a:lvl4pPr>
            <a:lvl5pPr>
              <a:spcBef>
                <a:spcPts val="960"/>
              </a:spcBef>
              <a:buClr>
                <a:schemeClr val="accent2"/>
              </a:buClr>
              <a:defRPr sz="1680" b="0" i="0">
                <a:solidFill>
                  <a:schemeClr val="tx2"/>
                </a:solidFill>
                <a:latin typeface="Inter" panose="02000503000000020004" pitchFamily="2" charset="0"/>
                <a:ea typeface="Inter" panose="02000503000000020004" pitchFamily="2" charset="0"/>
                <a:cs typeface="Poppins" pitchFamily="2" charset="77"/>
              </a:defRPr>
            </a:lvl5pPr>
            <a:lvl6pPr>
              <a:defRPr sz="2880"/>
            </a:lvl6pPr>
            <a:lvl7pPr>
              <a:defRPr sz="2880"/>
            </a:lvl7pPr>
            <a:lvl8pPr>
              <a:defRPr sz="2880"/>
            </a:lvl8pPr>
            <a:lvl9pPr>
              <a:defRPr sz="28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M"/>
          </a:p>
        </p:txBody>
      </p:sp>
      <p:sp>
        <p:nvSpPr>
          <p:cNvPr id="2" name="Title Placeholder 1">
            <a:extLst>
              <a:ext uri="{FF2B5EF4-FFF2-40B4-BE49-F238E27FC236}">
                <a16:creationId xmlns:a16="http://schemas.microsoft.com/office/drawing/2014/main" id="{EB87C92C-C3F3-3B2A-6BD8-8CDCED05EAA9}"/>
              </a:ext>
            </a:extLst>
          </p:cNvPr>
          <p:cNvSpPr>
            <a:spLocks noGrp="1"/>
          </p:cNvSpPr>
          <p:nvPr>
            <p:ph type="title"/>
          </p:nvPr>
        </p:nvSpPr>
        <p:spPr>
          <a:xfrm>
            <a:off x="975360" y="710750"/>
            <a:ext cx="12679680" cy="1371600"/>
          </a:xfrm>
          <a:prstGeom prst="rect">
            <a:avLst/>
          </a:prstGeom>
        </p:spPr>
        <p:txBody>
          <a:bodyPr vert="horz" lIns="91440" tIns="45720" rIns="91440" bIns="45720" rtlCol="0" anchor="ctr">
            <a:noAutofit/>
          </a:bodyPr>
          <a:lstStyle>
            <a:lvl1pPr algn="l">
              <a:defRPr b="1" i="0" spc="-180">
                <a:solidFill>
                  <a:schemeClr val="tx1"/>
                </a:solidFill>
                <a:latin typeface="Poppins" pitchFamily="2" charset="77"/>
                <a:cs typeface="Poppins" pitchFamily="2" charset="77"/>
              </a:defRPr>
            </a:lvl1pPr>
          </a:lstStyle>
          <a:p>
            <a:r>
              <a:rPr lang="en-US"/>
              <a:t>Click to edit Master title style</a:t>
            </a:r>
            <a:endParaRPr lang="en-JM"/>
          </a:p>
        </p:txBody>
      </p:sp>
      <p:sp>
        <p:nvSpPr>
          <p:cNvPr id="5" name="Content Placeholder 2">
            <a:extLst>
              <a:ext uri="{FF2B5EF4-FFF2-40B4-BE49-F238E27FC236}">
                <a16:creationId xmlns:a16="http://schemas.microsoft.com/office/drawing/2014/main" id="{889FF07B-198A-3DF1-B581-B3F7EC827BA0}"/>
              </a:ext>
            </a:extLst>
          </p:cNvPr>
          <p:cNvSpPr>
            <a:spLocks noGrp="1"/>
          </p:cNvSpPr>
          <p:nvPr>
            <p:ph sz="half" idx="10"/>
          </p:nvPr>
        </p:nvSpPr>
        <p:spPr>
          <a:xfrm>
            <a:off x="7437120" y="2602231"/>
            <a:ext cx="6217920" cy="4480213"/>
          </a:xfrm>
          <a:prstGeom prst="rect">
            <a:avLst/>
          </a:prstGeom>
        </p:spPr>
        <p:txBody>
          <a:bodyPr>
            <a:noAutofit/>
          </a:bodyPr>
          <a:lstStyle>
            <a:lvl1pPr>
              <a:spcBef>
                <a:spcPts val="960"/>
              </a:spcBef>
              <a:buClr>
                <a:schemeClr val="accent2"/>
              </a:buClr>
              <a:defRPr sz="2240" b="0" i="0">
                <a:solidFill>
                  <a:schemeClr val="tx2"/>
                </a:solidFill>
                <a:latin typeface="Inter" panose="02000503000000020004" pitchFamily="2" charset="0"/>
                <a:ea typeface="Inter" panose="02000503000000020004" pitchFamily="2" charset="0"/>
                <a:cs typeface="Poppins" pitchFamily="2" charset="77"/>
              </a:defRPr>
            </a:lvl1pPr>
            <a:lvl2pPr>
              <a:spcBef>
                <a:spcPts val="960"/>
              </a:spcBef>
              <a:buClr>
                <a:schemeClr val="accent2"/>
              </a:buClr>
              <a:defRPr sz="1920" b="0" i="0">
                <a:solidFill>
                  <a:schemeClr val="tx2"/>
                </a:solidFill>
                <a:latin typeface="Inter" panose="02000503000000020004" pitchFamily="2" charset="0"/>
                <a:ea typeface="Inter" panose="02000503000000020004" pitchFamily="2" charset="0"/>
                <a:cs typeface="Poppins" pitchFamily="2" charset="77"/>
              </a:defRPr>
            </a:lvl2pPr>
            <a:lvl3pPr>
              <a:spcBef>
                <a:spcPts val="960"/>
              </a:spcBef>
              <a:buClr>
                <a:schemeClr val="accent2"/>
              </a:buClr>
              <a:defRPr sz="1760" b="0" i="0">
                <a:solidFill>
                  <a:schemeClr val="tx2"/>
                </a:solidFill>
                <a:latin typeface="Inter" panose="02000503000000020004" pitchFamily="2" charset="0"/>
                <a:ea typeface="Inter" panose="02000503000000020004" pitchFamily="2" charset="0"/>
                <a:cs typeface="Poppins" pitchFamily="2" charset="77"/>
              </a:defRPr>
            </a:lvl3pPr>
            <a:lvl4pPr>
              <a:spcBef>
                <a:spcPts val="960"/>
              </a:spcBef>
              <a:buClr>
                <a:schemeClr val="accent2"/>
              </a:buClr>
              <a:defRPr sz="1680" b="0" i="0">
                <a:solidFill>
                  <a:schemeClr val="tx2"/>
                </a:solidFill>
                <a:latin typeface="Inter" panose="02000503000000020004" pitchFamily="2" charset="0"/>
                <a:ea typeface="Inter" panose="02000503000000020004" pitchFamily="2" charset="0"/>
                <a:cs typeface="Poppins" pitchFamily="2" charset="77"/>
              </a:defRPr>
            </a:lvl4pPr>
            <a:lvl5pPr>
              <a:spcBef>
                <a:spcPts val="960"/>
              </a:spcBef>
              <a:buClr>
                <a:schemeClr val="accent2"/>
              </a:buClr>
              <a:defRPr sz="1680" b="0" i="0">
                <a:solidFill>
                  <a:schemeClr val="tx2"/>
                </a:solidFill>
                <a:latin typeface="Inter" panose="02000503000000020004" pitchFamily="2" charset="0"/>
                <a:ea typeface="Inter" panose="02000503000000020004" pitchFamily="2" charset="0"/>
                <a:cs typeface="Poppins" pitchFamily="2" charset="77"/>
              </a:defRPr>
            </a:lvl5pPr>
            <a:lvl6pPr>
              <a:defRPr sz="2880"/>
            </a:lvl6pPr>
            <a:lvl7pPr>
              <a:defRPr sz="2880"/>
            </a:lvl7pPr>
            <a:lvl8pPr>
              <a:defRPr sz="2880"/>
            </a:lvl8pPr>
            <a:lvl9pPr>
              <a:defRPr sz="28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M"/>
          </a:p>
        </p:txBody>
      </p:sp>
      <p:sp>
        <p:nvSpPr>
          <p:cNvPr id="4" name="Rectangle 3">
            <a:hlinkClick r:id="rId2"/>
            <a:extLst>
              <a:ext uri="{FF2B5EF4-FFF2-40B4-BE49-F238E27FC236}">
                <a16:creationId xmlns:a16="http://schemas.microsoft.com/office/drawing/2014/main" id="{26B4967C-B106-E802-7370-CC45E4F7E2FA}"/>
              </a:ext>
            </a:extLst>
          </p:cNvPr>
          <p:cNvSpPr/>
          <p:nvPr userDrawn="1"/>
        </p:nvSpPr>
        <p:spPr>
          <a:xfrm>
            <a:off x="0" y="7533351"/>
            <a:ext cx="14630400" cy="70225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2"/>
              </a:solidFill>
            </a:endParaRPr>
          </a:p>
        </p:txBody>
      </p:sp>
      <p:pic>
        <p:nvPicPr>
          <p:cNvPr id="6" name="Graphic 5">
            <a:hlinkClick r:id="rId3"/>
            <a:extLst>
              <a:ext uri="{FF2B5EF4-FFF2-40B4-BE49-F238E27FC236}">
                <a16:creationId xmlns:a16="http://schemas.microsoft.com/office/drawing/2014/main" id="{6DBD87E3-2EC4-3491-DBC7-D93405E58BB2}"/>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6508701" y="7750524"/>
            <a:ext cx="1613000" cy="271384"/>
          </a:xfrm>
          <a:prstGeom prst="rect">
            <a:avLst/>
          </a:prstGeom>
        </p:spPr>
      </p:pic>
    </p:spTree>
    <p:extLst>
      <p:ext uri="{BB962C8B-B14F-4D97-AF65-F5344CB8AC3E}">
        <p14:creationId xmlns:p14="http://schemas.microsoft.com/office/powerpoint/2010/main" val="527867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61740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1346836"/>
            <a:ext cx="10972800" cy="2865120"/>
          </a:xfrm>
        </p:spPr>
        <p:txBody>
          <a:bodyPr anchor="b"/>
          <a:lstStyle>
            <a:lvl1pPr algn="ctr">
              <a:defRPr sz="7200"/>
            </a:lvl1pPr>
          </a:lstStyle>
          <a:p>
            <a:r>
              <a:rPr lang="en-US"/>
              <a:t>Click to edit Master title style</a:t>
            </a:r>
          </a:p>
        </p:txBody>
      </p:sp>
      <p:sp>
        <p:nvSpPr>
          <p:cNvPr id="3" name="Subtitle 2"/>
          <p:cNvSpPr>
            <a:spLocks noGrp="1"/>
          </p:cNvSpPr>
          <p:nvPr>
            <p:ph type="subTitle" idx="1"/>
          </p:nvPr>
        </p:nvSpPr>
        <p:spPr>
          <a:xfrm>
            <a:off x="1828800" y="4322446"/>
            <a:ext cx="10972800" cy="1986914"/>
          </a:xfrm>
        </p:spPr>
        <p:txBody>
          <a:bodyPr/>
          <a:lstStyle>
            <a:lvl1pPr marL="0" indent="0" algn="ctr">
              <a:buNone/>
              <a:defRPr sz="288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5/19/26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9826622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5/19/26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5827877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98220" y="2051686"/>
            <a:ext cx="12618720" cy="3423284"/>
          </a:xfrm>
        </p:spPr>
        <p:txBody>
          <a:bodyPr anchor="b"/>
          <a:lstStyle>
            <a:lvl1pPr>
              <a:defRPr sz="7200"/>
            </a:lvl1pPr>
          </a:lstStyle>
          <a:p>
            <a:r>
              <a:rPr lang="en-US"/>
              <a:t>Click to edit Master title style</a:t>
            </a:r>
          </a:p>
        </p:txBody>
      </p:sp>
      <p:sp>
        <p:nvSpPr>
          <p:cNvPr id="3" name="Text Placeholder 2"/>
          <p:cNvSpPr>
            <a:spLocks noGrp="1"/>
          </p:cNvSpPr>
          <p:nvPr>
            <p:ph type="body" idx="1"/>
          </p:nvPr>
        </p:nvSpPr>
        <p:spPr>
          <a:xfrm>
            <a:off x="998220" y="5507356"/>
            <a:ext cx="12618720" cy="1800224"/>
          </a:xfrm>
        </p:spPr>
        <p:txBody>
          <a:bodyPr/>
          <a:lstStyle>
            <a:lvl1pPr marL="0" indent="0">
              <a:buNone/>
              <a:defRPr sz="2880">
                <a:solidFill>
                  <a:schemeClr val="tx1">
                    <a:tint val="82000"/>
                  </a:schemeClr>
                </a:solidFill>
              </a:defRPr>
            </a:lvl1pPr>
            <a:lvl2pPr marL="548640" indent="0">
              <a:buNone/>
              <a:defRPr sz="2400">
                <a:solidFill>
                  <a:schemeClr val="tx1">
                    <a:tint val="82000"/>
                  </a:schemeClr>
                </a:solidFill>
              </a:defRPr>
            </a:lvl2pPr>
            <a:lvl3pPr marL="1097280" indent="0">
              <a:buNone/>
              <a:defRPr sz="2160">
                <a:solidFill>
                  <a:schemeClr val="tx1">
                    <a:tint val="82000"/>
                  </a:schemeClr>
                </a:solidFill>
              </a:defRPr>
            </a:lvl3pPr>
            <a:lvl4pPr marL="1645920" indent="0">
              <a:buNone/>
              <a:defRPr sz="1920">
                <a:solidFill>
                  <a:schemeClr val="tx1">
                    <a:tint val="82000"/>
                  </a:schemeClr>
                </a:solidFill>
              </a:defRPr>
            </a:lvl4pPr>
            <a:lvl5pPr marL="2194560" indent="0">
              <a:buNone/>
              <a:defRPr sz="1920">
                <a:solidFill>
                  <a:schemeClr val="tx1">
                    <a:tint val="82000"/>
                  </a:schemeClr>
                </a:solidFill>
              </a:defRPr>
            </a:lvl5pPr>
            <a:lvl6pPr marL="2743200" indent="0">
              <a:buNone/>
              <a:defRPr sz="1920">
                <a:solidFill>
                  <a:schemeClr val="tx1">
                    <a:tint val="82000"/>
                  </a:schemeClr>
                </a:solidFill>
              </a:defRPr>
            </a:lvl6pPr>
            <a:lvl7pPr marL="3291840" indent="0">
              <a:buNone/>
              <a:defRPr sz="1920">
                <a:solidFill>
                  <a:schemeClr val="tx1">
                    <a:tint val="82000"/>
                  </a:schemeClr>
                </a:solidFill>
              </a:defRPr>
            </a:lvl7pPr>
            <a:lvl8pPr marL="3840480" indent="0">
              <a:buNone/>
              <a:defRPr sz="1920">
                <a:solidFill>
                  <a:schemeClr val="tx1">
                    <a:tint val="82000"/>
                  </a:schemeClr>
                </a:solidFill>
              </a:defRPr>
            </a:lvl8pPr>
            <a:lvl9pPr marL="4389120" indent="0">
              <a:buNone/>
              <a:defRPr sz="192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5/19/26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8490780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05840"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406640"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5/19/26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740305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AFA"/>
          </a:solidFill>
          <a:ln/>
        </p:spPr>
        <p:txBody>
          <a:bodyPr/>
          <a:lstStyle/>
          <a:p>
            <a:endParaRPr lang="en-US"/>
          </a:p>
        </p:txBody>
      </p:sp>
      <p:sp>
        <p:nvSpPr>
          <p:cNvPr id="3" name="Shape 1"/>
          <p:cNvSpPr/>
          <p:nvPr/>
        </p:nvSpPr>
        <p:spPr>
          <a:xfrm>
            <a:off x="0" y="0"/>
            <a:ext cx="14630400" cy="8229600"/>
          </a:xfrm>
          <a:prstGeom prst="rect">
            <a:avLst/>
          </a:prstGeom>
          <a:solidFill>
            <a:srgbClr val="FFFFFF"/>
          </a:solidFill>
          <a:ln/>
        </p:spPr>
        <p:txBody>
          <a:bodyPr/>
          <a:lstStyle/>
          <a:p>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07746" y="438150"/>
            <a:ext cx="12618720" cy="1590676"/>
          </a:xfrm>
        </p:spPr>
        <p:txBody>
          <a:bodyPr/>
          <a:lstStyle/>
          <a:p>
            <a:r>
              <a:rPr lang="en-US"/>
              <a:t>Click to edit Master title style</a:t>
            </a:r>
          </a:p>
        </p:txBody>
      </p:sp>
      <p:sp>
        <p:nvSpPr>
          <p:cNvPr id="3" name="Text Placeholder 2"/>
          <p:cNvSpPr>
            <a:spLocks noGrp="1"/>
          </p:cNvSpPr>
          <p:nvPr>
            <p:ph type="body" idx="1"/>
          </p:nvPr>
        </p:nvSpPr>
        <p:spPr>
          <a:xfrm>
            <a:off x="1007746" y="2017396"/>
            <a:ext cx="6189344"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4" name="Content Placeholder 3"/>
          <p:cNvSpPr>
            <a:spLocks noGrp="1"/>
          </p:cNvSpPr>
          <p:nvPr>
            <p:ph sz="half" idx="2"/>
          </p:nvPr>
        </p:nvSpPr>
        <p:spPr>
          <a:xfrm>
            <a:off x="1007746" y="3006090"/>
            <a:ext cx="6189344"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406640" y="2017396"/>
            <a:ext cx="6219826"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6" name="Content Placeholder 5"/>
          <p:cNvSpPr>
            <a:spLocks noGrp="1"/>
          </p:cNvSpPr>
          <p:nvPr>
            <p:ph sz="quarter" idx="4"/>
          </p:nvPr>
        </p:nvSpPr>
        <p:spPr>
          <a:xfrm>
            <a:off x="7406640" y="3006090"/>
            <a:ext cx="6219826"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5/19/26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302192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5/19/26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9215598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5/19/26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8018987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7746" y="548640"/>
            <a:ext cx="4718684" cy="1920240"/>
          </a:xfrm>
        </p:spPr>
        <p:txBody>
          <a:bodyPr anchor="b"/>
          <a:lstStyle>
            <a:lvl1pPr>
              <a:defRPr sz="3840"/>
            </a:lvl1pPr>
          </a:lstStyle>
          <a:p>
            <a:r>
              <a:rPr lang="en-US"/>
              <a:t>Click to edit Master title style</a:t>
            </a:r>
          </a:p>
        </p:txBody>
      </p:sp>
      <p:sp>
        <p:nvSpPr>
          <p:cNvPr id="3" name="Content Placeholder 2"/>
          <p:cNvSpPr>
            <a:spLocks noGrp="1"/>
          </p:cNvSpPr>
          <p:nvPr>
            <p:ph idx="1"/>
          </p:nvPr>
        </p:nvSpPr>
        <p:spPr>
          <a:xfrm>
            <a:off x="6219826" y="1184911"/>
            <a:ext cx="7406640" cy="5848350"/>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5/19/26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409266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7746" y="548640"/>
            <a:ext cx="4718684" cy="1920240"/>
          </a:xfrm>
        </p:spPr>
        <p:txBody>
          <a:bodyPr anchor="b"/>
          <a:lstStyle>
            <a:lvl1pPr>
              <a:defRPr sz="3840"/>
            </a:lvl1pPr>
          </a:lstStyle>
          <a:p>
            <a:r>
              <a:rPr lang="en-US"/>
              <a:t>Click to edit Master title style</a:t>
            </a:r>
          </a:p>
        </p:txBody>
      </p:sp>
      <p:sp>
        <p:nvSpPr>
          <p:cNvPr id="3" name="Picture Placeholder 2"/>
          <p:cNvSpPr>
            <a:spLocks noGrp="1" noChangeAspect="1"/>
          </p:cNvSpPr>
          <p:nvPr>
            <p:ph type="pic" idx="1"/>
          </p:nvPr>
        </p:nvSpPr>
        <p:spPr>
          <a:xfrm>
            <a:off x="6219826" y="1184911"/>
            <a:ext cx="7406640" cy="5848350"/>
          </a:xfrm>
        </p:spPr>
        <p:txBody>
          <a:bodyPr anchor="t"/>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r>
              <a:rPr lang="en-US"/>
              <a:t>Click icon to add picture</a:t>
            </a:r>
          </a:p>
        </p:txBody>
      </p:sp>
      <p:sp>
        <p:nvSpPr>
          <p:cNvPr id="4" name="Text Placeholder 3"/>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5/19/26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722581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5/19/26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0771137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469880" y="438150"/>
            <a:ext cx="3154680" cy="69742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05840" y="438150"/>
            <a:ext cx="9281160" cy="69742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5/19/26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5981047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9_Title Only">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9C5A0C-ABF1-912E-A39E-7C2A74CA40FE}"/>
              </a:ext>
            </a:extLst>
          </p:cNvPr>
          <p:cNvSpPr>
            <a:spLocks noGrp="1"/>
          </p:cNvSpPr>
          <p:nvPr>
            <p:ph type="title"/>
          </p:nvPr>
        </p:nvSpPr>
        <p:spPr>
          <a:xfrm>
            <a:off x="975360" y="710750"/>
            <a:ext cx="12679680" cy="1371600"/>
          </a:xfrm>
          <a:prstGeom prst="rect">
            <a:avLst/>
          </a:prstGeom>
        </p:spPr>
        <p:txBody>
          <a:bodyPr vert="horz" lIns="91440" tIns="45720" rIns="91440" bIns="45720" rtlCol="0" anchor="ctr">
            <a:noAutofit/>
          </a:bodyPr>
          <a:lstStyle>
            <a:lvl1pPr algn="ctr">
              <a:defRPr b="1" i="0">
                <a:solidFill>
                  <a:schemeClr val="tx1"/>
                </a:solidFill>
                <a:latin typeface="Poppins SemiBold" pitchFamily="2" charset="77"/>
                <a:cs typeface="Poppins SemiBold" pitchFamily="2" charset="77"/>
              </a:defRPr>
            </a:lvl1pPr>
          </a:lstStyle>
          <a:p>
            <a:r>
              <a:rPr lang="en-US"/>
              <a:t>Click to edit Master title style</a:t>
            </a:r>
            <a:endParaRPr lang="en-JM"/>
          </a:p>
        </p:txBody>
      </p:sp>
    </p:spTree>
    <p:extLst>
      <p:ext uri="{BB962C8B-B14F-4D97-AF65-F5344CB8AC3E}">
        <p14:creationId xmlns:p14="http://schemas.microsoft.com/office/powerpoint/2010/main" val="989716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userDrawn="1">
  <p:cSld name="18_Title and Text">
    <p:spTree>
      <p:nvGrpSpPr>
        <p:cNvPr id="1" name=""/>
        <p:cNvGrpSpPr/>
        <p:nvPr/>
      </p:nvGrpSpPr>
      <p:grpSpPr>
        <a:xfrm>
          <a:off x="0" y="0"/>
          <a:ext cx="0" cy="0"/>
          <a:chOff x="0" y="0"/>
          <a:chExt cx="0" cy="0"/>
        </a:xfrm>
      </p:grpSpPr>
      <p:sp>
        <p:nvSpPr>
          <p:cNvPr id="3" name="Content Placeholder 2"/>
          <p:cNvSpPr>
            <a:spLocks noGrp="1"/>
          </p:cNvSpPr>
          <p:nvPr>
            <p:ph idx="1"/>
          </p:nvPr>
        </p:nvSpPr>
        <p:spPr>
          <a:xfrm>
            <a:off x="975359" y="2286002"/>
            <a:ext cx="12679680" cy="4782192"/>
          </a:xfrm>
          <a:prstGeom prst="rect">
            <a:avLst/>
          </a:prstGeom>
        </p:spPr>
        <p:txBody>
          <a:bodyPr anchor="t"/>
          <a:lstStyle>
            <a:lvl1pPr>
              <a:spcBef>
                <a:spcPts val="960"/>
              </a:spcBef>
              <a:buClr>
                <a:srgbClr val="EF7E26"/>
              </a:buClr>
              <a:defRPr b="0" i="0">
                <a:latin typeface="Poppins" pitchFamily="2" charset="77"/>
                <a:cs typeface="Poppins" pitchFamily="2" charset="77"/>
              </a:defRPr>
            </a:lvl1pPr>
            <a:lvl2pPr>
              <a:spcBef>
                <a:spcPts val="960"/>
              </a:spcBef>
              <a:buClr>
                <a:srgbClr val="EF7E26"/>
              </a:buClr>
              <a:defRPr b="0" i="0">
                <a:latin typeface="Poppins" pitchFamily="2" charset="77"/>
                <a:cs typeface="Poppins" pitchFamily="2" charset="77"/>
              </a:defRPr>
            </a:lvl2pPr>
            <a:lvl3pPr>
              <a:spcBef>
                <a:spcPts val="960"/>
              </a:spcBef>
              <a:buClr>
                <a:srgbClr val="EF7E26"/>
              </a:buClr>
              <a:defRPr b="0" i="0">
                <a:latin typeface="Poppins" pitchFamily="2" charset="77"/>
                <a:cs typeface="Poppins" pitchFamily="2" charset="77"/>
              </a:defRPr>
            </a:lvl3pPr>
            <a:lvl4pPr>
              <a:spcBef>
                <a:spcPts val="960"/>
              </a:spcBef>
              <a:buClr>
                <a:srgbClr val="EF7E26"/>
              </a:buClr>
              <a:defRPr b="0" i="0">
                <a:latin typeface="Poppins" pitchFamily="2" charset="77"/>
                <a:cs typeface="Poppins" pitchFamily="2" charset="77"/>
              </a:defRPr>
            </a:lvl4pPr>
            <a:lvl5pPr>
              <a:spcBef>
                <a:spcPts val="960"/>
              </a:spcBef>
              <a:buClr>
                <a:srgbClr val="EF7E26"/>
              </a:buClr>
              <a:defRPr b="0" i="0">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Placeholder 1">
            <a:extLst>
              <a:ext uri="{FF2B5EF4-FFF2-40B4-BE49-F238E27FC236}">
                <a16:creationId xmlns:a16="http://schemas.microsoft.com/office/drawing/2014/main" id="{46B082C3-9BE5-BAB6-6FD8-EFE167C1AE77}"/>
              </a:ext>
            </a:extLst>
          </p:cNvPr>
          <p:cNvSpPr>
            <a:spLocks noGrp="1"/>
          </p:cNvSpPr>
          <p:nvPr>
            <p:ph type="title"/>
          </p:nvPr>
        </p:nvSpPr>
        <p:spPr>
          <a:xfrm>
            <a:off x="975360" y="710750"/>
            <a:ext cx="12679680" cy="1371600"/>
          </a:xfrm>
          <a:prstGeom prst="rect">
            <a:avLst/>
          </a:prstGeom>
        </p:spPr>
        <p:txBody>
          <a:bodyPr vert="horz" lIns="91440" tIns="45720" rIns="91440" bIns="45720" rtlCol="0" anchor="ctr">
            <a:noAutofit/>
          </a:bodyPr>
          <a:lstStyle>
            <a:lvl1pPr algn="l">
              <a:defRPr b="1" i="0">
                <a:solidFill>
                  <a:schemeClr val="tx1"/>
                </a:solidFill>
                <a:latin typeface="Poppins SemiBold" pitchFamily="2" charset="77"/>
                <a:cs typeface="Poppins SemiBold" pitchFamily="2" charset="77"/>
              </a:defRPr>
            </a:lvl1pPr>
          </a:lstStyle>
          <a:p>
            <a:r>
              <a:rPr lang="en-US"/>
              <a:t>Click to edit Master title style</a:t>
            </a:r>
            <a:endParaRPr lang="en-JM"/>
          </a:p>
        </p:txBody>
      </p:sp>
      <p:sp>
        <p:nvSpPr>
          <p:cNvPr id="6" name="Rectangle 5">
            <a:extLst>
              <a:ext uri="{FF2B5EF4-FFF2-40B4-BE49-F238E27FC236}">
                <a16:creationId xmlns:a16="http://schemas.microsoft.com/office/drawing/2014/main" id="{90069BBE-3995-7649-9DE9-A2FB55C4D04E}"/>
              </a:ext>
            </a:extLst>
          </p:cNvPr>
          <p:cNvSpPr/>
          <p:nvPr userDrawn="1"/>
        </p:nvSpPr>
        <p:spPr>
          <a:xfrm>
            <a:off x="0" y="7533351"/>
            <a:ext cx="14630400" cy="70225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pic>
        <p:nvPicPr>
          <p:cNvPr id="8" name="Graphic 7">
            <a:hlinkClick r:id="rId2"/>
            <a:extLst>
              <a:ext uri="{FF2B5EF4-FFF2-40B4-BE49-F238E27FC236}">
                <a16:creationId xmlns:a16="http://schemas.microsoft.com/office/drawing/2014/main" id="{A36CA0E1-E30E-F10D-B4CC-144515769A66}"/>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6508701" y="7750524"/>
            <a:ext cx="1613000" cy="271384"/>
          </a:xfrm>
          <a:prstGeom prst="rect">
            <a:avLst/>
          </a:prstGeom>
        </p:spPr>
      </p:pic>
    </p:spTree>
    <p:extLst>
      <p:ext uri="{BB962C8B-B14F-4D97-AF65-F5344CB8AC3E}">
        <p14:creationId xmlns:p14="http://schemas.microsoft.com/office/powerpoint/2010/main" val="1243151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userDrawn="1">
  <p:cSld name="Blank Whit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7113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AFA"/>
          </a:solidFill>
          <a:ln/>
        </p:spPr>
        <p:txBody>
          <a:bodyPr/>
          <a:lstStyle/>
          <a:p>
            <a:endParaRPr lang="en-US"/>
          </a:p>
        </p:txBody>
      </p:sp>
      <p:sp>
        <p:nvSpPr>
          <p:cNvPr id="3" name="Shape 1"/>
          <p:cNvSpPr/>
          <p:nvPr/>
        </p:nvSpPr>
        <p:spPr>
          <a:xfrm>
            <a:off x="0" y="0"/>
            <a:ext cx="14630400" cy="8229600"/>
          </a:xfrm>
          <a:prstGeom prst="rect">
            <a:avLst/>
          </a:prstGeom>
          <a:solidFill>
            <a:srgbClr val="FFFFFF"/>
          </a:solidFill>
          <a:ln/>
        </p:spPr>
        <p:txBody>
          <a:bodyPr/>
          <a:lstStyle/>
          <a:p>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Orange Chapter Title Slide 2">
    <p:bg>
      <p:bgPr>
        <a:solidFill>
          <a:schemeClr val="bg1"/>
        </a:solidFill>
        <a:effectLst/>
      </p:bgPr>
    </p:bg>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077B6181-3D99-3B8E-B061-E66345755E89}"/>
              </a:ext>
            </a:extLst>
          </p:cNvPr>
          <p:cNvSpPr/>
          <p:nvPr userDrawn="1"/>
        </p:nvSpPr>
        <p:spPr>
          <a:xfrm>
            <a:off x="-4593265" y="414670"/>
            <a:ext cx="7400261" cy="7400261"/>
          </a:xfrm>
          <a:prstGeom prst="ellipse">
            <a:avLst/>
          </a:prstGeom>
          <a:solidFill>
            <a:schemeClr val="accent2">
              <a:alpha val="5005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a:latin typeface="Poppins" pitchFamily="2" charset="77"/>
            </a:endParaRPr>
          </a:p>
        </p:txBody>
      </p:sp>
      <p:sp>
        <p:nvSpPr>
          <p:cNvPr id="3" name="Oval 2">
            <a:extLst>
              <a:ext uri="{FF2B5EF4-FFF2-40B4-BE49-F238E27FC236}">
                <a16:creationId xmlns:a16="http://schemas.microsoft.com/office/drawing/2014/main" id="{F760E254-5ECE-B178-E37C-AFC5EBCEE182}"/>
              </a:ext>
            </a:extLst>
          </p:cNvPr>
          <p:cNvSpPr/>
          <p:nvPr userDrawn="1"/>
        </p:nvSpPr>
        <p:spPr>
          <a:xfrm>
            <a:off x="11823404" y="414670"/>
            <a:ext cx="7400261" cy="7400261"/>
          </a:xfrm>
          <a:prstGeom prst="ellipse">
            <a:avLst/>
          </a:prstGeom>
          <a:solidFill>
            <a:schemeClr val="accent2">
              <a:alpha val="5005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a:latin typeface="Poppins" pitchFamily="2" charset="77"/>
            </a:endParaRPr>
          </a:p>
        </p:txBody>
      </p:sp>
    </p:spTree>
    <p:extLst>
      <p:ext uri="{BB962C8B-B14F-4D97-AF65-F5344CB8AC3E}">
        <p14:creationId xmlns:p14="http://schemas.microsoft.com/office/powerpoint/2010/main" val="2142172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Yellow Webinar Intro Slide">
    <p:bg>
      <p:bgPr>
        <a:solidFill>
          <a:schemeClr val="accent5"/>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88EC496-B3F5-7AC4-92FD-B3704BE746A1}"/>
              </a:ext>
            </a:extLst>
          </p:cNvPr>
          <p:cNvGrpSpPr/>
          <p:nvPr userDrawn="1"/>
        </p:nvGrpSpPr>
        <p:grpSpPr>
          <a:xfrm>
            <a:off x="-106190" y="670808"/>
            <a:ext cx="6081020" cy="693696"/>
            <a:chOff x="0" y="559007"/>
            <a:chExt cx="4890537" cy="578080"/>
          </a:xfrm>
        </p:grpSpPr>
        <p:sp>
          <p:nvSpPr>
            <p:cNvPr id="3" name="Rectangle 2">
              <a:extLst>
                <a:ext uri="{FF2B5EF4-FFF2-40B4-BE49-F238E27FC236}">
                  <a16:creationId xmlns:a16="http://schemas.microsoft.com/office/drawing/2014/main" id="{F9F7BB3A-2116-6390-017E-133F673DF83C}"/>
                </a:ext>
              </a:extLst>
            </p:cNvPr>
            <p:cNvSpPr/>
            <p:nvPr/>
          </p:nvSpPr>
          <p:spPr>
            <a:xfrm>
              <a:off x="0" y="559007"/>
              <a:ext cx="4601497" cy="578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a:latin typeface="Poppins" pitchFamily="2" charset="77"/>
              </a:endParaRPr>
            </a:p>
          </p:txBody>
        </p:sp>
        <p:sp>
          <p:nvSpPr>
            <p:cNvPr id="4" name="Oval 3">
              <a:extLst>
                <a:ext uri="{FF2B5EF4-FFF2-40B4-BE49-F238E27FC236}">
                  <a16:creationId xmlns:a16="http://schemas.microsoft.com/office/drawing/2014/main" id="{13594D44-748E-D181-7174-06DB73404821}"/>
                </a:ext>
              </a:extLst>
            </p:cNvPr>
            <p:cNvSpPr/>
            <p:nvPr/>
          </p:nvSpPr>
          <p:spPr>
            <a:xfrm>
              <a:off x="4287995" y="559007"/>
              <a:ext cx="602542" cy="5780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a:latin typeface="Poppins" pitchFamily="2" charset="77"/>
              </a:endParaRPr>
            </a:p>
          </p:txBody>
        </p:sp>
      </p:grpSp>
      <p:sp>
        <p:nvSpPr>
          <p:cNvPr id="5" name="Title 7">
            <a:extLst>
              <a:ext uri="{FF2B5EF4-FFF2-40B4-BE49-F238E27FC236}">
                <a16:creationId xmlns:a16="http://schemas.microsoft.com/office/drawing/2014/main" id="{EBD4803D-7CB4-3E49-ADAD-22C33CD028B4}"/>
              </a:ext>
            </a:extLst>
          </p:cNvPr>
          <p:cNvSpPr txBox="1">
            <a:spLocks/>
          </p:cNvSpPr>
          <p:nvPr userDrawn="1"/>
        </p:nvSpPr>
        <p:spPr>
          <a:xfrm>
            <a:off x="3653511" y="820498"/>
            <a:ext cx="2309936" cy="414924"/>
          </a:xfrm>
          <a:prstGeom prst="rect">
            <a:avLst/>
          </a:prstGeom>
        </p:spPr>
        <p:txBody>
          <a:bodyPr lIns="109728" tIns="54864" rIns="109728" bIns="0" anchor="t">
            <a:normAutofit/>
          </a:bodyPr>
          <a:lstStyle>
            <a:lvl1pPr algn="l" defTabSz="1219170" rtl="0" eaLnBrk="1" latinLnBrk="0" hangingPunct="1">
              <a:spcBef>
                <a:spcPct val="0"/>
              </a:spcBef>
              <a:buNone/>
              <a:defRPr sz="4400" b="0" i="0" kern="1200" cap="none" spc="0">
                <a:solidFill>
                  <a:schemeClr val="accent1"/>
                </a:solidFill>
                <a:latin typeface="Poppins ExtraBold" pitchFamily="2" charset="77"/>
                <a:ea typeface="Roboto Light"/>
                <a:cs typeface="Poppins ExtraBold" pitchFamily="2" charset="77"/>
              </a:defRPr>
            </a:lvl1pPr>
          </a:lstStyle>
          <a:p>
            <a:r>
              <a:rPr lang="en-US" sz="2160" b="0" i="0">
                <a:solidFill>
                  <a:schemeClr val="accent2"/>
                </a:solidFill>
                <a:latin typeface="Poppins" pitchFamily="2" charset="77"/>
                <a:cs typeface="Poppins" pitchFamily="2" charset="77"/>
              </a:rPr>
              <a:t>CLE WEBINAR</a:t>
            </a:r>
            <a:endParaRPr lang="en-US" sz="2160" b="0" i="0">
              <a:solidFill>
                <a:schemeClr val="accent2"/>
              </a:solidFill>
            </a:endParaRPr>
          </a:p>
        </p:txBody>
      </p:sp>
      <p:pic>
        <p:nvPicPr>
          <p:cNvPr id="6" name="Picture 5">
            <a:extLst>
              <a:ext uri="{FF2B5EF4-FFF2-40B4-BE49-F238E27FC236}">
                <a16:creationId xmlns:a16="http://schemas.microsoft.com/office/drawing/2014/main" id="{A639BD56-D69B-0E47-5B59-418C633FA6C7}"/>
              </a:ext>
            </a:extLst>
          </p:cNvPr>
          <p:cNvPicPr>
            <a:picLocks noChangeAspect="1"/>
          </p:cNvPicPr>
          <p:nvPr userDrawn="1"/>
        </p:nvPicPr>
        <p:blipFill>
          <a:blip r:embed="rId2"/>
          <a:stretch>
            <a:fillRect/>
          </a:stretch>
        </p:blipFill>
        <p:spPr>
          <a:xfrm>
            <a:off x="954156" y="807099"/>
            <a:ext cx="2618076" cy="441724"/>
          </a:xfrm>
          <a:prstGeom prst="rect">
            <a:avLst/>
          </a:prstGeom>
        </p:spPr>
      </p:pic>
    </p:spTree>
    <p:extLst>
      <p:ext uri="{BB962C8B-B14F-4D97-AF65-F5344CB8AC3E}">
        <p14:creationId xmlns:p14="http://schemas.microsoft.com/office/powerpoint/2010/main" val="230774459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Blue Webinar Intro Slide">
    <p:bg>
      <p:bgPr>
        <a:solidFill>
          <a:schemeClr val="bg1"/>
        </a:solidFill>
        <a:effectLst/>
      </p:bgPr>
    </p:bg>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07539041-42DA-E95C-9621-8AEB2BA9BB3A}"/>
              </a:ext>
            </a:extLst>
          </p:cNvPr>
          <p:cNvSpPr/>
          <p:nvPr userDrawn="1"/>
        </p:nvSpPr>
        <p:spPr>
          <a:xfrm>
            <a:off x="836479" y="681112"/>
            <a:ext cx="5198562" cy="693696"/>
          </a:xfrm>
          <a:prstGeom prst="roundRect">
            <a:avLst>
              <a:gd name="adj" fmla="val 50000"/>
            </a:avLst>
          </a:prstGeom>
          <a:solidFill>
            <a:schemeClr val="bg1"/>
          </a:solidFill>
          <a:ln w="28575">
            <a:solidFill>
              <a:srgbClr val="4BE9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8" name="Title 7">
            <a:extLst>
              <a:ext uri="{FF2B5EF4-FFF2-40B4-BE49-F238E27FC236}">
                <a16:creationId xmlns:a16="http://schemas.microsoft.com/office/drawing/2014/main" id="{1E6D4785-AE10-6324-0F9E-9A230E1CEC4B}"/>
              </a:ext>
            </a:extLst>
          </p:cNvPr>
          <p:cNvSpPr txBox="1">
            <a:spLocks/>
          </p:cNvSpPr>
          <p:nvPr userDrawn="1"/>
        </p:nvSpPr>
        <p:spPr>
          <a:xfrm>
            <a:off x="3774411" y="688124"/>
            <a:ext cx="2364426" cy="669527"/>
          </a:xfrm>
          <a:prstGeom prst="rect">
            <a:avLst/>
          </a:prstGeom>
        </p:spPr>
        <p:txBody>
          <a:bodyPr lIns="109728" tIns="54864" rIns="109728" bIns="0" anchor="ctr">
            <a:normAutofit/>
          </a:bodyPr>
          <a:lstStyle>
            <a:lvl1pPr algn="l" defTabSz="1219170" rtl="0" eaLnBrk="1" latinLnBrk="0" hangingPunct="1">
              <a:spcBef>
                <a:spcPct val="0"/>
              </a:spcBef>
              <a:buNone/>
              <a:defRPr sz="4400" b="0" i="0" kern="1200" cap="none" spc="0">
                <a:solidFill>
                  <a:schemeClr val="accent1"/>
                </a:solidFill>
                <a:latin typeface="Poppins ExtraBold" pitchFamily="2" charset="77"/>
                <a:ea typeface="Roboto Light"/>
                <a:cs typeface="Poppins ExtraBold" pitchFamily="2" charset="77"/>
              </a:defRPr>
            </a:lvl1pPr>
          </a:lstStyle>
          <a:p>
            <a:r>
              <a:rPr lang="en-US" sz="2160" b="1">
                <a:solidFill>
                  <a:schemeClr val="tx1"/>
                </a:solidFill>
                <a:latin typeface="Poppins" pitchFamily="2" charset="77"/>
                <a:cs typeface="Poppins" pitchFamily="2" charset="77"/>
              </a:rPr>
              <a:t>BILL WEBINAR</a:t>
            </a:r>
          </a:p>
        </p:txBody>
      </p:sp>
      <p:pic>
        <p:nvPicPr>
          <p:cNvPr id="9" name="Graphic 8">
            <a:extLst>
              <a:ext uri="{FF2B5EF4-FFF2-40B4-BE49-F238E27FC236}">
                <a16:creationId xmlns:a16="http://schemas.microsoft.com/office/drawing/2014/main" id="{57904212-BA5C-4BE4-2D9C-2314EDCD2BB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23320" y="806865"/>
            <a:ext cx="2618076" cy="438830"/>
          </a:xfrm>
          <a:prstGeom prst="rect">
            <a:avLst/>
          </a:prstGeom>
        </p:spPr>
      </p:pic>
      <p:sp>
        <p:nvSpPr>
          <p:cNvPr id="4" name="Oval 3">
            <a:extLst>
              <a:ext uri="{FF2B5EF4-FFF2-40B4-BE49-F238E27FC236}">
                <a16:creationId xmlns:a16="http://schemas.microsoft.com/office/drawing/2014/main" id="{D685F463-1A39-68AE-2B4D-784ED644D514}"/>
              </a:ext>
            </a:extLst>
          </p:cNvPr>
          <p:cNvSpPr/>
          <p:nvPr userDrawn="1"/>
        </p:nvSpPr>
        <p:spPr>
          <a:xfrm>
            <a:off x="9139160" y="-1011851"/>
            <a:ext cx="8002134" cy="11195222"/>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pic>
        <p:nvPicPr>
          <p:cNvPr id="5" name="Picture 4" descr="A screenshot of a computer screen&#10;&#10;AI-generated content may be incorrect.">
            <a:extLst>
              <a:ext uri="{FF2B5EF4-FFF2-40B4-BE49-F238E27FC236}">
                <a16:creationId xmlns:a16="http://schemas.microsoft.com/office/drawing/2014/main" id="{DE032EF7-AF7C-55D2-3FAC-31448029374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30319" y="675173"/>
            <a:ext cx="10754399" cy="6872178"/>
          </a:xfrm>
          <a:prstGeom prst="rect">
            <a:avLst/>
          </a:prstGeom>
          <a:effectLst>
            <a:outerShdw blurRad="109565" dist="43129" sx="101000" sy="101000" algn="ctr" rotWithShape="0">
              <a:prstClr val="black">
                <a:alpha val="19018"/>
              </a:prstClr>
            </a:outerShdw>
          </a:effectLst>
        </p:spPr>
      </p:pic>
    </p:spTree>
    <p:extLst>
      <p:ext uri="{BB962C8B-B14F-4D97-AF65-F5344CB8AC3E}">
        <p14:creationId xmlns:p14="http://schemas.microsoft.com/office/powerpoint/2010/main" val="156432014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Blue Webinar Intro Slide">
    <p:bg>
      <p:bgPr>
        <a:solidFill>
          <a:schemeClr val="bg1"/>
        </a:solidFill>
        <a:effectLst/>
      </p:bgPr>
    </p:bg>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07539041-42DA-E95C-9621-8AEB2BA9BB3A}"/>
              </a:ext>
            </a:extLst>
          </p:cNvPr>
          <p:cNvSpPr/>
          <p:nvPr userDrawn="1"/>
        </p:nvSpPr>
        <p:spPr>
          <a:xfrm>
            <a:off x="836479" y="681112"/>
            <a:ext cx="3111344" cy="693696"/>
          </a:xfrm>
          <a:prstGeom prst="roundRect">
            <a:avLst>
              <a:gd name="adj" fmla="val 50000"/>
            </a:avLst>
          </a:prstGeom>
          <a:solidFill>
            <a:schemeClr val="bg1"/>
          </a:solidFill>
          <a:ln w="28575">
            <a:solidFill>
              <a:srgbClr val="4BE9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pic>
        <p:nvPicPr>
          <p:cNvPr id="9" name="Graphic 8">
            <a:extLst>
              <a:ext uri="{FF2B5EF4-FFF2-40B4-BE49-F238E27FC236}">
                <a16:creationId xmlns:a16="http://schemas.microsoft.com/office/drawing/2014/main" id="{57904212-BA5C-4BE4-2D9C-2314EDCD2BB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23320" y="806865"/>
            <a:ext cx="2618076" cy="438830"/>
          </a:xfrm>
          <a:prstGeom prst="rect">
            <a:avLst/>
          </a:prstGeom>
        </p:spPr>
      </p:pic>
      <p:sp>
        <p:nvSpPr>
          <p:cNvPr id="5" name="Oval 4">
            <a:extLst>
              <a:ext uri="{FF2B5EF4-FFF2-40B4-BE49-F238E27FC236}">
                <a16:creationId xmlns:a16="http://schemas.microsoft.com/office/drawing/2014/main" id="{B5550895-9A47-BAD1-0A23-A81E54E888EF}"/>
              </a:ext>
            </a:extLst>
          </p:cNvPr>
          <p:cNvSpPr/>
          <p:nvPr userDrawn="1"/>
        </p:nvSpPr>
        <p:spPr>
          <a:xfrm>
            <a:off x="9139160" y="-1011851"/>
            <a:ext cx="8002134" cy="11195222"/>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pic>
        <p:nvPicPr>
          <p:cNvPr id="6" name="Picture 5" descr="A screenshot of a computer screen&#10;&#10;AI-generated content may be incorrect.">
            <a:extLst>
              <a:ext uri="{FF2B5EF4-FFF2-40B4-BE49-F238E27FC236}">
                <a16:creationId xmlns:a16="http://schemas.microsoft.com/office/drawing/2014/main" id="{037F659D-C8D9-677A-4963-81CBA972B51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30319" y="675173"/>
            <a:ext cx="10754399" cy="6872178"/>
          </a:xfrm>
          <a:prstGeom prst="rect">
            <a:avLst/>
          </a:prstGeom>
          <a:effectLst>
            <a:outerShdw blurRad="109565" dist="43129" sx="101000" sy="101000" algn="ctr" rotWithShape="0">
              <a:prstClr val="black">
                <a:alpha val="19018"/>
              </a:prstClr>
            </a:outerShdw>
          </a:effectLst>
        </p:spPr>
      </p:pic>
    </p:spTree>
    <p:extLst>
      <p:ext uri="{BB962C8B-B14F-4D97-AF65-F5344CB8AC3E}">
        <p14:creationId xmlns:p14="http://schemas.microsoft.com/office/powerpoint/2010/main" val="67712866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17_Full Image Slide">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14630400" cy="8229600"/>
          </a:xfrm>
          <a:prstGeom prst="rect">
            <a:avLst/>
          </a:prstGeom>
        </p:spPr>
        <p:txBody>
          <a:bodyPr/>
          <a:lstStyle>
            <a:lvl1pPr marL="0" indent="0" algn="ctr">
              <a:buNone/>
              <a:defRPr b="1" i="0">
                <a:solidFill>
                  <a:schemeClr val="tx2"/>
                </a:solidFill>
                <a:latin typeface="Poppins SemiBold" pitchFamily="2" charset="77"/>
                <a:cs typeface="Poppins SemiBold" pitchFamily="2" charset="77"/>
              </a:defRPr>
            </a:lvl1pPr>
          </a:lstStyle>
          <a:p>
            <a:r>
              <a:rPr lang="en-US"/>
              <a:t>Click icon to add picture</a:t>
            </a:r>
            <a:endParaRPr lang="en-JM"/>
          </a:p>
        </p:txBody>
      </p:sp>
    </p:spTree>
    <p:extLst>
      <p:ext uri="{BB962C8B-B14F-4D97-AF65-F5344CB8AC3E}">
        <p14:creationId xmlns:p14="http://schemas.microsoft.com/office/powerpoint/2010/main" val="3136429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lue Webinar Intro Slide">
    <p:bg>
      <p:bgPr>
        <a:solidFill>
          <a:srgbClr val="C2EDF5"/>
        </a:solidFill>
        <a:effectLst/>
      </p:bgPr>
    </p:bg>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2B3C2B11-1A22-01AD-561A-BDB6E3B486E2}"/>
              </a:ext>
            </a:extLst>
          </p:cNvPr>
          <p:cNvSpPr/>
          <p:nvPr userDrawn="1"/>
        </p:nvSpPr>
        <p:spPr>
          <a:xfrm>
            <a:off x="836478" y="681112"/>
            <a:ext cx="5114653" cy="693696"/>
          </a:xfrm>
          <a:prstGeom prst="roundRect">
            <a:avLst>
              <a:gd name="adj" fmla="val 50000"/>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8" name="Title 7">
            <a:extLst>
              <a:ext uri="{FF2B5EF4-FFF2-40B4-BE49-F238E27FC236}">
                <a16:creationId xmlns:a16="http://schemas.microsoft.com/office/drawing/2014/main" id="{B960178C-B327-0F00-7DCB-AA320F2FE34E}"/>
              </a:ext>
            </a:extLst>
          </p:cNvPr>
          <p:cNvSpPr txBox="1">
            <a:spLocks/>
          </p:cNvSpPr>
          <p:nvPr userDrawn="1"/>
        </p:nvSpPr>
        <p:spPr>
          <a:xfrm>
            <a:off x="3748857" y="820498"/>
            <a:ext cx="2099363" cy="414924"/>
          </a:xfrm>
          <a:prstGeom prst="rect">
            <a:avLst/>
          </a:prstGeom>
        </p:spPr>
        <p:txBody>
          <a:bodyPr lIns="109728" tIns="54864" rIns="109728" bIns="0" anchor="t">
            <a:normAutofit/>
          </a:bodyPr>
          <a:lstStyle>
            <a:lvl1pPr algn="l" defTabSz="1219170" rtl="0" eaLnBrk="1" latinLnBrk="0" hangingPunct="1">
              <a:spcBef>
                <a:spcPct val="0"/>
              </a:spcBef>
              <a:buNone/>
              <a:defRPr sz="4400" b="0" i="0" kern="1200" cap="none" spc="0">
                <a:solidFill>
                  <a:schemeClr val="accent1"/>
                </a:solidFill>
                <a:latin typeface="Poppins ExtraBold" pitchFamily="2" charset="77"/>
                <a:ea typeface="Roboto Light"/>
                <a:cs typeface="Poppins ExtraBold" pitchFamily="2" charset="77"/>
              </a:defRPr>
            </a:lvl1pPr>
          </a:lstStyle>
          <a:p>
            <a:r>
              <a:rPr lang="en-US" sz="2160" b="1">
                <a:solidFill>
                  <a:srgbClr val="F26C00"/>
                </a:solidFill>
                <a:latin typeface="Poppins" pitchFamily="2" charset="77"/>
                <a:cs typeface="Poppins" pitchFamily="2" charset="77"/>
              </a:rPr>
              <a:t>CLE WEBINAR</a:t>
            </a:r>
          </a:p>
        </p:txBody>
      </p:sp>
      <p:pic>
        <p:nvPicPr>
          <p:cNvPr id="9" name="Graphic 8">
            <a:extLst>
              <a:ext uri="{FF2B5EF4-FFF2-40B4-BE49-F238E27FC236}">
                <a16:creationId xmlns:a16="http://schemas.microsoft.com/office/drawing/2014/main" id="{8F419A51-AB2D-1029-51CF-B345F0F2E76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23320" y="806865"/>
            <a:ext cx="2618076" cy="438830"/>
          </a:xfrm>
          <a:prstGeom prst="rect">
            <a:avLst/>
          </a:prstGeom>
        </p:spPr>
      </p:pic>
    </p:spTree>
    <p:extLst>
      <p:ext uri="{BB962C8B-B14F-4D97-AF65-F5344CB8AC3E}">
        <p14:creationId xmlns:p14="http://schemas.microsoft.com/office/powerpoint/2010/main" val="13276960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Orange Chapter Title Slide">
    <p:bg>
      <p:bgPr>
        <a:solidFill>
          <a:schemeClr val="bg1"/>
        </a:solidFill>
        <a:effectLst/>
      </p:bgPr>
    </p:bg>
    <p:spTree>
      <p:nvGrpSpPr>
        <p:cNvPr id="1" name=""/>
        <p:cNvGrpSpPr/>
        <p:nvPr/>
      </p:nvGrpSpPr>
      <p:grpSpPr>
        <a:xfrm>
          <a:off x="0" y="0"/>
          <a:ext cx="0" cy="0"/>
          <a:chOff x="0" y="0"/>
          <a:chExt cx="0" cy="0"/>
        </a:xfrm>
      </p:grpSpPr>
      <p:sp>
        <p:nvSpPr>
          <p:cNvPr id="10" name="Circle: Hollow 13">
            <a:extLst>
              <a:ext uri="{FF2B5EF4-FFF2-40B4-BE49-F238E27FC236}">
                <a16:creationId xmlns:a16="http://schemas.microsoft.com/office/drawing/2014/main" id="{EF6DE663-AF09-98CB-CE95-07C73FD135DB}"/>
              </a:ext>
            </a:extLst>
          </p:cNvPr>
          <p:cNvSpPr/>
          <p:nvPr userDrawn="1"/>
        </p:nvSpPr>
        <p:spPr>
          <a:xfrm>
            <a:off x="-2513537" y="-2526168"/>
            <a:ext cx="5027074" cy="5052335"/>
          </a:xfrm>
          <a:prstGeom prst="donu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bg2"/>
              </a:solidFill>
            </a:endParaRPr>
          </a:p>
        </p:txBody>
      </p:sp>
      <p:sp>
        <p:nvSpPr>
          <p:cNvPr id="2" name="Circle: Hollow 13">
            <a:extLst>
              <a:ext uri="{FF2B5EF4-FFF2-40B4-BE49-F238E27FC236}">
                <a16:creationId xmlns:a16="http://schemas.microsoft.com/office/drawing/2014/main" id="{57390FC9-315B-2C4D-5AB6-7889E772E3AF}"/>
              </a:ext>
            </a:extLst>
          </p:cNvPr>
          <p:cNvSpPr/>
          <p:nvPr userDrawn="1"/>
        </p:nvSpPr>
        <p:spPr>
          <a:xfrm>
            <a:off x="12116863" y="5007183"/>
            <a:ext cx="5027074" cy="5052335"/>
          </a:xfrm>
          <a:prstGeom prst="donu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bg2"/>
              </a:solidFill>
            </a:endParaRPr>
          </a:p>
        </p:txBody>
      </p:sp>
      <p:sp>
        <p:nvSpPr>
          <p:cNvPr id="3" name="Oval 2">
            <a:extLst>
              <a:ext uri="{FF2B5EF4-FFF2-40B4-BE49-F238E27FC236}">
                <a16:creationId xmlns:a16="http://schemas.microsoft.com/office/drawing/2014/main" id="{DFB6299A-7A65-DD0B-1E09-E7272DB0C914}"/>
              </a:ext>
            </a:extLst>
          </p:cNvPr>
          <p:cNvSpPr/>
          <p:nvPr userDrawn="1"/>
        </p:nvSpPr>
        <p:spPr>
          <a:xfrm>
            <a:off x="4801663" y="1287755"/>
            <a:ext cx="5027074" cy="502707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6" name="Rectangle 5">
            <a:extLst>
              <a:ext uri="{FF2B5EF4-FFF2-40B4-BE49-F238E27FC236}">
                <a16:creationId xmlns:a16="http://schemas.microsoft.com/office/drawing/2014/main" id="{997908BB-2545-30BF-9435-296F45D02DD7}"/>
              </a:ext>
            </a:extLst>
          </p:cNvPr>
          <p:cNvSpPr/>
          <p:nvPr userDrawn="1"/>
        </p:nvSpPr>
        <p:spPr>
          <a:xfrm>
            <a:off x="0" y="7533351"/>
            <a:ext cx="14630400" cy="70225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2"/>
              </a:solidFill>
            </a:endParaRPr>
          </a:p>
        </p:txBody>
      </p:sp>
      <p:pic>
        <p:nvPicPr>
          <p:cNvPr id="8" name="Graphic 7">
            <a:hlinkClick r:id="rId2"/>
            <a:extLst>
              <a:ext uri="{FF2B5EF4-FFF2-40B4-BE49-F238E27FC236}">
                <a16:creationId xmlns:a16="http://schemas.microsoft.com/office/drawing/2014/main" id="{2FC87CF7-2A21-826E-E92C-378E755EAC01}"/>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6508701" y="7750524"/>
            <a:ext cx="1613000" cy="271384"/>
          </a:xfrm>
          <a:prstGeom prst="rect">
            <a:avLst/>
          </a:prstGeom>
        </p:spPr>
      </p:pic>
    </p:spTree>
    <p:extLst>
      <p:ext uri="{BB962C8B-B14F-4D97-AF65-F5344CB8AC3E}">
        <p14:creationId xmlns:p14="http://schemas.microsoft.com/office/powerpoint/2010/main" val="3212486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Agenda Slide">
    <p:bg>
      <p:bgPr>
        <a:solidFill>
          <a:schemeClr val="bg1"/>
        </a:solidFill>
        <a:effectLst/>
      </p:bgPr>
    </p:bg>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077B6181-3D99-3B8E-B061-E66345755E89}"/>
              </a:ext>
            </a:extLst>
          </p:cNvPr>
          <p:cNvSpPr/>
          <p:nvPr userDrawn="1"/>
        </p:nvSpPr>
        <p:spPr>
          <a:xfrm>
            <a:off x="-5448288" y="67253"/>
            <a:ext cx="7400261" cy="740026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3" name="Oval 2">
            <a:extLst>
              <a:ext uri="{FF2B5EF4-FFF2-40B4-BE49-F238E27FC236}">
                <a16:creationId xmlns:a16="http://schemas.microsoft.com/office/drawing/2014/main" id="{F760E254-5ECE-B178-E37C-AFC5EBCEE182}"/>
              </a:ext>
            </a:extLst>
          </p:cNvPr>
          <p:cNvSpPr/>
          <p:nvPr userDrawn="1"/>
        </p:nvSpPr>
        <p:spPr>
          <a:xfrm>
            <a:off x="12598418" y="67253"/>
            <a:ext cx="7400261" cy="740026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10" name="Rectangle 9">
            <a:extLst>
              <a:ext uri="{FF2B5EF4-FFF2-40B4-BE49-F238E27FC236}">
                <a16:creationId xmlns:a16="http://schemas.microsoft.com/office/drawing/2014/main" id="{08D40A55-5DDC-F8CF-4C9C-BC2DB3694735}"/>
              </a:ext>
            </a:extLst>
          </p:cNvPr>
          <p:cNvSpPr/>
          <p:nvPr userDrawn="1"/>
        </p:nvSpPr>
        <p:spPr>
          <a:xfrm>
            <a:off x="0" y="7533351"/>
            <a:ext cx="14630400" cy="70225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pic>
        <p:nvPicPr>
          <p:cNvPr id="11" name="Graphic 10">
            <a:hlinkClick r:id="rId2"/>
            <a:extLst>
              <a:ext uri="{FF2B5EF4-FFF2-40B4-BE49-F238E27FC236}">
                <a16:creationId xmlns:a16="http://schemas.microsoft.com/office/drawing/2014/main" id="{74F94EF3-2D57-1C2D-620B-A4D27E8E4499}"/>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6508701" y="7750524"/>
            <a:ext cx="1613000" cy="271384"/>
          </a:xfrm>
          <a:prstGeom prst="rect">
            <a:avLst/>
          </a:prstGeom>
        </p:spPr>
      </p:pic>
      <p:sp>
        <p:nvSpPr>
          <p:cNvPr id="12" name="Content Placeholder 2">
            <a:extLst>
              <a:ext uri="{FF2B5EF4-FFF2-40B4-BE49-F238E27FC236}">
                <a16:creationId xmlns:a16="http://schemas.microsoft.com/office/drawing/2014/main" id="{798087AF-12A2-CD65-F15E-D19A20657E40}"/>
              </a:ext>
            </a:extLst>
          </p:cNvPr>
          <p:cNvSpPr>
            <a:spLocks noGrp="1"/>
          </p:cNvSpPr>
          <p:nvPr>
            <p:ph sz="half" idx="1"/>
          </p:nvPr>
        </p:nvSpPr>
        <p:spPr>
          <a:xfrm>
            <a:off x="3819526" y="3194643"/>
            <a:ext cx="6911340" cy="2661494"/>
          </a:xfrm>
          <a:prstGeom prst="rect">
            <a:avLst/>
          </a:prstGeom>
        </p:spPr>
        <p:txBody>
          <a:bodyPr>
            <a:noAutofit/>
          </a:bodyPr>
          <a:lstStyle>
            <a:lvl1pPr marL="0" indent="0" algn="ctr">
              <a:lnSpc>
                <a:spcPct val="150000"/>
              </a:lnSpc>
              <a:spcBef>
                <a:spcPts val="960"/>
              </a:spcBef>
              <a:buClr>
                <a:schemeClr val="accent2"/>
              </a:buClr>
              <a:buNone/>
              <a:defRPr lang="en-US" sz="2400" b="0" i="0" kern="1200" dirty="0" smtClean="0">
                <a:solidFill>
                  <a:schemeClr val="tx1"/>
                </a:solidFill>
                <a:latin typeface="Poppins Medium" pitchFamily="2" charset="77"/>
                <a:ea typeface="+mn-ea"/>
                <a:cs typeface="Poppins Medium" pitchFamily="2" charset="77"/>
              </a:defRPr>
            </a:lvl1pPr>
            <a:lvl2pPr marL="731502" indent="0" algn="ctr">
              <a:spcBef>
                <a:spcPts val="960"/>
              </a:spcBef>
              <a:buClr>
                <a:schemeClr val="accent2"/>
              </a:buClr>
              <a:buNone/>
              <a:defRPr sz="1920" b="0" i="0">
                <a:solidFill>
                  <a:schemeClr val="tx2"/>
                </a:solidFill>
                <a:latin typeface="Poppins" pitchFamily="2" charset="77"/>
                <a:cs typeface="Poppins" pitchFamily="2" charset="77"/>
              </a:defRPr>
            </a:lvl2pPr>
            <a:lvl3pPr marL="1463004" indent="0" algn="ctr">
              <a:spcBef>
                <a:spcPts val="960"/>
              </a:spcBef>
              <a:buClr>
                <a:schemeClr val="accent2"/>
              </a:buClr>
              <a:buNone/>
              <a:defRPr sz="1760" b="0" i="0">
                <a:solidFill>
                  <a:schemeClr val="tx2"/>
                </a:solidFill>
                <a:latin typeface="Poppins" pitchFamily="2" charset="77"/>
                <a:cs typeface="Poppins" pitchFamily="2" charset="77"/>
              </a:defRPr>
            </a:lvl3pPr>
            <a:lvl4pPr marL="2194506" indent="0" algn="ctr">
              <a:spcBef>
                <a:spcPts val="960"/>
              </a:spcBef>
              <a:buClr>
                <a:schemeClr val="accent2"/>
              </a:buClr>
              <a:buNone/>
              <a:defRPr sz="1680" b="0" i="0">
                <a:solidFill>
                  <a:schemeClr val="tx2"/>
                </a:solidFill>
                <a:latin typeface="Poppins" pitchFamily="2" charset="77"/>
                <a:cs typeface="Poppins" pitchFamily="2" charset="77"/>
              </a:defRPr>
            </a:lvl4pPr>
            <a:lvl5pPr marL="2926007" indent="0" algn="ctr">
              <a:spcBef>
                <a:spcPts val="960"/>
              </a:spcBef>
              <a:buClr>
                <a:schemeClr val="accent2"/>
              </a:buClr>
              <a:buNone/>
              <a:defRPr sz="1680" b="0" i="0">
                <a:solidFill>
                  <a:schemeClr val="tx2"/>
                </a:solidFill>
                <a:latin typeface="Poppins" pitchFamily="2" charset="77"/>
                <a:cs typeface="Poppins" pitchFamily="2" charset="77"/>
              </a:defRPr>
            </a:lvl5pPr>
            <a:lvl6pPr>
              <a:defRPr sz="2880"/>
            </a:lvl6pPr>
            <a:lvl7pPr>
              <a:defRPr sz="2880"/>
            </a:lvl7pPr>
            <a:lvl8pPr>
              <a:defRPr sz="2880"/>
            </a:lvl8pPr>
            <a:lvl9pPr>
              <a:defRPr sz="2880"/>
            </a:lvl9pPr>
          </a:lstStyle>
          <a:p>
            <a:pPr lvl="0"/>
            <a:r>
              <a:rPr lang="en-US"/>
              <a:t>Click to edit Master text styles</a:t>
            </a:r>
          </a:p>
        </p:txBody>
      </p:sp>
      <p:sp>
        <p:nvSpPr>
          <p:cNvPr id="13" name="Title Placeholder 1">
            <a:extLst>
              <a:ext uri="{FF2B5EF4-FFF2-40B4-BE49-F238E27FC236}">
                <a16:creationId xmlns:a16="http://schemas.microsoft.com/office/drawing/2014/main" id="{0578F92A-0396-DDD8-2A21-7139568332A8}"/>
              </a:ext>
            </a:extLst>
          </p:cNvPr>
          <p:cNvSpPr>
            <a:spLocks noGrp="1"/>
          </p:cNvSpPr>
          <p:nvPr>
            <p:ph type="title" hasCustomPrompt="1"/>
          </p:nvPr>
        </p:nvSpPr>
        <p:spPr>
          <a:xfrm>
            <a:off x="3819526" y="1905327"/>
            <a:ext cx="6911340" cy="810514"/>
          </a:xfrm>
          <a:prstGeom prst="rect">
            <a:avLst/>
          </a:prstGeom>
        </p:spPr>
        <p:txBody>
          <a:bodyPr vert="horz" lIns="91440" tIns="45720" rIns="91440" bIns="45720" rtlCol="0" anchor="ctr">
            <a:noAutofit/>
          </a:bodyPr>
          <a:lstStyle>
            <a:lvl1pPr algn="ctr">
              <a:defRPr lang="en-JM" sz="4800" b="1" i="0" kern="1200" dirty="0">
                <a:solidFill>
                  <a:schemeClr val="accent1"/>
                </a:solidFill>
                <a:latin typeface="Poppins" pitchFamily="2" charset="77"/>
                <a:ea typeface="+mn-ea"/>
                <a:cs typeface="Poppins" pitchFamily="2" charset="77"/>
              </a:defRPr>
            </a:lvl1pPr>
          </a:lstStyle>
          <a:p>
            <a:r>
              <a:rPr lang="en-US"/>
              <a:t>Click to edit </a:t>
            </a:r>
            <a:br>
              <a:rPr lang="en-US"/>
            </a:br>
            <a:r>
              <a:rPr lang="en-US"/>
              <a:t>Master title style</a:t>
            </a:r>
            <a:endParaRPr lang="en-JM"/>
          </a:p>
        </p:txBody>
      </p:sp>
    </p:spTree>
    <p:extLst>
      <p:ext uri="{BB962C8B-B14F-4D97-AF65-F5344CB8AC3E}">
        <p14:creationId xmlns:p14="http://schemas.microsoft.com/office/powerpoint/2010/main" val="4057733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ue Chapter Title Slide 2">
    <p:bg>
      <p:bgPr>
        <a:solidFill>
          <a:schemeClr val="bg1"/>
        </a:solidFill>
        <a:effectLst/>
      </p:bgPr>
    </p:bg>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8DF204F0-F276-EC9B-8D4C-DA376AF975F9}"/>
              </a:ext>
            </a:extLst>
          </p:cNvPr>
          <p:cNvSpPr/>
          <p:nvPr userDrawn="1"/>
        </p:nvSpPr>
        <p:spPr>
          <a:xfrm>
            <a:off x="-5448288" y="67253"/>
            <a:ext cx="7400261" cy="740026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2160"/>
          </a:p>
        </p:txBody>
      </p:sp>
      <p:sp>
        <p:nvSpPr>
          <p:cNvPr id="6" name="Oval 5">
            <a:extLst>
              <a:ext uri="{FF2B5EF4-FFF2-40B4-BE49-F238E27FC236}">
                <a16:creationId xmlns:a16="http://schemas.microsoft.com/office/drawing/2014/main" id="{64450519-A957-81CA-FF9E-7D2478098FD2}"/>
              </a:ext>
            </a:extLst>
          </p:cNvPr>
          <p:cNvSpPr/>
          <p:nvPr userDrawn="1"/>
        </p:nvSpPr>
        <p:spPr>
          <a:xfrm>
            <a:off x="12598418" y="67253"/>
            <a:ext cx="7400261" cy="740026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7" name="Rectangle 6">
            <a:extLst>
              <a:ext uri="{FF2B5EF4-FFF2-40B4-BE49-F238E27FC236}">
                <a16:creationId xmlns:a16="http://schemas.microsoft.com/office/drawing/2014/main" id="{1BC511CC-20AF-B666-13E4-CE301D1A012E}"/>
              </a:ext>
            </a:extLst>
          </p:cNvPr>
          <p:cNvSpPr/>
          <p:nvPr userDrawn="1"/>
        </p:nvSpPr>
        <p:spPr>
          <a:xfrm>
            <a:off x="0" y="7533351"/>
            <a:ext cx="14630400" cy="70225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pic>
        <p:nvPicPr>
          <p:cNvPr id="8" name="Graphic 7">
            <a:hlinkClick r:id="rId2"/>
            <a:extLst>
              <a:ext uri="{FF2B5EF4-FFF2-40B4-BE49-F238E27FC236}">
                <a16:creationId xmlns:a16="http://schemas.microsoft.com/office/drawing/2014/main" id="{54D72483-20A5-D6AA-D71A-6BB4E056F4D3}"/>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6508701" y="7750524"/>
            <a:ext cx="1613000" cy="271384"/>
          </a:xfrm>
          <a:prstGeom prst="rect">
            <a:avLst/>
          </a:prstGeom>
        </p:spPr>
      </p:pic>
    </p:spTree>
    <p:extLst>
      <p:ext uri="{BB962C8B-B14F-4D97-AF65-F5344CB8AC3E}">
        <p14:creationId xmlns:p14="http://schemas.microsoft.com/office/powerpoint/2010/main" val="2827533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Orange Outline Slide">
    <p:bg>
      <p:bgPr>
        <a:solidFill>
          <a:schemeClr val="bg1">
            <a:alpha val="0"/>
          </a:schemeClr>
        </a:solidFill>
        <a:effectLst/>
      </p:bgPr>
    </p:bg>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8EC7742A-1C15-A0C3-27B5-311BB4BE0693}"/>
              </a:ext>
            </a:extLst>
          </p:cNvPr>
          <p:cNvSpPr/>
          <p:nvPr userDrawn="1"/>
        </p:nvSpPr>
        <p:spPr>
          <a:xfrm>
            <a:off x="352501" y="345120"/>
            <a:ext cx="13925398" cy="7539360"/>
          </a:xfrm>
          <a:prstGeom prst="roundRect">
            <a:avLst>
              <a:gd name="adj" fmla="val 2282"/>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7" name="Rectangle 6">
            <a:extLst>
              <a:ext uri="{FF2B5EF4-FFF2-40B4-BE49-F238E27FC236}">
                <a16:creationId xmlns:a16="http://schemas.microsoft.com/office/drawing/2014/main" id="{2B3A8B52-FAF7-D4A6-B7CE-D5CF0B41223A}"/>
              </a:ext>
            </a:extLst>
          </p:cNvPr>
          <p:cNvSpPr/>
          <p:nvPr userDrawn="1"/>
        </p:nvSpPr>
        <p:spPr>
          <a:xfrm>
            <a:off x="0" y="7533351"/>
            <a:ext cx="14630400" cy="70225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pic>
        <p:nvPicPr>
          <p:cNvPr id="8" name="Graphic 7">
            <a:hlinkClick r:id="rId2"/>
            <a:extLst>
              <a:ext uri="{FF2B5EF4-FFF2-40B4-BE49-F238E27FC236}">
                <a16:creationId xmlns:a16="http://schemas.microsoft.com/office/drawing/2014/main" id="{94918B01-60DC-B801-4005-8700807E3997}"/>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6508701" y="7750524"/>
            <a:ext cx="1613000" cy="271384"/>
          </a:xfrm>
          <a:prstGeom prst="rect">
            <a:avLst/>
          </a:prstGeom>
        </p:spPr>
      </p:pic>
    </p:spTree>
    <p:extLst>
      <p:ext uri="{BB962C8B-B14F-4D97-AF65-F5344CB8AC3E}">
        <p14:creationId xmlns:p14="http://schemas.microsoft.com/office/powerpoint/2010/main" val="4104851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AFA"/>
          </a:solidFill>
          <a:ln/>
        </p:spPr>
        <p:txBody>
          <a:bodyPr/>
          <a:lstStyle/>
          <a:p>
            <a:endParaRPr lang="en-US"/>
          </a:p>
        </p:txBody>
      </p:sp>
      <p:sp>
        <p:nvSpPr>
          <p:cNvPr id="3" name="Shape 1"/>
          <p:cNvSpPr/>
          <p:nvPr/>
        </p:nvSpPr>
        <p:spPr>
          <a:xfrm>
            <a:off x="0" y="0"/>
            <a:ext cx="14630400" cy="8229600"/>
          </a:xfrm>
          <a:prstGeom prst="rect">
            <a:avLst/>
          </a:prstGeom>
          <a:solidFill>
            <a:srgbClr val="FFFFFF"/>
          </a:solidFill>
          <a:ln/>
        </p:spPr>
        <p:txBody>
          <a:bodyPr/>
          <a:lstStyle/>
          <a:p>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Navy Outline Slide">
    <p:bg>
      <p:bgPr>
        <a:solidFill>
          <a:schemeClr val="bg1">
            <a:alpha val="0"/>
          </a:schemeClr>
        </a:solidFill>
        <a:effectLst/>
      </p:bgPr>
    </p:bg>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8EC7742A-1C15-A0C3-27B5-311BB4BE0693}"/>
              </a:ext>
            </a:extLst>
          </p:cNvPr>
          <p:cNvSpPr/>
          <p:nvPr userDrawn="1"/>
        </p:nvSpPr>
        <p:spPr>
          <a:xfrm>
            <a:off x="352501" y="345120"/>
            <a:ext cx="13925398" cy="7539360"/>
          </a:xfrm>
          <a:prstGeom prst="roundRect">
            <a:avLst>
              <a:gd name="adj" fmla="val 2282"/>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7" name="Rectangle 6">
            <a:extLst>
              <a:ext uri="{FF2B5EF4-FFF2-40B4-BE49-F238E27FC236}">
                <a16:creationId xmlns:a16="http://schemas.microsoft.com/office/drawing/2014/main" id="{B417C98B-4263-6545-ED95-62D73595BCCB}"/>
              </a:ext>
            </a:extLst>
          </p:cNvPr>
          <p:cNvSpPr/>
          <p:nvPr userDrawn="1"/>
        </p:nvSpPr>
        <p:spPr>
          <a:xfrm>
            <a:off x="0" y="7533351"/>
            <a:ext cx="14630400" cy="70225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pic>
        <p:nvPicPr>
          <p:cNvPr id="8" name="Graphic 7">
            <a:hlinkClick r:id="rId2"/>
            <a:extLst>
              <a:ext uri="{FF2B5EF4-FFF2-40B4-BE49-F238E27FC236}">
                <a16:creationId xmlns:a16="http://schemas.microsoft.com/office/drawing/2014/main" id="{F5CEF1DF-E5E2-EAD0-130C-806C521227B2}"/>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6508701" y="7750524"/>
            <a:ext cx="1613000" cy="271384"/>
          </a:xfrm>
          <a:prstGeom prst="rect">
            <a:avLst/>
          </a:prstGeom>
        </p:spPr>
      </p:pic>
    </p:spTree>
    <p:extLst>
      <p:ext uri="{BB962C8B-B14F-4D97-AF65-F5344CB8AC3E}">
        <p14:creationId xmlns:p14="http://schemas.microsoft.com/office/powerpoint/2010/main" val="4162532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Blank White Slide">
    <p:bg>
      <p:bgPr>
        <a:solidFill>
          <a:schemeClr val="bg1">
            <a:alpha val="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A24BF1-1E1D-8909-93ED-20B97895228C}"/>
              </a:ext>
            </a:extLst>
          </p:cNvPr>
          <p:cNvSpPr/>
          <p:nvPr userDrawn="1"/>
        </p:nvSpPr>
        <p:spPr>
          <a:xfrm>
            <a:off x="0" y="7533351"/>
            <a:ext cx="14630400" cy="70225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pic>
        <p:nvPicPr>
          <p:cNvPr id="4" name="Graphic 3">
            <a:hlinkClick r:id="rId2"/>
            <a:extLst>
              <a:ext uri="{FF2B5EF4-FFF2-40B4-BE49-F238E27FC236}">
                <a16:creationId xmlns:a16="http://schemas.microsoft.com/office/drawing/2014/main" id="{E4F012AC-82EF-7281-5CB0-398FF23E305F}"/>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6508701" y="7750524"/>
            <a:ext cx="1613000" cy="271384"/>
          </a:xfrm>
          <a:prstGeom prst="rect">
            <a:avLst/>
          </a:prstGeom>
        </p:spPr>
      </p:pic>
    </p:spTree>
    <p:extLst>
      <p:ext uri="{BB962C8B-B14F-4D97-AF65-F5344CB8AC3E}">
        <p14:creationId xmlns:p14="http://schemas.microsoft.com/office/powerpoint/2010/main" val="1005310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Solid Denim Slide">
    <p:bg>
      <p:bgPr>
        <a:solidFill>
          <a:schemeClr val="tx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A24BF1-1E1D-8909-93ED-20B97895228C}"/>
              </a:ext>
            </a:extLst>
          </p:cNvPr>
          <p:cNvSpPr/>
          <p:nvPr userDrawn="1"/>
        </p:nvSpPr>
        <p:spPr>
          <a:xfrm>
            <a:off x="0" y="7533351"/>
            <a:ext cx="14630400" cy="70225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pic>
        <p:nvPicPr>
          <p:cNvPr id="4" name="Graphic 3">
            <a:hlinkClick r:id="rId2"/>
            <a:extLst>
              <a:ext uri="{FF2B5EF4-FFF2-40B4-BE49-F238E27FC236}">
                <a16:creationId xmlns:a16="http://schemas.microsoft.com/office/drawing/2014/main" id="{E4F012AC-82EF-7281-5CB0-398FF23E305F}"/>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6508701" y="7750524"/>
            <a:ext cx="1613000" cy="271384"/>
          </a:xfrm>
          <a:prstGeom prst="rect">
            <a:avLst/>
          </a:prstGeom>
        </p:spPr>
      </p:pic>
    </p:spTree>
    <p:extLst>
      <p:ext uri="{BB962C8B-B14F-4D97-AF65-F5344CB8AC3E}">
        <p14:creationId xmlns:p14="http://schemas.microsoft.com/office/powerpoint/2010/main" val="1479911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10_Left Sidebar Image">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BBE3570B-1BD0-D243-B95B-12BC40D26B48}"/>
              </a:ext>
            </a:extLst>
          </p:cNvPr>
          <p:cNvSpPr>
            <a:spLocks noGrp="1"/>
          </p:cNvSpPr>
          <p:nvPr>
            <p:ph sz="half" idx="1"/>
          </p:nvPr>
        </p:nvSpPr>
        <p:spPr>
          <a:xfrm>
            <a:off x="6770218" y="2602231"/>
            <a:ext cx="7187184" cy="4408962"/>
          </a:xfrm>
          <a:prstGeom prst="rect">
            <a:avLst/>
          </a:prstGeom>
        </p:spPr>
        <p:txBody>
          <a:bodyPr>
            <a:noAutofit/>
          </a:bodyPr>
          <a:lstStyle>
            <a:lvl1pPr>
              <a:spcBef>
                <a:spcPts val="960"/>
              </a:spcBef>
              <a:buClr>
                <a:schemeClr val="accent2"/>
              </a:buClr>
              <a:defRPr sz="2240" b="0" i="0">
                <a:solidFill>
                  <a:schemeClr val="tx2"/>
                </a:solidFill>
                <a:latin typeface="Poppins" pitchFamily="2" charset="77"/>
                <a:cs typeface="Poppins" pitchFamily="2" charset="77"/>
              </a:defRPr>
            </a:lvl1pPr>
            <a:lvl2pPr>
              <a:spcBef>
                <a:spcPts val="960"/>
              </a:spcBef>
              <a:buClr>
                <a:schemeClr val="accent2"/>
              </a:buClr>
              <a:defRPr sz="1920" b="0" i="0">
                <a:solidFill>
                  <a:schemeClr val="tx2"/>
                </a:solidFill>
                <a:latin typeface="Poppins" pitchFamily="2" charset="77"/>
                <a:cs typeface="Poppins" pitchFamily="2" charset="77"/>
              </a:defRPr>
            </a:lvl2pPr>
            <a:lvl3pPr>
              <a:spcBef>
                <a:spcPts val="960"/>
              </a:spcBef>
              <a:buClr>
                <a:schemeClr val="accent2"/>
              </a:buClr>
              <a:defRPr sz="1760" b="0" i="0">
                <a:solidFill>
                  <a:schemeClr val="tx2"/>
                </a:solidFill>
                <a:latin typeface="Poppins" pitchFamily="2" charset="77"/>
                <a:cs typeface="Poppins" pitchFamily="2" charset="77"/>
              </a:defRPr>
            </a:lvl3pPr>
            <a:lvl4pPr>
              <a:spcBef>
                <a:spcPts val="960"/>
              </a:spcBef>
              <a:buClr>
                <a:schemeClr val="accent2"/>
              </a:buClr>
              <a:defRPr sz="1680" b="0" i="0">
                <a:solidFill>
                  <a:schemeClr val="tx2"/>
                </a:solidFill>
                <a:latin typeface="Poppins" pitchFamily="2" charset="77"/>
                <a:cs typeface="Poppins" pitchFamily="2" charset="77"/>
              </a:defRPr>
            </a:lvl4pPr>
            <a:lvl5pPr>
              <a:spcBef>
                <a:spcPts val="960"/>
              </a:spcBef>
              <a:buClr>
                <a:schemeClr val="accent2"/>
              </a:buClr>
              <a:defRPr sz="1680" b="0" i="0">
                <a:solidFill>
                  <a:schemeClr val="tx2"/>
                </a:solidFill>
                <a:latin typeface="Poppins" pitchFamily="2" charset="77"/>
                <a:cs typeface="Poppins" pitchFamily="2" charset="77"/>
              </a:defRPr>
            </a:lvl5pPr>
            <a:lvl6pPr>
              <a:defRPr sz="2880"/>
            </a:lvl6pPr>
            <a:lvl7pPr>
              <a:defRPr sz="2880"/>
            </a:lvl7pPr>
            <a:lvl8pPr>
              <a:defRPr sz="2880"/>
            </a:lvl8pPr>
            <a:lvl9pPr>
              <a:defRPr sz="28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M"/>
          </a:p>
        </p:txBody>
      </p:sp>
      <p:sp>
        <p:nvSpPr>
          <p:cNvPr id="9" name="Title Placeholder 1">
            <a:extLst>
              <a:ext uri="{FF2B5EF4-FFF2-40B4-BE49-F238E27FC236}">
                <a16:creationId xmlns:a16="http://schemas.microsoft.com/office/drawing/2014/main" id="{D9F42131-D639-D74B-9682-EF0FCC9CAE89}"/>
              </a:ext>
            </a:extLst>
          </p:cNvPr>
          <p:cNvSpPr>
            <a:spLocks noGrp="1"/>
          </p:cNvSpPr>
          <p:nvPr>
            <p:ph type="title" hasCustomPrompt="1"/>
          </p:nvPr>
        </p:nvSpPr>
        <p:spPr>
          <a:xfrm>
            <a:off x="6770218" y="701040"/>
            <a:ext cx="7187184" cy="1371600"/>
          </a:xfrm>
          <a:prstGeom prst="rect">
            <a:avLst/>
          </a:prstGeom>
        </p:spPr>
        <p:txBody>
          <a:bodyPr vert="horz" lIns="91440" tIns="45720" rIns="91440" bIns="45720" rtlCol="0" anchor="ctr">
            <a:noAutofit/>
          </a:bodyPr>
          <a:lstStyle>
            <a:lvl1pPr>
              <a:defRPr b="1" i="0">
                <a:solidFill>
                  <a:schemeClr val="tx1"/>
                </a:solidFill>
                <a:latin typeface="Poppins SemiBold" pitchFamily="2" charset="77"/>
                <a:cs typeface="Poppins SemiBold" pitchFamily="2" charset="77"/>
              </a:defRPr>
            </a:lvl1pPr>
          </a:lstStyle>
          <a:p>
            <a:r>
              <a:rPr lang="en-US"/>
              <a:t>Click to edit </a:t>
            </a:r>
            <a:br>
              <a:rPr lang="en-US"/>
            </a:br>
            <a:r>
              <a:rPr lang="en-US"/>
              <a:t>Master title style</a:t>
            </a:r>
            <a:endParaRPr lang="en-JM"/>
          </a:p>
        </p:txBody>
      </p:sp>
      <p:sp>
        <p:nvSpPr>
          <p:cNvPr id="10" name="Picture Placeholder 4">
            <a:extLst>
              <a:ext uri="{FF2B5EF4-FFF2-40B4-BE49-F238E27FC236}">
                <a16:creationId xmlns:a16="http://schemas.microsoft.com/office/drawing/2014/main" id="{C3F91C6F-2A45-F34B-A4EF-45D681D76ED3}"/>
              </a:ext>
            </a:extLst>
          </p:cNvPr>
          <p:cNvSpPr>
            <a:spLocks noGrp="1"/>
          </p:cNvSpPr>
          <p:nvPr>
            <p:ph type="pic" sz="quarter" idx="80"/>
          </p:nvPr>
        </p:nvSpPr>
        <p:spPr>
          <a:xfrm>
            <a:off x="352002" y="345121"/>
            <a:ext cx="5829216" cy="6851327"/>
          </a:xfrm>
          <a:prstGeom prst="roundRect">
            <a:avLst>
              <a:gd name="adj" fmla="val 2659"/>
            </a:avLst>
          </a:prstGeom>
          <a:noFill/>
        </p:spPr>
        <p:txBody>
          <a:bodyPr>
            <a:normAutofit/>
          </a:bodyPr>
          <a:lstStyle>
            <a:lvl1pPr marL="0" indent="0" algn="ctr">
              <a:buNone/>
              <a:defRPr sz="1680" b="1" i="0">
                <a:solidFill>
                  <a:schemeClr val="bg1"/>
                </a:solidFill>
                <a:latin typeface="Poppins SemiBold" pitchFamily="2" charset="77"/>
                <a:cs typeface="Poppins SemiBold" pitchFamily="2" charset="77"/>
              </a:defRPr>
            </a:lvl1pPr>
          </a:lstStyle>
          <a:p>
            <a:r>
              <a:rPr lang="en-US"/>
              <a:t>Click icon to add picture</a:t>
            </a:r>
          </a:p>
        </p:txBody>
      </p:sp>
      <p:sp>
        <p:nvSpPr>
          <p:cNvPr id="2" name="Rectangle 1">
            <a:extLst>
              <a:ext uri="{FF2B5EF4-FFF2-40B4-BE49-F238E27FC236}">
                <a16:creationId xmlns:a16="http://schemas.microsoft.com/office/drawing/2014/main" id="{6AC30280-9874-B6D0-0CD6-35337AFA73F8}"/>
              </a:ext>
            </a:extLst>
          </p:cNvPr>
          <p:cNvSpPr/>
          <p:nvPr userDrawn="1"/>
        </p:nvSpPr>
        <p:spPr>
          <a:xfrm>
            <a:off x="0" y="7533351"/>
            <a:ext cx="14630400" cy="70225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pic>
        <p:nvPicPr>
          <p:cNvPr id="4" name="Graphic 3">
            <a:hlinkClick r:id="rId2"/>
            <a:extLst>
              <a:ext uri="{FF2B5EF4-FFF2-40B4-BE49-F238E27FC236}">
                <a16:creationId xmlns:a16="http://schemas.microsoft.com/office/drawing/2014/main" id="{98C897F6-680B-2132-06BF-9FB95902074C}"/>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6508701" y="7750524"/>
            <a:ext cx="1613000" cy="271384"/>
          </a:xfrm>
          <a:prstGeom prst="rect">
            <a:avLst/>
          </a:prstGeom>
        </p:spPr>
      </p:pic>
    </p:spTree>
    <p:extLst>
      <p:ext uri="{BB962C8B-B14F-4D97-AF65-F5344CB8AC3E}">
        <p14:creationId xmlns:p14="http://schemas.microsoft.com/office/powerpoint/2010/main" val="2228534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11_Right Sidebar Image">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BBE3570B-1BD0-D243-B95B-12BC40D26B48}"/>
              </a:ext>
            </a:extLst>
          </p:cNvPr>
          <p:cNvSpPr>
            <a:spLocks noGrp="1"/>
          </p:cNvSpPr>
          <p:nvPr>
            <p:ph sz="half" idx="1"/>
          </p:nvPr>
        </p:nvSpPr>
        <p:spPr>
          <a:xfrm>
            <a:off x="625450" y="2602231"/>
            <a:ext cx="7187184" cy="4522964"/>
          </a:xfrm>
          <a:prstGeom prst="rect">
            <a:avLst/>
          </a:prstGeom>
        </p:spPr>
        <p:txBody>
          <a:bodyPr>
            <a:noAutofit/>
          </a:bodyPr>
          <a:lstStyle>
            <a:lvl1pPr>
              <a:spcBef>
                <a:spcPts val="960"/>
              </a:spcBef>
              <a:buClr>
                <a:schemeClr val="accent2"/>
              </a:buClr>
              <a:defRPr sz="2240" b="0" i="0">
                <a:solidFill>
                  <a:schemeClr val="tx2"/>
                </a:solidFill>
                <a:latin typeface="Poppins" pitchFamily="2" charset="77"/>
                <a:cs typeface="Poppins" pitchFamily="2" charset="77"/>
              </a:defRPr>
            </a:lvl1pPr>
            <a:lvl2pPr>
              <a:spcBef>
                <a:spcPts val="960"/>
              </a:spcBef>
              <a:buClr>
                <a:schemeClr val="accent2"/>
              </a:buClr>
              <a:defRPr sz="1920" b="0" i="0">
                <a:solidFill>
                  <a:schemeClr val="tx2"/>
                </a:solidFill>
                <a:latin typeface="Poppins" pitchFamily="2" charset="77"/>
                <a:cs typeface="Poppins" pitchFamily="2" charset="77"/>
              </a:defRPr>
            </a:lvl2pPr>
            <a:lvl3pPr>
              <a:spcBef>
                <a:spcPts val="960"/>
              </a:spcBef>
              <a:buClr>
                <a:schemeClr val="accent2"/>
              </a:buClr>
              <a:defRPr sz="1760" b="0" i="0">
                <a:solidFill>
                  <a:schemeClr val="tx2"/>
                </a:solidFill>
                <a:latin typeface="Poppins" pitchFamily="2" charset="77"/>
                <a:cs typeface="Poppins" pitchFamily="2" charset="77"/>
              </a:defRPr>
            </a:lvl3pPr>
            <a:lvl4pPr>
              <a:spcBef>
                <a:spcPts val="960"/>
              </a:spcBef>
              <a:buClr>
                <a:schemeClr val="accent2"/>
              </a:buClr>
              <a:defRPr sz="1680" b="0" i="0">
                <a:solidFill>
                  <a:schemeClr val="tx2"/>
                </a:solidFill>
                <a:latin typeface="Poppins" pitchFamily="2" charset="77"/>
                <a:cs typeface="Poppins" pitchFamily="2" charset="77"/>
              </a:defRPr>
            </a:lvl4pPr>
            <a:lvl5pPr>
              <a:spcBef>
                <a:spcPts val="960"/>
              </a:spcBef>
              <a:buClr>
                <a:schemeClr val="accent2"/>
              </a:buClr>
              <a:defRPr sz="1680" b="0" i="0">
                <a:solidFill>
                  <a:schemeClr val="tx2"/>
                </a:solidFill>
                <a:latin typeface="Poppins" pitchFamily="2" charset="77"/>
                <a:cs typeface="Poppins" pitchFamily="2" charset="77"/>
              </a:defRPr>
            </a:lvl5pPr>
            <a:lvl6pPr>
              <a:defRPr sz="2880"/>
            </a:lvl6pPr>
            <a:lvl7pPr>
              <a:defRPr sz="2880"/>
            </a:lvl7pPr>
            <a:lvl8pPr>
              <a:defRPr sz="2880"/>
            </a:lvl8pPr>
            <a:lvl9pPr>
              <a:defRPr sz="28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M"/>
          </a:p>
        </p:txBody>
      </p:sp>
      <p:sp>
        <p:nvSpPr>
          <p:cNvPr id="9" name="Title Placeholder 1">
            <a:extLst>
              <a:ext uri="{FF2B5EF4-FFF2-40B4-BE49-F238E27FC236}">
                <a16:creationId xmlns:a16="http://schemas.microsoft.com/office/drawing/2014/main" id="{D9F42131-D639-D74B-9682-EF0FCC9CAE89}"/>
              </a:ext>
            </a:extLst>
          </p:cNvPr>
          <p:cNvSpPr>
            <a:spLocks noGrp="1"/>
          </p:cNvSpPr>
          <p:nvPr>
            <p:ph type="title" hasCustomPrompt="1"/>
          </p:nvPr>
        </p:nvSpPr>
        <p:spPr>
          <a:xfrm>
            <a:off x="625450" y="701040"/>
            <a:ext cx="7187184" cy="1371600"/>
          </a:xfrm>
          <a:prstGeom prst="rect">
            <a:avLst/>
          </a:prstGeom>
        </p:spPr>
        <p:txBody>
          <a:bodyPr vert="horz" lIns="91440" tIns="45720" rIns="91440" bIns="45720" rtlCol="0" anchor="ctr">
            <a:noAutofit/>
          </a:bodyPr>
          <a:lstStyle>
            <a:lvl1pPr>
              <a:defRPr b="1" i="0">
                <a:solidFill>
                  <a:schemeClr val="tx1"/>
                </a:solidFill>
                <a:latin typeface="Poppins SemiBold" pitchFamily="2" charset="77"/>
                <a:cs typeface="Poppins SemiBold" pitchFamily="2" charset="77"/>
              </a:defRPr>
            </a:lvl1pPr>
          </a:lstStyle>
          <a:p>
            <a:r>
              <a:rPr lang="en-US"/>
              <a:t>Click to edit </a:t>
            </a:r>
            <a:br>
              <a:rPr lang="en-US"/>
            </a:br>
            <a:r>
              <a:rPr lang="en-US"/>
              <a:t>Master title style</a:t>
            </a:r>
            <a:endParaRPr lang="en-JM"/>
          </a:p>
        </p:txBody>
      </p:sp>
      <p:sp>
        <p:nvSpPr>
          <p:cNvPr id="2" name="Rectangle 1">
            <a:extLst>
              <a:ext uri="{FF2B5EF4-FFF2-40B4-BE49-F238E27FC236}">
                <a16:creationId xmlns:a16="http://schemas.microsoft.com/office/drawing/2014/main" id="{EEDEC489-2CDD-57CE-4BAD-091F1037DC11}"/>
              </a:ext>
            </a:extLst>
          </p:cNvPr>
          <p:cNvSpPr/>
          <p:nvPr userDrawn="1"/>
        </p:nvSpPr>
        <p:spPr>
          <a:xfrm>
            <a:off x="0" y="7533351"/>
            <a:ext cx="14630400" cy="70225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5" name="Picture Placeholder 4">
            <a:extLst>
              <a:ext uri="{FF2B5EF4-FFF2-40B4-BE49-F238E27FC236}">
                <a16:creationId xmlns:a16="http://schemas.microsoft.com/office/drawing/2014/main" id="{60B1C4B1-252C-950F-F49D-B2E5ADE660FB}"/>
              </a:ext>
            </a:extLst>
          </p:cNvPr>
          <p:cNvSpPr>
            <a:spLocks noGrp="1"/>
          </p:cNvSpPr>
          <p:nvPr>
            <p:ph type="pic" sz="quarter" idx="81"/>
          </p:nvPr>
        </p:nvSpPr>
        <p:spPr>
          <a:xfrm>
            <a:off x="8415731" y="345121"/>
            <a:ext cx="5829216" cy="6851327"/>
          </a:xfrm>
          <a:prstGeom prst="roundRect">
            <a:avLst>
              <a:gd name="adj" fmla="val 2659"/>
            </a:avLst>
          </a:prstGeom>
          <a:noFill/>
        </p:spPr>
        <p:txBody>
          <a:bodyPr>
            <a:normAutofit/>
          </a:bodyPr>
          <a:lstStyle>
            <a:lvl1pPr marL="0" indent="0" algn="ctr">
              <a:buNone/>
              <a:defRPr sz="1680" b="1" i="0">
                <a:solidFill>
                  <a:schemeClr val="bg1"/>
                </a:solidFill>
                <a:latin typeface="Poppins SemiBold" pitchFamily="2" charset="77"/>
                <a:cs typeface="Poppins SemiBold" pitchFamily="2" charset="77"/>
              </a:defRPr>
            </a:lvl1pPr>
          </a:lstStyle>
          <a:p>
            <a:r>
              <a:rPr lang="en-US"/>
              <a:t>Click icon to add picture</a:t>
            </a:r>
          </a:p>
        </p:txBody>
      </p:sp>
      <p:pic>
        <p:nvPicPr>
          <p:cNvPr id="6" name="Graphic 5">
            <a:hlinkClick r:id="rId2"/>
            <a:extLst>
              <a:ext uri="{FF2B5EF4-FFF2-40B4-BE49-F238E27FC236}">
                <a16:creationId xmlns:a16="http://schemas.microsoft.com/office/drawing/2014/main" id="{580EA43F-41DD-472B-FCE5-6FEB01CD9234}"/>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6508701" y="7750524"/>
            <a:ext cx="1613000" cy="271384"/>
          </a:xfrm>
          <a:prstGeom prst="rect">
            <a:avLst/>
          </a:prstGeom>
        </p:spPr>
      </p:pic>
    </p:spTree>
    <p:extLst>
      <p:ext uri="{BB962C8B-B14F-4D97-AF65-F5344CB8AC3E}">
        <p14:creationId xmlns:p14="http://schemas.microsoft.com/office/powerpoint/2010/main" val="3705721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19_Title Only">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9C5A0C-ABF1-912E-A39E-7C2A74CA40FE}"/>
              </a:ext>
            </a:extLst>
          </p:cNvPr>
          <p:cNvSpPr>
            <a:spLocks noGrp="1"/>
          </p:cNvSpPr>
          <p:nvPr>
            <p:ph type="title"/>
          </p:nvPr>
        </p:nvSpPr>
        <p:spPr>
          <a:xfrm>
            <a:off x="975360" y="710750"/>
            <a:ext cx="12679680" cy="1371600"/>
          </a:xfrm>
          <a:prstGeom prst="rect">
            <a:avLst/>
          </a:prstGeom>
        </p:spPr>
        <p:txBody>
          <a:bodyPr vert="horz" lIns="91440" tIns="45720" rIns="91440" bIns="45720" rtlCol="0" anchor="ctr">
            <a:noAutofit/>
          </a:bodyPr>
          <a:lstStyle>
            <a:lvl1pPr algn="ctr">
              <a:defRPr b="1" i="0">
                <a:solidFill>
                  <a:schemeClr val="tx1"/>
                </a:solidFill>
                <a:latin typeface="Poppins SemiBold" pitchFamily="2" charset="77"/>
                <a:cs typeface="Poppins SemiBold" pitchFamily="2" charset="77"/>
              </a:defRPr>
            </a:lvl1pPr>
          </a:lstStyle>
          <a:p>
            <a:r>
              <a:rPr lang="en-US"/>
              <a:t>Click to edit Master title style</a:t>
            </a:r>
            <a:endParaRPr lang="en-JM"/>
          </a:p>
        </p:txBody>
      </p:sp>
      <p:sp>
        <p:nvSpPr>
          <p:cNvPr id="5" name="Rectangle 4">
            <a:extLst>
              <a:ext uri="{FF2B5EF4-FFF2-40B4-BE49-F238E27FC236}">
                <a16:creationId xmlns:a16="http://schemas.microsoft.com/office/drawing/2014/main" id="{FF3F00CD-DF7A-0258-9B20-5B1E687BFDF9}"/>
              </a:ext>
            </a:extLst>
          </p:cNvPr>
          <p:cNvSpPr/>
          <p:nvPr userDrawn="1"/>
        </p:nvSpPr>
        <p:spPr>
          <a:xfrm>
            <a:off x="0" y="7533351"/>
            <a:ext cx="14630400" cy="70225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pic>
        <p:nvPicPr>
          <p:cNvPr id="6" name="Graphic 5">
            <a:hlinkClick r:id="rId2"/>
            <a:extLst>
              <a:ext uri="{FF2B5EF4-FFF2-40B4-BE49-F238E27FC236}">
                <a16:creationId xmlns:a16="http://schemas.microsoft.com/office/drawing/2014/main" id="{DAFD6148-E875-E62C-1912-0FD11B5A6797}"/>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6508701" y="7750524"/>
            <a:ext cx="1613000" cy="271384"/>
          </a:xfrm>
          <a:prstGeom prst="rect">
            <a:avLst/>
          </a:prstGeom>
        </p:spPr>
      </p:pic>
    </p:spTree>
    <p:extLst>
      <p:ext uri="{BB962C8B-B14F-4D97-AF65-F5344CB8AC3E}">
        <p14:creationId xmlns:p14="http://schemas.microsoft.com/office/powerpoint/2010/main" val="1882691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12_ Grid Icon/Image Page">
    <p:spTree>
      <p:nvGrpSpPr>
        <p:cNvPr id="1" name=""/>
        <p:cNvGrpSpPr/>
        <p:nvPr/>
      </p:nvGrpSpPr>
      <p:grpSpPr>
        <a:xfrm>
          <a:off x="0" y="0"/>
          <a:ext cx="0" cy="0"/>
          <a:chOff x="0" y="0"/>
          <a:chExt cx="0" cy="0"/>
        </a:xfrm>
      </p:grpSpPr>
      <p:sp>
        <p:nvSpPr>
          <p:cNvPr id="27" name="Text Placeholder 5"/>
          <p:cNvSpPr>
            <a:spLocks noGrp="1"/>
          </p:cNvSpPr>
          <p:nvPr>
            <p:ph type="body" sz="quarter" idx="68" hasCustomPrompt="1"/>
          </p:nvPr>
        </p:nvSpPr>
        <p:spPr>
          <a:xfrm>
            <a:off x="975360" y="5981443"/>
            <a:ext cx="2804160" cy="1089661"/>
          </a:xfrm>
          <a:prstGeom prst="rect">
            <a:avLst/>
          </a:prstGeom>
        </p:spPr>
        <p:txBody>
          <a:bodyPr>
            <a:noAutofit/>
          </a:bodyPr>
          <a:lstStyle>
            <a:lvl1pPr marL="0" indent="0" algn="ctr">
              <a:buFontTx/>
              <a:buNone/>
              <a:defRPr sz="1600" b="0" i="0">
                <a:solidFill>
                  <a:schemeClr val="tx2"/>
                </a:solidFill>
                <a:latin typeface="Poppins" pitchFamily="2" charset="77"/>
                <a:cs typeface="Poppins" pitchFamily="2" charset="77"/>
              </a:defRPr>
            </a:lvl1pPr>
          </a:lstStyle>
          <a:p>
            <a:pPr lvl="0"/>
            <a:r>
              <a:rPr lang="en-US"/>
              <a:t>Click to edit </a:t>
            </a:r>
            <a:br>
              <a:rPr lang="en-US"/>
            </a:br>
            <a:r>
              <a:rPr lang="en-US"/>
              <a:t>Master text styles</a:t>
            </a:r>
          </a:p>
        </p:txBody>
      </p:sp>
      <p:sp>
        <p:nvSpPr>
          <p:cNvPr id="29" name="Text Placeholder 11"/>
          <p:cNvSpPr>
            <a:spLocks noGrp="1"/>
          </p:cNvSpPr>
          <p:nvPr>
            <p:ph type="body" sz="quarter" idx="70" hasCustomPrompt="1"/>
          </p:nvPr>
        </p:nvSpPr>
        <p:spPr>
          <a:xfrm>
            <a:off x="975360" y="5379462"/>
            <a:ext cx="2804160" cy="480061"/>
          </a:xfrm>
          <a:prstGeom prst="rect">
            <a:avLst/>
          </a:prstGeom>
        </p:spPr>
        <p:txBody>
          <a:bodyPr>
            <a:noAutofit/>
          </a:bodyPr>
          <a:lstStyle>
            <a:lvl1pPr marL="0" indent="0" algn="ctr">
              <a:buFontTx/>
              <a:buNone/>
              <a:defRPr sz="1920" b="1" i="0">
                <a:solidFill>
                  <a:schemeClr val="tx1"/>
                </a:solidFill>
                <a:latin typeface="Poppins SemiBold" pitchFamily="2" charset="77"/>
                <a:cs typeface="Poppins SemiBold" pitchFamily="2" charset="77"/>
              </a:defRPr>
            </a:lvl1pPr>
            <a:lvl2pPr>
              <a:defRPr sz="1680">
                <a:latin typeface="Poppins" pitchFamily="50" charset="0"/>
              </a:defRPr>
            </a:lvl2pPr>
            <a:lvl3pPr>
              <a:defRPr sz="1680">
                <a:latin typeface="Poppins" pitchFamily="50" charset="0"/>
              </a:defRPr>
            </a:lvl3pPr>
            <a:lvl4pPr>
              <a:defRPr sz="1680">
                <a:latin typeface="Poppins" pitchFamily="50" charset="0"/>
              </a:defRPr>
            </a:lvl4pPr>
            <a:lvl5pPr>
              <a:defRPr sz="1680">
                <a:latin typeface="Poppins" pitchFamily="50" charset="0"/>
              </a:defRPr>
            </a:lvl5pPr>
          </a:lstStyle>
          <a:p>
            <a:pPr lvl="0"/>
            <a:r>
              <a:rPr lang="en-US"/>
              <a:t>Click to edit title</a:t>
            </a:r>
          </a:p>
        </p:txBody>
      </p:sp>
      <p:sp>
        <p:nvSpPr>
          <p:cNvPr id="39" name="Picture Placeholder 4"/>
          <p:cNvSpPr>
            <a:spLocks noGrp="1"/>
          </p:cNvSpPr>
          <p:nvPr>
            <p:ph type="pic" sz="quarter" idx="80"/>
          </p:nvPr>
        </p:nvSpPr>
        <p:spPr>
          <a:xfrm>
            <a:off x="975360" y="2855411"/>
            <a:ext cx="2804160" cy="2194560"/>
          </a:xfrm>
          <a:prstGeom prst="rect">
            <a:avLst/>
          </a:prstGeom>
        </p:spPr>
        <p:txBody>
          <a:bodyPr>
            <a:normAutofit/>
          </a:bodyPr>
          <a:lstStyle>
            <a:lvl1pPr marL="0" indent="0" algn="ctr">
              <a:buNone/>
              <a:defRPr sz="1440" b="1" i="0">
                <a:solidFill>
                  <a:schemeClr val="bg2"/>
                </a:solidFill>
                <a:latin typeface="Poppins ExtraBold" pitchFamily="2" charset="77"/>
                <a:cs typeface="Poppins ExtraBold" pitchFamily="2" charset="77"/>
              </a:defRPr>
            </a:lvl1pPr>
          </a:lstStyle>
          <a:p>
            <a:r>
              <a:rPr lang="en-US"/>
              <a:t>Click icon to add picture</a:t>
            </a:r>
          </a:p>
        </p:txBody>
      </p:sp>
      <p:sp>
        <p:nvSpPr>
          <p:cNvPr id="16" name="Text Placeholder 5">
            <a:extLst>
              <a:ext uri="{FF2B5EF4-FFF2-40B4-BE49-F238E27FC236}">
                <a16:creationId xmlns:a16="http://schemas.microsoft.com/office/drawing/2014/main" id="{FA94D11F-0337-2A48-9671-A863F6BEE6FA}"/>
              </a:ext>
            </a:extLst>
          </p:cNvPr>
          <p:cNvSpPr>
            <a:spLocks noGrp="1"/>
          </p:cNvSpPr>
          <p:nvPr>
            <p:ph type="body" sz="quarter" idx="81" hasCustomPrompt="1"/>
          </p:nvPr>
        </p:nvSpPr>
        <p:spPr>
          <a:xfrm>
            <a:off x="4291477" y="5976252"/>
            <a:ext cx="2804160" cy="1089661"/>
          </a:xfrm>
          <a:prstGeom prst="rect">
            <a:avLst/>
          </a:prstGeom>
        </p:spPr>
        <p:txBody>
          <a:bodyPr>
            <a:noAutofit/>
          </a:bodyPr>
          <a:lstStyle>
            <a:lvl1pPr marL="0" indent="0" algn="ctr">
              <a:buFontTx/>
              <a:buNone/>
              <a:defRPr lang="en-US" sz="1600" b="0" i="0" kern="1200" dirty="0" smtClean="0">
                <a:solidFill>
                  <a:schemeClr val="tx2"/>
                </a:solidFill>
                <a:latin typeface="Poppins" pitchFamily="2" charset="77"/>
                <a:ea typeface="+mn-ea"/>
                <a:cs typeface="Poppins" pitchFamily="2" charset="77"/>
              </a:defRPr>
            </a:lvl1pPr>
          </a:lstStyle>
          <a:p>
            <a:pPr lvl="0"/>
            <a:r>
              <a:rPr lang="en-US"/>
              <a:t>Click to edit </a:t>
            </a:r>
            <a:br>
              <a:rPr lang="en-US"/>
            </a:br>
            <a:r>
              <a:rPr lang="en-US"/>
              <a:t>Master text styles</a:t>
            </a:r>
          </a:p>
        </p:txBody>
      </p:sp>
      <p:sp>
        <p:nvSpPr>
          <p:cNvPr id="17" name="Text Placeholder 11">
            <a:extLst>
              <a:ext uri="{FF2B5EF4-FFF2-40B4-BE49-F238E27FC236}">
                <a16:creationId xmlns:a16="http://schemas.microsoft.com/office/drawing/2014/main" id="{83BFF16E-E79E-E545-BB83-851A4458962C}"/>
              </a:ext>
            </a:extLst>
          </p:cNvPr>
          <p:cNvSpPr>
            <a:spLocks noGrp="1"/>
          </p:cNvSpPr>
          <p:nvPr>
            <p:ph type="body" sz="quarter" idx="82" hasCustomPrompt="1"/>
          </p:nvPr>
        </p:nvSpPr>
        <p:spPr>
          <a:xfrm>
            <a:off x="4291477" y="5374270"/>
            <a:ext cx="2804160" cy="480061"/>
          </a:xfrm>
          <a:prstGeom prst="rect">
            <a:avLst/>
          </a:prstGeom>
        </p:spPr>
        <p:txBody>
          <a:bodyPr>
            <a:noAutofit/>
          </a:bodyPr>
          <a:lstStyle>
            <a:lvl1pPr marL="0" indent="0" algn="ctr">
              <a:buFontTx/>
              <a:buNone/>
              <a:defRPr sz="1920" b="1" i="0">
                <a:solidFill>
                  <a:schemeClr val="tx1"/>
                </a:solidFill>
                <a:latin typeface="Poppins SemiBold" pitchFamily="2" charset="77"/>
                <a:cs typeface="Poppins SemiBold" pitchFamily="2" charset="77"/>
              </a:defRPr>
            </a:lvl1pPr>
            <a:lvl2pPr>
              <a:defRPr sz="1680">
                <a:latin typeface="Poppins" pitchFamily="50" charset="0"/>
              </a:defRPr>
            </a:lvl2pPr>
            <a:lvl3pPr>
              <a:defRPr sz="1680">
                <a:latin typeface="Poppins" pitchFamily="50" charset="0"/>
              </a:defRPr>
            </a:lvl3pPr>
            <a:lvl4pPr>
              <a:defRPr sz="1680">
                <a:latin typeface="Poppins" pitchFamily="50" charset="0"/>
              </a:defRPr>
            </a:lvl4pPr>
            <a:lvl5pPr>
              <a:defRPr sz="1680">
                <a:latin typeface="Poppins" pitchFamily="50" charset="0"/>
              </a:defRPr>
            </a:lvl5pPr>
          </a:lstStyle>
          <a:p>
            <a:pPr lvl="0"/>
            <a:r>
              <a:rPr lang="en-US"/>
              <a:t>Click to edit title</a:t>
            </a:r>
          </a:p>
        </p:txBody>
      </p:sp>
      <p:sp>
        <p:nvSpPr>
          <p:cNvPr id="20" name="Picture Placeholder 4">
            <a:extLst>
              <a:ext uri="{FF2B5EF4-FFF2-40B4-BE49-F238E27FC236}">
                <a16:creationId xmlns:a16="http://schemas.microsoft.com/office/drawing/2014/main" id="{E87DB7BD-A8AB-E648-B7D3-51B7233BE108}"/>
              </a:ext>
            </a:extLst>
          </p:cNvPr>
          <p:cNvSpPr>
            <a:spLocks noGrp="1"/>
          </p:cNvSpPr>
          <p:nvPr>
            <p:ph type="pic" sz="quarter" idx="83"/>
          </p:nvPr>
        </p:nvSpPr>
        <p:spPr>
          <a:xfrm>
            <a:off x="4288241" y="2855411"/>
            <a:ext cx="2804160" cy="2194560"/>
          </a:xfrm>
          <a:prstGeom prst="rect">
            <a:avLst/>
          </a:prstGeom>
        </p:spPr>
        <p:txBody>
          <a:bodyPr>
            <a:normAutofit/>
          </a:bodyPr>
          <a:lstStyle>
            <a:lvl1pPr marL="0" indent="0" algn="ctr">
              <a:buNone/>
              <a:defRPr sz="1440" b="1" i="0">
                <a:solidFill>
                  <a:schemeClr val="bg2"/>
                </a:solidFill>
                <a:latin typeface="Poppins ExtraBold" pitchFamily="2" charset="77"/>
                <a:cs typeface="Poppins ExtraBold" pitchFamily="2" charset="77"/>
              </a:defRPr>
            </a:lvl1pPr>
          </a:lstStyle>
          <a:p>
            <a:r>
              <a:rPr lang="en-US"/>
              <a:t>Click icon to add picture</a:t>
            </a:r>
          </a:p>
        </p:txBody>
      </p:sp>
      <p:sp>
        <p:nvSpPr>
          <p:cNvPr id="21" name="Text Placeholder 5">
            <a:extLst>
              <a:ext uri="{FF2B5EF4-FFF2-40B4-BE49-F238E27FC236}">
                <a16:creationId xmlns:a16="http://schemas.microsoft.com/office/drawing/2014/main" id="{D52D3290-9D40-AF4B-A7BD-A4544ED2B7EA}"/>
              </a:ext>
            </a:extLst>
          </p:cNvPr>
          <p:cNvSpPr>
            <a:spLocks noGrp="1"/>
          </p:cNvSpPr>
          <p:nvPr>
            <p:ph type="body" sz="quarter" idx="84" hasCustomPrompt="1"/>
          </p:nvPr>
        </p:nvSpPr>
        <p:spPr>
          <a:xfrm>
            <a:off x="7617302" y="5976252"/>
            <a:ext cx="2804160" cy="1089661"/>
          </a:xfrm>
          <a:prstGeom prst="rect">
            <a:avLst/>
          </a:prstGeom>
        </p:spPr>
        <p:txBody>
          <a:bodyPr>
            <a:noAutofit/>
          </a:bodyPr>
          <a:lstStyle>
            <a:lvl1pPr marL="0" indent="0" algn="ctr">
              <a:buFontTx/>
              <a:buNone/>
              <a:defRPr sz="1600" b="0" i="0">
                <a:solidFill>
                  <a:schemeClr val="tx2"/>
                </a:solidFill>
                <a:latin typeface="Poppins" pitchFamily="2" charset="77"/>
                <a:cs typeface="Poppins" pitchFamily="2" charset="77"/>
              </a:defRPr>
            </a:lvl1pPr>
          </a:lstStyle>
          <a:p>
            <a:pPr lvl="0"/>
            <a:r>
              <a:rPr lang="en-US"/>
              <a:t>Click to edit </a:t>
            </a:r>
            <a:br>
              <a:rPr lang="en-US"/>
            </a:br>
            <a:r>
              <a:rPr lang="en-US"/>
              <a:t>Master text styles</a:t>
            </a:r>
          </a:p>
        </p:txBody>
      </p:sp>
      <p:sp>
        <p:nvSpPr>
          <p:cNvPr id="22" name="Text Placeholder 11">
            <a:extLst>
              <a:ext uri="{FF2B5EF4-FFF2-40B4-BE49-F238E27FC236}">
                <a16:creationId xmlns:a16="http://schemas.microsoft.com/office/drawing/2014/main" id="{3E37AEDF-EF03-9D46-B88D-C92F881BDDD8}"/>
              </a:ext>
            </a:extLst>
          </p:cNvPr>
          <p:cNvSpPr>
            <a:spLocks noGrp="1"/>
          </p:cNvSpPr>
          <p:nvPr>
            <p:ph type="body" sz="quarter" idx="85" hasCustomPrompt="1"/>
          </p:nvPr>
        </p:nvSpPr>
        <p:spPr>
          <a:xfrm>
            <a:off x="7617302" y="5374270"/>
            <a:ext cx="2804160" cy="480061"/>
          </a:xfrm>
          <a:prstGeom prst="rect">
            <a:avLst/>
          </a:prstGeom>
        </p:spPr>
        <p:txBody>
          <a:bodyPr>
            <a:noAutofit/>
          </a:bodyPr>
          <a:lstStyle>
            <a:lvl1pPr marL="0" indent="0" algn="ctr">
              <a:buFontTx/>
              <a:buNone/>
              <a:defRPr lang="en-US" sz="1920" b="1" i="0" kern="1200" dirty="0">
                <a:solidFill>
                  <a:schemeClr val="tx1"/>
                </a:solidFill>
                <a:latin typeface="Poppins SemiBold" pitchFamily="2" charset="77"/>
                <a:ea typeface="+mn-ea"/>
                <a:cs typeface="Poppins SemiBold" pitchFamily="2" charset="77"/>
              </a:defRPr>
            </a:lvl1pPr>
            <a:lvl2pPr>
              <a:defRPr sz="1680">
                <a:latin typeface="Poppins" pitchFamily="50" charset="0"/>
              </a:defRPr>
            </a:lvl2pPr>
            <a:lvl3pPr>
              <a:defRPr sz="1680">
                <a:latin typeface="Poppins" pitchFamily="50" charset="0"/>
              </a:defRPr>
            </a:lvl3pPr>
            <a:lvl4pPr>
              <a:defRPr sz="1680">
                <a:latin typeface="Poppins" pitchFamily="50" charset="0"/>
              </a:defRPr>
            </a:lvl4pPr>
            <a:lvl5pPr>
              <a:defRPr sz="1680">
                <a:latin typeface="Poppins" pitchFamily="50" charset="0"/>
              </a:defRPr>
            </a:lvl5pPr>
          </a:lstStyle>
          <a:p>
            <a:pPr marL="0" lvl="0" indent="0" algn="ctr" defTabSz="1463004" rtl="0" eaLnBrk="1" latinLnBrk="0" hangingPunct="1">
              <a:spcBef>
                <a:spcPct val="20000"/>
              </a:spcBef>
              <a:buFontTx/>
              <a:buNone/>
            </a:pPr>
            <a:r>
              <a:rPr lang="en-US"/>
              <a:t>Click to edit title</a:t>
            </a:r>
          </a:p>
        </p:txBody>
      </p:sp>
      <p:sp>
        <p:nvSpPr>
          <p:cNvPr id="23" name="Picture Placeholder 4">
            <a:extLst>
              <a:ext uri="{FF2B5EF4-FFF2-40B4-BE49-F238E27FC236}">
                <a16:creationId xmlns:a16="http://schemas.microsoft.com/office/drawing/2014/main" id="{80FD7DAA-806A-B646-B414-41BFCDAB45A4}"/>
              </a:ext>
            </a:extLst>
          </p:cNvPr>
          <p:cNvSpPr>
            <a:spLocks noGrp="1"/>
          </p:cNvSpPr>
          <p:nvPr>
            <p:ph type="pic" sz="quarter" idx="86"/>
          </p:nvPr>
        </p:nvSpPr>
        <p:spPr>
          <a:xfrm>
            <a:off x="7610830" y="2855411"/>
            <a:ext cx="2804160" cy="2194560"/>
          </a:xfrm>
          <a:prstGeom prst="rect">
            <a:avLst/>
          </a:prstGeom>
        </p:spPr>
        <p:txBody>
          <a:bodyPr>
            <a:normAutofit/>
          </a:bodyPr>
          <a:lstStyle>
            <a:lvl1pPr marL="0" indent="0" algn="ctr">
              <a:buNone/>
              <a:defRPr sz="1440" b="1" i="0">
                <a:solidFill>
                  <a:schemeClr val="bg2"/>
                </a:solidFill>
                <a:latin typeface="Poppins ExtraBold" pitchFamily="2" charset="77"/>
                <a:cs typeface="Poppins ExtraBold" pitchFamily="2" charset="77"/>
              </a:defRPr>
            </a:lvl1pPr>
          </a:lstStyle>
          <a:p>
            <a:r>
              <a:rPr lang="en-US"/>
              <a:t>Click icon to add picture</a:t>
            </a:r>
          </a:p>
        </p:txBody>
      </p:sp>
      <p:sp>
        <p:nvSpPr>
          <p:cNvPr id="24" name="Text Placeholder 5">
            <a:extLst>
              <a:ext uri="{FF2B5EF4-FFF2-40B4-BE49-F238E27FC236}">
                <a16:creationId xmlns:a16="http://schemas.microsoft.com/office/drawing/2014/main" id="{56F24C92-321D-664A-BE2F-F53F2A1CC668}"/>
              </a:ext>
            </a:extLst>
          </p:cNvPr>
          <p:cNvSpPr>
            <a:spLocks noGrp="1"/>
          </p:cNvSpPr>
          <p:nvPr>
            <p:ph type="body" sz="quarter" idx="87" hasCustomPrompt="1"/>
          </p:nvPr>
        </p:nvSpPr>
        <p:spPr>
          <a:xfrm>
            <a:off x="10850880" y="5976252"/>
            <a:ext cx="2804160" cy="1089661"/>
          </a:xfrm>
          <a:prstGeom prst="rect">
            <a:avLst/>
          </a:prstGeom>
        </p:spPr>
        <p:txBody>
          <a:bodyPr>
            <a:noAutofit/>
          </a:bodyPr>
          <a:lstStyle>
            <a:lvl1pPr marL="0" indent="0" algn="ctr">
              <a:buFontTx/>
              <a:buNone/>
              <a:defRPr sz="1600" b="0" i="0">
                <a:solidFill>
                  <a:schemeClr val="tx2"/>
                </a:solidFill>
                <a:latin typeface="Poppins" pitchFamily="2" charset="77"/>
                <a:cs typeface="Poppins" pitchFamily="2" charset="77"/>
              </a:defRPr>
            </a:lvl1pPr>
          </a:lstStyle>
          <a:p>
            <a:pPr lvl="0"/>
            <a:r>
              <a:rPr lang="en-US"/>
              <a:t>Click to edit </a:t>
            </a:r>
            <a:br>
              <a:rPr lang="en-US"/>
            </a:br>
            <a:r>
              <a:rPr lang="en-US"/>
              <a:t>Master text styles</a:t>
            </a:r>
          </a:p>
        </p:txBody>
      </p:sp>
      <p:sp>
        <p:nvSpPr>
          <p:cNvPr id="25" name="Text Placeholder 11">
            <a:extLst>
              <a:ext uri="{FF2B5EF4-FFF2-40B4-BE49-F238E27FC236}">
                <a16:creationId xmlns:a16="http://schemas.microsoft.com/office/drawing/2014/main" id="{6287EF07-6D8C-284A-B735-FAA339DCEAD5}"/>
              </a:ext>
            </a:extLst>
          </p:cNvPr>
          <p:cNvSpPr>
            <a:spLocks noGrp="1"/>
          </p:cNvSpPr>
          <p:nvPr>
            <p:ph type="body" sz="quarter" idx="88" hasCustomPrompt="1"/>
          </p:nvPr>
        </p:nvSpPr>
        <p:spPr>
          <a:xfrm>
            <a:off x="10850880" y="5374270"/>
            <a:ext cx="2804160" cy="480061"/>
          </a:xfrm>
          <a:prstGeom prst="rect">
            <a:avLst/>
          </a:prstGeom>
        </p:spPr>
        <p:txBody>
          <a:bodyPr>
            <a:noAutofit/>
          </a:bodyPr>
          <a:lstStyle>
            <a:lvl1pPr marL="0" indent="0" algn="ctr">
              <a:buFontTx/>
              <a:buNone/>
              <a:defRPr lang="en-US" sz="1920" b="1" i="0" kern="1200" dirty="0">
                <a:solidFill>
                  <a:schemeClr val="tx1"/>
                </a:solidFill>
                <a:latin typeface="Poppins SemiBold" pitchFamily="2" charset="77"/>
                <a:ea typeface="+mn-ea"/>
                <a:cs typeface="Poppins SemiBold" pitchFamily="2" charset="77"/>
              </a:defRPr>
            </a:lvl1pPr>
            <a:lvl2pPr>
              <a:defRPr sz="1680">
                <a:latin typeface="Poppins" pitchFamily="50" charset="0"/>
              </a:defRPr>
            </a:lvl2pPr>
            <a:lvl3pPr>
              <a:defRPr sz="1680">
                <a:latin typeface="Poppins" pitchFamily="50" charset="0"/>
              </a:defRPr>
            </a:lvl3pPr>
            <a:lvl4pPr>
              <a:defRPr sz="1680">
                <a:latin typeface="Poppins" pitchFamily="50" charset="0"/>
              </a:defRPr>
            </a:lvl4pPr>
            <a:lvl5pPr>
              <a:defRPr sz="1680">
                <a:latin typeface="Poppins" pitchFamily="50" charset="0"/>
              </a:defRPr>
            </a:lvl5pPr>
          </a:lstStyle>
          <a:p>
            <a:pPr marL="0" lvl="0" indent="0" algn="ctr" defTabSz="1463004" rtl="0" eaLnBrk="1" latinLnBrk="0" hangingPunct="1">
              <a:spcBef>
                <a:spcPct val="20000"/>
              </a:spcBef>
              <a:buFontTx/>
              <a:buNone/>
            </a:pPr>
            <a:r>
              <a:rPr lang="en-US"/>
              <a:t>Click to edit title</a:t>
            </a:r>
          </a:p>
        </p:txBody>
      </p:sp>
      <p:sp>
        <p:nvSpPr>
          <p:cNvPr id="26" name="Picture Placeholder 4">
            <a:extLst>
              <a:ext uri="{FF2B5EF4-FFF2-40B4-BE49-F238E27FC236}">
                <a16:creationId xmlns:a16="http://schemas.microsoft.com/office/drawing/2014/main" id="{69717C31-C290-AB4C-AE3D-CAA809FC6BA8}"/>
              </a:ext>
            </a:extLst>
          </p:cNvPr>
          <p:cNvSpPr>
            <a:spLocks noGrp="1"/>
          </p:cNvSpPr>
          <p:nvPr>
            <p:ph type="pic" sz="quarter" idx="89"/>
          </p:nvPr>
        </p:nvSpPr>
        <p:spPr>
          <a:xfrm>
            <a:off x="10850880" y="2855411"/>
            <a:ext cx="2804160" cy="2194560"/>
          </a:xfrm>
          <a:prstGeom prst="rect">
            <a:avLst/>
          </a:prstGeom>
        </p:spPr>
        <p:txBody>
          <a:bodyPr>
            <a:normAutofit/>
          </a:bodyPr>
          <a:lstStyle>
            <a:lvl1pPr marL="0" indent="0" algn="ctr" defTabSz="1463004" rtl="0" eaLnBrk="1" latinLnBrk="0" hangingPunct="1">
              <a:spcBef>
                <a:spcPct val="20000"/>
              </a:spcBef>
              <a:buFont typeface="Poppins" pitchFamily="34" charset="0"/>
              <a:buNone/>
              <a:defRPr lang="en-US" sz="1440" b="1" i="0" kern="1200" dirty="0">
                <a:solidFill>
                  <a:schemeClr val="bg2"/>
                </a:solidFill>
                <a:latin typeface="Poppins ExtraBold" pitchFamily="2" charset="77"/>
                <a:ea typeface="+mn-ea"/>
                <a:cs typeface="Poppins ExtraBold" pitchFamily="2" charset="77"/>
              </a:defRPr>
            </a:lvl1pPr>
          </a:lstStyle>
          <a:p>
            <a:r>
              <a:rPr lang="en-US"/>
              <a:t>Click icon to add picture</a:t>
            </a:r>
          </a:p>
        </p:txBody>
      </p:sp>
      <p:sp>
        <p:nvSpPr>
          <p:cNvPr id="2" name="Title Placeholder 1">
            <a:extLst>
              <a:ext uri="{FF2B5EF4-FFF2-40B4-BE49-F238E27FC236}">
                <a16:creationId xmlns:a16="http://schemas.microsoft.com/office/drawing/2014/main" id="{5C873B4B-EDD3-1ECF-4677-D51272C16FF4}"/>
              </a:ext>
            </a:extLst>
          </p:cNvPr>
          <p:cNvSpPr>
            <a:spLocks noGrp="1"/>
          </p:cNvSpPr>
          <p:nvPr>
            <p:ph type="title"/>
          </p:nvPr>
        </p:nvSpPr>
        <p:spPr>
          <a:xfrm>
            <a:off x="975360" y="710750"/>
            <a:ext cx="12679680" cy="1371600"/>
          </a:xfrm>
          <a:prstGeom prst="rect">
            <a:avLst/>
          </a:prstGeom>
        </p:spPr>
        <p:txBody>
          <a:bodyPr vert="horz" lIns="91440" tIns="45720" rIns="91440" bIns="45720" rtlCol="0" anchor="ctr">
            <a:noAutofit/>
          </a:bodyPr>
          <a:lstStyle>
            <a:lvl1pPr algn="ctr">
              <a:defRPr b="1" i="0">
                <a:solidFill>
                  <a:schemeClr val="tx1"/>
                </a:solidFill>
                <a:latin typeface="Poppins SemiBold" pitchFamily="2" charset="77"/>
                <a:cs typeface="Poppins SemiBold" pitchFamily="2" charset="77"/>
              </a:defRPr>
            </a:lvl1pPr>
          </a:lstStyle>
          <a:p>
            <a:r>
              <a:rPr lang="en-US"/>
              <a:t>Click to edit Master title style</a:t>
            </a:r>
            <a:endParaRPr lang="en-JM"/>
          </a:p>
        </p:txBody>
      </p:sp>
      <p:sp>
        <p:nvSpPr>
          <p:cNvPr id="5" name="Rectangle 4">
            <a:extLst>
              <a:ext uri="{FF2B5EF4-FFF2-40B4-BE49-F238E27FC236}">
                <a16:creationId xmlns:a16="http://schemas.microsoft.com/office/drawing/2014/main" id="{2530C941-1095-92FA-1855-F6ECEE1C0430}"/>
              </a:ext>
            </a:extLst>
          </p:cNvPr>
          <p:cNvSpPr/>
          <p:nvPr userDrawn="1"/>
        </p:nvSpPr>
        <p:spPr>
          <a:xfrm>
            <a:off x="0" y="7533351"/>
            <a:ext cx="14630400" cy="70225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pic>
        <p:nvPicPr>
          <p:cNvPr id="7" name="Graphic 6">
            <a:hlinkClick r:id="rId2"/>
            <a:extLst>
              <a:ext uri="{FF2B5EF4-FFF2-40B4-BE49-F238E27FC236}">
                <a16:creationId xmlns:a16="http://schemas.microsoft.com/office/drawing/2014/main" id="{ACE70F52-9399-9571-5760-02D5E4A6D8A3}"/>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6508701" y="7750524"/>
            <a:ext cx="1613000" cy="271384"/>
          </a:xfrm>
          <a:prstGeom prst="rect">
            <a:avLst/>
          </a:prstGeom>
        </p:spPr>
      </p:pic>
    </p:spTree>
    <p:extLst>
      <p:ext uri="{BB962C8B-B14F-4D97-AF65-F5344CB8AC3E}">
        <p14:creationId xmlns:p14="http://schemas.microsoft.com/office/powerpoint/2010/main" val="3595400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22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75360" y="2602231"/>
            <a:ext cx="6217920" cy="4480213"/>
          </a:xfrm>
          <a:prstGeom prst="rect">
            <a:avLst/>
          </a:prstGeom>
        </p:spPr>
        <p:txBody>
          <a:bodyPr>
            <a:noAutofit/>
          </a:bodyPr>
          <a:lstStyle>
            <a:lvl1pPr>
              <a:spcBef>
                <a:spcPts val="960"/>
              </a:spcBef>
              <a:buClr>
                <a:schemeClr val="accent2"/>
              </a:buClr>
              <a:defRPr sz="2240" b="0" i="0">
                <a:solidFill>
                  <a:schemeClr val="tx2"/>
                </a:solidFill>
                <a:latin typeface="Poppins" pitchFamily="2" charset="77"/>
                <a:cs typeface="Poppins" pitchFamily="2" charset="77"/>
              </a:defRPr>
            </a:lvl1pPr>
            <a:lvl2pPr>
              <a:spcBef>
                <a:spcPts val="960"/>
              </a:spcBef>
              <a:buClr>
                <a:schemeClr val="accent2"/>
              </a:buClr>
              <a:defRPr sz="1920" b="0" i="0">
                <a:solidFill>
                  <a:schemeClr val="tx2"/>
                </a:solidFill>
                <a:latin typeface="Poppins" pitchFamily="2" charset="77"/>
                <a:cs typeface="Poppins" pitchFamily="2" charset="77"/>
              </a:defRPr>
            </a:lvl2pPr>
            <a:lvl3pPr>
              <a:spcBef>
                <a:spcPts val="960"/>
              </a:spcBef>
              <a:buClr>
                <a:schemeClr val="accent2"/>
              </a:buClr>
              <a:defRPr sz="1760" b="0" i="0">
                <a:solidFill>
                  <a:schemeClr val="tx2"/>
                </a:solidFill>
                <a:latin typeface="Poppins" pitchFamily="2" charset="77"/>
                <a:cs typeface="Poppins" pitchFamily="2" charset="77"/>
              </a:defRPr>
            </a:lvl3pPr>
            <a:lvl4pPr>
              <a:spcBef>
                <a:spcPts val="960"/>
              </a:spcBef>
              <a:buClr>
                <a:schemeClr val="accent2"/>
              </a:buClr>
              <a:defRPr sz="1680" b="0" i="0">
                <a:solidFill>
                  <a:schemeClr val="tx2"/>
                </a:solidFill>
                <a:latin typeface="Poppins" pitchFamily="2" charset="77"/>
                <a:cs typeface="Poppins" pitchFamily="2" charset="77"/>
              </a:defRPr>
            </a:lvl4pPr>
            <a:lvl5pPr>
              <a:spcBef>
                <a:spcPts val="960"/>
              </a:spcBef>
              <a:buClr>
                <a:schemeClr val="accent2"/>
              </a:buClr>
              <a:defRPr sz="1680" b="0" i="0">
                <a:solidFill>
                  <a:schemeClr val="tx2"/>
                </a:solidFill>
                <a:latin typeface="Poppins" pitchFamily="2" charset="77"/>
                <a:cs typeface="Poppins" pitchFamily="2" charset="77"/>
              </a:defRPr>
            </a:lvl5pPr>
            <a:lvl6pPr>
              <a:defRPr sz="2880"/>
            </a:lvl6pPr>
            <a:lvl7pPr>
              <a:defRPr sz="2880"/>
            </a:lvl7pPr>
            <a:lvl8pPr>
              <a:defRPr sz="2880"/>
            </a:lvl8pPr>
            <a:lvl9pPr>
              <a:defRPr sz="28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M"/>
          </a:p>
        </p:txBody>
      </p:sp>
      <p:sp>
        <p:nvSpPr>
          <p:cNvPr id="2" name="Title Placeholder 1">
            <a:extLst>
              <a:ext uri="{FF2B5EF4-FFF2-40B4-BE49-F238E27FC236}">
                <a16:creationId xmlns:a16="http://schemas.microsoft.com/office/drawing/2014/main" id="{EB87C92C-C3F3-3B2A-6BD8-8CDCED05EAA9}"/>
              </a:ext>
            </a:extLst>
          </p:cNvPr>
          <p:cNvSpPr>
            <a:spLocks noGrp="1"/>
          </p:cNvSpPr>
          <p:nvPr>
            <p:ph type="title"/>
          </p:nvPr>
        </p:nvSpPr>
        <p:spPr>
          <a:xfrm>
            <a:off x="975360" y="710750"/>
            <a:ext cx="12679680" cy="1371600"/>
          </a:xfrm>
          <a:prstGeom prst="rect">
            <a:avLst/>
          </a:prstGeom>
        </p:spPr>
        <p:txBody>
          <a:bodyPr vert="horz" lIns="91440" tIns="45720" rIns="91440" bIns="45720" rtlCol="0" anchor="ctr">
            <a:noAutofit/>
          </a:bodyPr>
          <a:lstStyle>
            <a:lvl1pPr algn="l">
              <a:defRPr b="1" i="0">
                <a:solidFill>
                  <a:schemeClr val="tx1"/>
                </a:solidFill>
                <a:latin typeface="Poppins SemiBold" pitchFamily="2" charset="77"/>
                <a:cs typeface="Poppins SemiBold" pitchFamily="2" charset="77"/>
              </a:defRPr>
            </a:lvl1pPr>
          </a:lstStyle>
          <a:p>
            <a:r>
              <a:rPr lang="en-US"/>
              <a:t>Click to edit Master title style</a:t>
            </a:r>
            <a:endParaRPr lang="en-JM"/>
          </a:p>
        </p:txBody>
      </p:sp>
      <p:sp>
        <p:nvSpPr>
          <p:cNvPr id="5" name="Content Placeholder 2">
            <a:extLst>
              <a:ext uri="{FF2B5EF4-FFF2-40B4-BE49-F238E27FC236}">
                <a16:creationId xmlns:a16="http://schemas.microsoft.com/office/drawing/2014/main" id="{889FF07B-198A-3DF1-B581-B3F7EC827BA0}"/>
              </a:ext>
            </a:extLst>
          </p:cNvPr>
          <p:cNvSpPr>
            <a:spLocks noGrp="1"/>
          </p:cNvSpPr>
          <p:nvPr>
            <p:ph sz="half" idx="10"/>
          </p:nvPr>
        </p:nvSpPr>
        <p:spPr>
          <a:xfrm>
            <a:off x="7437120" y="2602231"/>
            <a:ext cx="6217920" cy="4480213"/>
          </a:xfrm>
          <a:prstGeom prst="rect">
            <a:avLst/>
          </a:prstGeom>
        </p:spPr>
        <p:txBody>
          <a:bodyPr>
            <a:noAutofit/>
          </a:bodyPr>
          <a:lstStyle>
            <a:lvl1pPr>
              <a:spcBef>
                <a:spcPts val="960"/>
              </a:spcBef>
              <a:buClr>
                <a:schemeClr val="accent2"/>
              </a:buClr>
              <a:defRPr sz="2240" b="0" i="0">
                <a:solidFill>
                  <a:schemeClr val="tx2"/>
                </a:solidFill>
                <a:latin typeface="Poppins" pitchFamily="2" charset="77"/>
                <a:cs typeface="Poppins" pitchFamily="2" charset="77"/>
              </a:defRPr>
            </a:lvl1pPr>
            <a:lvl2pPr>
              <a:spcBef>
                <a:spcPts val="960"/>
              </a:spcBef>
              <a:buClr>
                <a:schemeClr val="accent2"/>
              </a:buClr>
              <a:defRPr sz="1920" b="0" i="0">
                <a:solidFill>
                  <a:schemeClr val="tx2"/>
                </a:solidFill>
                <a:latin typeface="Poppins" pitchFamily="2" charset="77"/>
                <a:cs typeface="Poppins" pitchFamily="2" charset="77"/>
              </a:defRPr>
            </a:lvl2pPr>
            <a:lvl3pPr>
              <a:spcBef>
                <a:spcPts val="960"/>
              </a:spcBef>
              <a:buClr>
                <a:schemeClr val="accent2"/>
              </a:buClr>
              <a:defRPr sz="1760" b="0" i="0">
                <a:solidFill>
                  <a:schemeClr val="tx2"/>
                </a:solidFill>
                <a:latin typeface="Poppins" pitchFamily="2" charset="77"/>
                <a:cs typeface="Poppins" pitchFamily="2" charset="77"/>
              </a:defRPr>
            </a:lvl3pPr>
            <a:lvl4pPr>
              <a:spcBef>
                <a:spcPts val="960"/>
              </a:spcBef>
              <a:buClr>
                <a:schemeClr val="accent2"/>
              </a:buClr>
              <a:defRPr sz="1680" b="0" i="0">
                <a:solidFill>
                  <a:schemeClr val="tx2"/>
                </a:solidFill>
                <a:latin typeface="Poppins" pitchFamily="2" charset="77"/>
                <a:cs typeface="Poppins" pitchFamily="2" charset="77"/>
              </a:defRPr>
            </a:lvl4pPr>
            <a:lvl5pPr>
              <a:spcBef>
                <a:spcPts val="960"/>
              </a:spcBef>
              <a:buClr>
                <a:schemeClr val="accent2"/>
              </a:buClr>
              <a:defRPr sz="1680" b="0" i="0">
                <a:solidFill>
                  <a:schemeClr val="tx2"/>
                </a:solidFill>
                <a:latin typeface="Poppins" pitchFamily="2" charset="77"/>
                <a:cs typeface="Poppins" pitchFamily="2" charset="77"/>
              </a:defRPr>
            </a:lvl5pPr>
            <a:lvl6pPr>
              <a:defRPr sz="2880"/>
            </a:lvl6pPr>
            <a:lvl7pPr>
              <a:defRPr sz="2880"/>
            </a:lvl7pPr>
            <a:lvl8pPr>
              <a:defRPr sz="2880"/>
            </a:lvl8pPr>
            <a:lvl9pPr>
              <a:defRPr sz="28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M"/>
          </a:p>
        </p:txBody>
      </p:sp>
      <p:sp>
        <p:nvSpPr>
          <p:cNvPr id="7" name="Rectangle 6">
            <a:extLst>
              <a:ext uri="{FF2B5EF4-FFF2-40B4-BE49-F238E27FC236}">
                <a16:creationId xmlns:a16="http://schemas.microsoft.com/office/drawing/2014/main" id="{42DA341F-3A2B-A86A-E16E-7B35B268DE52}"/>
              </a:ext>
            </a:extLst>
          </p:cNvPr>
          <p:cNvSpPr/>
          <p:nvPr userDrawn="1"/>
        </p:nvSpPr>
        <p:spPr>
          <a:xfrm>
            <a:off x="0" y="7533351"/>
            <a:ext cx="14630400" cy="70225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pic>
        <p:nvPicPr>
          <p:cNvPr id="9" name="Graphic 8">
            <a:hlinkClick r:id="rId2"/>
            <a:extLst>
              <a:ext uri="{FF2B5EF4-FFF2-40B4-BE49-F238E27FC236}">
                <a16:creationId xmlns:a16="http://schemas.microsoft.com/office/drawing/2014/main" id="{55142040-4257-5EFA-1D7F-D14907169BE3}"/>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6508701" y="7750524"/>
            <a:ext cx="1613000" cy="271384"/>
          </a:xfrm>
          <a:prstGeom prst="rect">
            <a:avLst/>
          </a:prstGeom>
        </p:spPr>
      </p:pic>
    </p:spTree>
    <p:extLst>
      <p:ext uri="{BB962C8B-B14F-4D97-AF65-F5344CB8AC3E}">
        <p14:creationId xmlns:p14="http://schemas.microsoft.com/office/powerpoint/2010/main" val="3250877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userDrawn="1">
  <p:cSld name="12_Right Sidebar Image">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BBE3570B-1BD0-D243-B95B-12BC40D26B48}"/>
              </a:ext>
            </a:extLst>
          </p:cNvPr>
          <p:cNvSpPr>
            <a:spLocks noGrp="1"/>
          </p:cNvSpPr>
          <p:nvPr>
            <p:ph sz="half" idx="1"/>
          </p:nvPr>
        </p:nvSpPr>
        <p:spPr>
          <a:xfrm>
            <a:off x="625450" y="2602231"/>
            <a:ext cx="7187184" cy="4926330"/>
          </a:xfrm>
          <a:prstGeom prst="rect">
            <a:avLst/>
          </a:prstGeom>
        </p:spPr>
        <p:txBody>
          <a:bodyPr>
            <a:normAutofit/>
          </a:bodyPr>
          <a:lstStyle>
            <a:lvl1pPr>
              <a:defRPr sz="2240" b="0" i="0">
                <a:solidFill>
                  <a:schemeClr val="tx2"/>
                </a:solidFill>
                <a:latin typeface="Poppins" pitchFamily="2" charset="77"/>
                <a:cs typeface="Poppins" pitchFamily="2" charset="77"/>
              </a:defRPr>
            </a:lvl1pPr>
            <a:lvl2pPr>
              <a:defRPr sz="1920" b="0" i="0">
                <a:solidFill>
                  <a:schemeClr val="tx2"/>
                </a:solidFill>
                <a:latin typeface="Poppins" pitchFamily="2" charset="77"/>
                <a:cs typeface="Poppins" pitchFamily="2" charset="77"/>
              </a:defRPr>
            </a:lvl2pPr>
            <a:lvl3pPr>
              <a:defRPr sz="1760" b="0" i="0">
                <a:solidFill>
                  <a:schemeClr val="tx2"/>
                </a:solidFill>
                <a:latin typeface="Poppins" pitchFamily="2" charset="77"/>
                <a:cs typeface="Poppins" pitchFamily="2" charset="77"/>
              </a:defRPr>
            </a:lvl3pPr>
            <a:lvl4pPr>
              <a:defRPr sz="1680" b="0" i="0">
                <a:solidFill>
                  <a:schemeClr val="tx2"/>
                </a:solidFill>
                <a:latin typeface="Poppins" pitchFamily="2" charset="77"/>
                <a:cs typeface="Poppins" pitchFamily="2" charset="77"/>
              </a:defRPr>
            </a:lvl4pPr>
            <a:lvl5pPr>
              <a:defRPr sz="1680" b="0" i="0">
                <a:solidFill>
                  <a:schemeClr val="tx2"/>
                </a:solidFill>
                <a:latin typeface="Poppins" pitchFamily="2" charset="77"/>
                <a:cs typeface="Poppins" pitchFamily="2" charset="77"/>
              </a:defRPr>
            </a:lvl5pPr>
            <a:lvl6pPr>
              <a:defRPr sz="2880"/>
            </a:lvl6pPr>
            <a:lvl7pPr>
              <a:defRPr sz="2880"/>
            </a:lvl7pPr>
            <a:lvl8pPr>
              <a:defRPr sz="2880"/>
            </a:lvl8pPr>
            <a:lvl9pPr>
              <a:defRPr sz="28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M"/>
          </a:p>
        </p:txBody>
      </p:sp>
      <p:sp>
        <p:nvSpPr>
          <p:cNvPr id="9" name="Title Placeholder 1">
            <a:extLst>
              <a:ext uri="{FF2B5EF4-FFF2-40B4-BE49-F238E27FC236}">
                <a16:creationId xmlns:a16="http://schemas.microsoft.com/office/drawing/2014/main" id="{D9F42131-D639-D74B-9682-EF0FCC9CAE89}"/>
              </a:ext>
            </a:extLst>
          </p:cNvPr>
          <p:cNvSpPr>
            <a:spLocks noGrp="1"/>
          </p:cNvSpPr>
          <p:nvPr>
            <p:ph type="title" hasCustomPrompt="1"/>
          </p:nvPr>
        </p:nvSpPr>
        <p:spPr>
          <a:xfrm>
            <a:off x="625450" y="701040"/>
            <a:ext cx="7187184" cy="1371600"/>
          </a:xfrm>
          <a:prstGeom prst="rect">
            <a:avLst/>
          </a:prstGeom>
        </p:spPr>
        <p:txBody>
          <a:bodyPr vert="horz" lIns="91440" tIns="45720" rIns="91440" bIns="45720" rtlCol="0" anchor="ctr">
            <a:normAutofit/>
          </a:bodyPr>
          <a:lstStyle>
            <a:lvl1pPr>
              <a:defRPr b="0" i="0">
                <a:latin typeface="Poppins ExtraBold" pitchFamily="2" charset="77"/>
                <a:cs typeface="Poppins ExtraBold" pitchFamily="2" charset="77"/>
              </a:defRPr>
            </a:lvl1pPr>
          </a:lstStyle>
          <a:p>
            <a:r>
              <a:rPr lang="en-US"/>
              <a:t>Click to edit </a:t>
            </a:r>
            <a:br>
              <a:rPr lang="en-US"/>
            </a:br>
            <a:r>
              <a:rPr lang="en-US"/>
              <a:t>Master title style</a:t>
            </a:r>
            <a:endParaRPr lang="en-JM"/>
          </a:p>
        </p:txBody>
      </p:sp>
      <p:sp>
        <p:nvSpPr>
          <p:cNvPr id="7" name="Picture Placeholder 4">
            <a:extLst>
              <a:ext uri="{FF2B5EF4-FFF2-40B4-BE49-F238E27FC236}">
                <a16:creationId xmlns:a16="http://schemas.microsoft.com/office/drawing/2014/main" id="{68961643-6BE9-B14D-9498-3C319548457E}"/>
              </a:ext>
            </a:extLst>
          </p:cNvPr>
          <p:cNvSpPr>
            <a:spLocks noGrp="1"/>
          </p:cNvSpPr>
          <p:nvPr>
            <p:ph type="pic" sz="quarter" idx="80"/>
          </p:nvPr>
        </p:nvSpPr>
        <p:spPr>
          <a:xfrm>
            <a:off x="8483803" y="345120"/>
            <a:ext cx="5829216" cy="753936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normAutofit/>
          </a:bodyPr>
          <a:lstStyle>
            <a:lvl1pPr marL="0" indent="0" algn="ctr">
              <a:buNone/>
              <a:defRPr sz="1680" b="1" i="0">
                <a:solidFill>
                  <a:schemeClr val="bg1"/>
                </a:solidFill>
                <a:latin typeface="Poppins SemiBold" pitchFamily="2" charset="77"/>
                <a:cs typeface="Poppins SemiBold" pitchFamily="2" charset="77"/>
              </a:defRPr>
            </a:lvl1pPr>
          </a:lstStyle>
          <a:p>
            <a:r>
              <a:rPr lang="en-US"/>
              <a:t>Click icon to add picture</a:t>
            </a:r>
          </a:p>
        </p:txBody>
      </p:sp>
    </p:spTree>
    <p:extLst>
      <p:ext uri="{BB962C8B-B14F-4D97-AF65-F5344CB8AC3E}">
        <p14:creationId xmlns:p14="http://schemas.microsoft.com/office/powerpoint/2010/main" val="1547912320"/>
      </p:ext>
    </p:extLst>
  </p:cSld>
  <p:clrMapOvr>
    <a:masterClrMapping/>
  </p:clrMapOvr>
  <p:transition spd="slow">
    <p:push dir="u"/>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Orange Chapter Title Slide 2">
    <p:bg>
      <p:bgPr>
        <a:solidFill>
          <a:schemeClr val="bg1"/>
        </a:solidFill>
        <a:effectLst/>
      </p:bgPr>
    </p:bg>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077B6181-3D99-3B8E-B061-E66345755E89}"/>
              </a:ext>
            </a:extLst>
          </p:cNvPr>
          <p:cNvSpPr/>
          <p:nvPr userDrawn="1"/>
        </p:nvSpPr>
        <p:spPr>
          <a:xfrm>
            <a:off x="-4593265" y="414670"/>
            <a:ext cx="7400261" cy="7400261"/>
          </a:xfrm>
          <a:prstGeom prst="ellipse">
            <a:avLst/>
          </a:prstGeom>
          <a:solidFill>
            <a:schemeClr val="accent2">
              <a:alpha val="5005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a:latin typeface="Poppins" pitchFamily="2" charset="77"/>
            </a:endParaRPr>
          </a:p>
        </p:txBody>
      </p:sp>
      <p:sp>
        <p:nvSpPr>
          <p:cNvPr id="3" name="Oval 2">
            <a:extLst>
              <a:ext uri="{FF2B5EF4-FFF2-40B4-BE49-F238E27FC236}">
                <a16:creationId xmlns:a16="http://schemas.microsoft.com/office/drawing/2014/main" id="{F760E254-5ECE-B178-E37C-AFC5EBCEE182}"/>
              </a:ext>
            </a:extLst>
          </p:cNvPr>
          <p:cNvSpPr/>
          <p:nvPr userDrawn="1"/>
        </p:nvSpPr>
        <p:spPr>
          <a:xfrm>
            <a:off x="11823404" y="414670"/>
            <a:ext cx="7400261" cy="7400261"/>
          </a:xfrm>
          <a:prstGeom prst="ellipse">
            <a:avLst/>
          </a:prstGeom>
          <a:solidFill>
            <a:schemeClr val="accent2">
              <a:alpha val="5005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a:latin typeface="Poppins" pitchFamily="2" charset="77"/>
            </a:endParaRPr>
          </a:p>
        </p:txBody>
      </p:sp>
    </p:spTree>
    <p:extLst>
      <p:ext uri="{BB962C8B-B14F-4D97-AF65-F5344CB8AC3E}">
        <p14:creationId xmlns:p14="http://schemas.microsoft.com/office/powerpoint/2010/main" val="3022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AFA"/>
          </a:solidFill>
          <a:ln/>
        </p:spPr>
        <p:txBody>
          <a:bodyPr/>
          <a:lstStyle/>
          <a:p>
            <a:endParaRPr lang="en-US"/>
          </a:p>
        </p:txBody>
      </p:sp>
      <p:sp>
        <p:nvSpPr>
          <p:cNvPr id="3" name="Shape 1"/>
          <p:cNvSpPr/>
          <p:nvPr/>
        </p:nvSpPr>
        <p:spPr>
          <a:xfrm>
            <a:off x="0" y="0"/>
            <a:ext cx="14630400" cy="8229600"/>
          </a:xfrm>
          <a:prstGeom prst="rect">
            <a:avLst/>
          </a:prstGeom>
          <a:solidFill>
            <a:srgbClr val="FFFFFF"/>
          </a:solidFill>
          <a:ln/>
        </p:spPr>
        <p:txBody>
          <a:bodyPr/>
          <a:lstStyle/>
          <a:p>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5/19/26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60192113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5/19/26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811507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userDrawn="1">
  <p:cSld name="18_Title and Text">
    <p:spTree>
      <p:nvGrpSpPr>
        <p:cNvPr id="1" name=""/>
        <p:cNvGrpSpPr/>
        <p:nvPr/>
      </p:nvGrpSpPr>
      <p:grpSpPr>
        <a:xfrm>
          <a:off x="0" y="0"/>
          <a:ext cx="0" cy="0"/>
          <a:chOff x="0" y="0"/>
          <a:chExt cx="0" cy="0"/>
        </a:xfrm>
      </p:grpSpPr>
      <p:sp>
        <p:nvSpPr>
          <p:cNvPr id="3" name="Content Placeholder 2"/>
          <p:cNvSpPr>
            <a:spLocks noGrp="1"/>
          </p:cNvSpPr>
          <p:nvPr>
            <p:ph idx="1"/>
          </p:nvPr>
        </p:nvSpPr>
        <p:spPr>
          <a:xfrm>
            <a:off x="975359" y="2286002"/>
            <a:ext cx="12679680" cy="4782192"/>
          </a:xfrm>
          <a:prstGeom prst="rect">
            <a:avLst/>
          </a:prstGeom>
        </p:spPr>
        <p:txBody>
          <a:bodyPr anchor="t"/>
          <a:lstStyle>
            <a:lvl1pPr>
              <a:spcBef>
                <a:spcPts val="960"/>
              </a:spcBef>
              <a:buClr>
                <a:srgbClr val="EF7E26"/>
              </a:buClr>
              <a:defRPr b="0" i="0">
                <a:latin typeface="Poppins" pitchFamily="2" charset="77"/>
                <a:cs typeface="Poppins" pitchFamily="2" charset="77"/>
              </a:defRPr>
            </a:lvl1pPr>
            <a:lvl2pPr>
              <a:spcBef>
                <a:spcPts val="960"/>
              </a:spcBef>
              <a:buClr>
                <a:srgbClr val="EF7E26"/>
              </a:buClr>
              <a:defRPr b="0" i="0">
                <a:latin typeface="Poppins" pitchFamily="2" charset="77"/>
                <a:cs typeface="Poppins" pitchFamily="2" charset="77"/>
              </a:defRPr>
            </a:lvl2pPr>
            <a:lvl3pPr>
              <a:spcBef>
                <a:spcPts val="960"/>
              </a:spcBef>
              <a:buClr>
                <a:srgbClr val="EF7E26"/>
              </a:buClr>
              <a:defRPr b="0" i="0">
                <a:latin typeface="Poppins" pitchFamily="2" charset="77"/>
                <a:cs typeface="Poppins" pitchFamily="2" charset="77"/>
              </a:defRPr>
            </a:lvl3pPr>
            <a:lvl4pPr>
              <a:spcBef>
                <a:spcPts val="960"/>
              </a:spcBef>
              <a:buClr>
                <a:srgbClr val="EF7E26"/>
              </a:buClr>
              <a:defRPr b="0" i="0">
                <a:latin typeface="Poppins" pitchFamily="2" charset="77"/>
                <a:cs typeface="Poppins" pitchFamily="2" charset="77"/>
              </a:defRPr>
            </a:lvl4pPr>
            <a:lvl5pPr>
              <a:spcBef>
                <a:spcPts val="960"/>
              </a:spcBef>
              <a:buClr>
                <a:srgbClr val="EF7E26"/>
              </a:buClr>
              <a:defRPr b="0" i="0">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Placeholder 1">
            <a:extLst>
              <a:ext uri="{FF2B5EF4-FFF2-40B4-BE49-F238E27FC236}">
                <a16:creationId xmlns:a16="http://schemas.microsoft.com/office/drawing/2014/main" id="{46B082C3-9BE5-BAB6-6FD8-EFE167C1AE77}"/>
              </a:ext>
            </a:extLst>
          </p:cNvPr>
          <p:cNvSpPr>
            <a:spLocks noGrp="1"/>
          </p:cNvSpPr>
          <p:nvPr>
            <p:ph type="title"/>
          </p:nvPr>
        </p:nvSpPr>
        <p:spPr>
          <a:xfrm>
            <a:off x="975360" y="710750"/>
            <a:ext cx="12679680" cy="1371600"/>
          </a:xfrm>
          <a:prstGeom prst="rect">
            <a:avLst/>
          </a:prstGeom>
        </p:spPr>
        <p:txBody>
          <a:bodyPr vert="horz" lIns="91440" tIns="45720" rIns="91440" bIns="45720" rtlCol="0" anchor="ctr">
            <a:noAutofit/>
          </a:bodyPr>
          <a:lstStyle>
            <a:lvl1pPr algn="l">
              <a:defRPr b="1" i="0">
                <a:solidFill>
                  <a:schemeClr val="tx1"/>
                </a:solidFill>
                <a:latin typeface="Poppins SemiBold" pitchFamily="2" charset="77"/>
                <a:cs typeface="Poppins SemiBold" pitchFamily="2" charset="77"/>
              </a:defRPr>
            </a:lvl1pPr>
          </a:lstStyle>
          <a:p>
            <a:r>
              <a:rPr lang="en-US"/>
              <a:t>Click to edit Master title style</a:t>
            </a:r>
            <a:endParaRPr lang="en-JM"/>
          </a:p>
        </p:txBody>
      </p:sp>
      <p:sp>
        <p:nvSpPr>
          <p:cNvPr id="6" name="Rectangle 5">
            <a:extLst>
              <a:ext uri="{FF2B5EF4-FFF2-40B4-BE49-F238E27FC236}">
                <a16:creationId xmlns:a16="http://schemas.microsoft.com/office/drawing/2014/main" id="{90069BBE-3995-7649-9DE9-A2FB55C4D04E}"/>
              </a:ext>
            </a:extLst>
          </p:cNvPr>
          <p:cNvSpPr/>
          <p:nvPr userDrawn="1"/>
        </p:nvSpPr>
        <p:spPr>
          <a:xfrm>
            <a:off x="0" y="7533351"/>
            <a:ext cx="14630400" cy="70225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pic>
        <p:nvPicPr>
          <p:cNvPr id="8" name="Graphic 7">
            <a:hlinkClick r:id="rId2"/>
            <a:extLst>
              <a:ext uri="{FF2B5EF4-FFF2-40B4-BE49-F238E27FC236}">
                <a16:creationId xmlns:a16="http://schemas.microsoft.com/office/drawing/2014/main" id="{A36CA0E1-E30E-F10D-B4CC-144515769A66}"/>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6508701" y="7750524"/>
            <a:ext cx="1613000" cy="271384"/>
          </a:xfrm>
          <a:prstGeom prst="rect">
            <a:avLst/>
          </a:prstGeom>
        </p:spPr>
      </p:pic>
    </p:spTree>
    <p:extLst>
      <p:ext uri="{BB962C8B-B14F-4D97-AF65-F5344CB8AC3E}">
        <p14:creationId xmlns:p14="http://schemas.microsoft.com/office/powerpoint/2010/main" val="1450449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48359" y="784777"/>
            <a:ext cx="6143500" cy="2443268"/>
          </a:xfrm>
          <a:prstGeom prst="rect">
            <a:avLst/>
          </a:prstGeom>
        </p:spPr>
        <p:txBody>
          <a:bodyPr bIns="0" anchor="t">
            <a:noAutofit/>
          </a:bodyPr>
          <a:lstStyle>
            <a:lvl1pPr algn="l">
              <a:defRPr sz="5280" b="0" i="0" cap="none">
                <a:solidFill>
                  <a:schemeClr val="accent1"/>
                </a:solidFill>
                <a:latin typeface="Poppins SemiBold" pitchFamily="2" charset="77"/>
                <a:cs typeface="Poppins SemiBold" pitchFamily="2" charset="77"/>
              </a:defRPr>
            </a:lvl1pPr>
          </a:lstStyle>
          <a:p>
            <a:r>
              <a:rPr lang="en-US"/>
              <a:t>Smokeball Global PowerPoint</a:t>
            </a:r>
          </a:p>
        </p:txBody>
      </p:sp>
      <p:sp>
        <p:nvSpPr>
          <p:cNvPr id="3" name="Subtitle 2"/>
          <p:cNvSpPr>
            <a:spLocks noGrp="1"/>
          </p:cNvSpPr>
          <p:nvPr>
            <p:ph type="subTitle" idx="1" hasCustomPrompt="1"/>
          </p:nvPr>
        </p:nvSpPr>
        <p:spPr>
          <a:xfrm>
            <a:off x="948358" y="3577597"/>
            <a:ext cx="6143500" cy="1913885"/>
          </a:xfrm>
          <a:prstGeom prst="rect">
            <a:avLst/>
          </a:prstGeom>
        </p:spPr>
        <p:txBody>
          <a:bodyPr tIns="91440" bIns="91440">
            <a:noAutofit/>
          </a:bodyPr>
          <a:lstStyle>
            <a:lvl1pPr marL="0" marR="0" indent="0" algn="l" defTabSz="1463004" rtl="0" eaLnBrk="1" fontAlgn="auto" latinLnBrk="0" hangingPunct="1">
              <a:lnSpc>
                <a:spcPct val="100000"/>
              </a:lnSpc>
              <a:spcBef>
                <a:spcPct val="20000"/>
              </a:spcBef>
              <a:spcAft>
                <a:spcPts val="0"/>
              </a:spcAft>
              <a:buClrTx/>
              <a:buSzTx/>
              <a:buFont typeface="Poppins" pitchFamily="34" charset="0"/>
              <a:buNone/>
              <a:tabLst/>
              <a:defRPr sz="2160" b="0" i="0" cap="none" baseline="0">
                <a:solidFill>
                  <a:schemeClr val="tx2"/>
                </a:solidFill>
                <a:latin typeface="Poppins" pitchFamily="2" charset="77"/>
                <a:cs typeface="Poppins Light" pitchFamily="2" charset="77"/>
              </a:defRPr>
            </a:lvl1pPr>
            <a:lvl2pPr marL="548640" indent="0" algn="ctr">
              <a:buNone/>
              <a:defRPr sz="216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This is your subtitle (presenters, etc.)</a:t>
            </a:r>
          </a:p>
          <a:p>
            <a:pPr marL="0" marR="0" lvl="0" indent="0" algn="l" defTabSz="1463004" rtl="0" eaLnBrk="1" fontAlgn="auto" latinLnBrk="0" hangingPunct="1">
              <a:lnSpc>
                <a:spcPct val="100000"/>
              </a:lnSpc>
              <a:spcBef>
                <a:spcPct val="20000"/>
              </a:spcBef>
              <a:spcAft>
                <a:spcPts val="0"/>
              </a:spcAft>
              <a:buClrTx/>
              <a:buSzTx/>
              <a:buFont typeface="Poppins" pitchFamily="34" charset="0"/>
              <a:buNone/>
              <a:tabLst/>
              <a:defRPr/>
            </a:pPr>
            <a:r>
              <a:rPr lang="en-US" err="1"/>
              <a:t>LorLorem</a:t>
            </a:r>
            <a:r>
              <a:rPr lang="en-US"/>
              <a:t> ipsum dolor sit </a:t>
            </a:r>
            <a:r>
              <a:rPr lang="en-US" err="1"/>
              <a:t>amet</a:t>
            </a:r>
            <a:r>
              <a:rPr lang="en-US"/>
              <a:t>, </a:t>
            </a:r>
            <a:r>
              <a:rPr lang="en-US" err="1"/>
              <a:t>consectetuer</a:t>
            </a:r>
            <a:r>
              <a:rPr lang="en-US"/>
              <a:t> </a:t>
            </a:r>
            <a:r>
              <a:rPr lang="en-US" err="1"/>
              <a:t>em</a:t>
            </a:r>
            <a:r>
              <a:rPr lang="en-US"/>
              <a:t> ipsum dolor sit </a:t>
            </a:r>
            <a:r>
              <a:rPr lang="en-US" err="1"/>
              <a:t>amet</a:t>
            </a:r>
            <a:r>
              <a:rPr lang="en-US"/>
              <a:t>, </a:t>
            </a:r>
            <a:r>
              <a:rPr lang="en-US" err="1"/>
              <a:t>consectetuer</a:t>
            </a:r>
            <a:r>
              <a:rPr lang="en-US"/>
              <a:t> Lorem ipsum dolor sit </a:t>
            </a:r>
            <a:r>
              <a:rPr lang="en-US" err="1"/>
              <a:t>amet</a:t>
            </a:r>
            <a:r>
              <a:rPr lang="en-US"/>
              <a:t>, </a:t>
            </a:r>
            <a:r>
              <a:rPr lang="en-US" err="1"/>
              <a:t>consectetuer</a:t>
            </a:r>
            <a:r>
              <a:rPr lang="en-US"/>
              <a:t> Lorem ipsum dolor sit </a:t>
            </a:r>
            <a:r>
              <a:rPr lang="en-US" err="1"/>
              <a:t>amet</a:t>
            </a:r>
            <a:r>
              <a:rPr lang="en-US"/>
              <a:t>,</a:t>
            </a:r>
          </a:p>
          <a:p>
            <a:pPr marL="0" marR="0" lvl="0" indent="0" algn="l" defTabSz="1463004" rtl="0" eaLnBrk="1" fontAlgn="auto" latinLnBrk="0" hangingPunct="1">
              <a:lnSpc>
                <a:spcPct val="100000"/>
              </a:lnSpc>
              <a:spcBef>
                <a:spcPct val="20000"/>
              </a:spcBef>
              <a:spcAft>
                <a:spcPts val="0"/>
              </a:spcAft>
              <a:buClrTx/>
              <a:buSzTx/>
              <a:buFont typeface="Poppins" pitchFamily="34" charset="0"/>
              <a:buNone/>
              <a:tabLst/>
              <a:defRPr/>
            </a:pPr>
            <a:endParaRPr lang="en-US"/>
          </a:p>
        </p:txBody>
      </p:sp>
      <p:pic>
        <p:nvPicPr>
          <p:cNvPr id="11" name="Picture 10" descr="Logo&#10;&#10;Description automatically generated">
            <a:extLst>
              <a:ext uri="{FF2B5EF4-FFF2-40B4-BE49-F238E27FC236}">
                <a16:creationId xmlns:a16="http://schemas.microsoft.com/office/drawing/2014/main" id="{932CAE49-5332-0C46-91B9-CAA4041F2E88}"/>
              </a:ext>
            </a:extLst>
          </p:cNvPr>
          <p:cNvPicPr>
            <a:picLocks noChangeAspect="1"/>
          </p:cNvPicPr>
          <p:nvPr userDrawn="1"/>
        </p:nvPicPr>
        <p:blipFill>
          <a:blip r:embed="rId2"/>
          <a:stretch>
            <a:fillRect/>
          </a:stretch>
        </p:blipFill>
        <p:spPr>
          <a:xfrm>
            <a:off x="948359" y="6991518"/>
            <a:ext cx="3107118" cy="540700"/>
          </a:xfrm>
          <a:prstGeom prst="rect">
            <a:avLst/>
          </a:prstGeom>
        </p:spPr>
      </p:pic>
      <p:sp>
        <p:nvSpPr>
          <p:cNvPr id="6" name="Oval 5">
            <a:extLst>
              <a:ext uri="{FF2B5EF4-FFF2-40B4-BE49-F238E27FC236}">
                <a16:creationId xmlns:a16="http://schemas.microsoft.com/office/drawing/2014/main" id="{4E9407E3-CE76-147D-6F2D-AE046578ACCB}"/>
              </a:ext>
            </a:extLst>
          </p:cNvPr>
          <p:cNvSpPr/>
          <p:nvPr userDrawn="1"/>
        </p:nvSpPr>
        <p:spPr>
          <a:xfrm>
            <a:off x="8318913" y="622666"/>
            <a:ext cx="7149332" cy="69842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a:latin typeface="Poppins" pitchFamily="2" charset="77"/>
            </a:endParaRPr>
          </a:p>
        </p:txBody>
      </p:sp>
    </p:spTree>
    <p:extLst>
      <p:ext uri="{BB962C8B-B14F-4D97-AF65-F5344CB8AC3E}">
        <p14:creationId xmlns:p14="http://schemas.microsoft.com/office/powerpoint/2010/main" val="30569750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Orange Webinar Intro Slide">
    <p:bg>
      <p:bgPr>
        <a:solidFill>
          <a:schemeClr val="accent2"/>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247EC13-7AFE-E939-3917-6262F0867343}"/>
              </a:ext>
            </a:extLst>
          </p:cNvPr>
          <p:cNvGrpSpPr/>
          <p:nvPr userDrawn="1"/>
        </p:nvGrpSpPr>
        <p:grpSpPr>
          <a:xfrm>
            <a:off x="-106190" y="670808"/>
            <a:ext cx="6081020" cy="693696"/>
            <a:chOff x="0" y="559007"/>
            <a:chExt cx="4890537" cy="578080"/>
          </a:xfrm>
        </p:grpSpPr>
        <p:sp>
          <p:nvSpPr>
            <p:cNvPr id="3" name="Rectangle 2">
              <a:extLst>
                <a:ext uri="{FF2B5EF4-FFF2-40B4-BE49-F238E27FC236}">
                  <a16:creationId xmlns:a16="http://schemas.microsoft.com/office/drawing/2014/main" id="{E666DBC6-DE8B-FDC7-2F99-8E0032932F05}"/>
                </a:ext>
              </a:extLst>
            </p:cNvPr>
            <p:cNvSpPr/>
            <p:nvPr/>
          </p:nvSpPr>
          <p:spPr>
            <a:xfrm>
              <a:off x="0" y="559007"/>
              <a:ext cx="4601497" cy="578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a:latin typeface="Poppins" pitchFamily="2" charset="77"/>
              </a:endParaRPr>
            </a:p>
          </p:txBody>
        </p:sp>
        <p:sp>
          <p:nvSpPr>
            <p:cNvPr id="4" name="Oval 3">
              <a:extLst>
                <a:ext uri="{FF2B5EF4-FFF2-40B4-BE49-F238E27FC236}">
                  <a16:creationId xmlns:a16="http://schemas.microsoft.com/office/drawing/2014/main" id="{232ED170-6DEA-1559-1F2C-8A5005C6FDF9}"/>
                </a:ext>
              </a:extLst>
            </p:cNvPr>
            <p:cNvSpPr/>
            <p:nvPr/>
          </p:nvSpPr>
          <p:spPr>
            <a:xfrm>
              <a:off x="4287995" y="559007"/>
              <a:ext cx="602542" cy="5780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a:latin typeface="Poppins" pitchFamily="2" charset="77"/>
              </a:endParaRPr>
            </a:p>
          </p:txBody>
        </p:sp>
      </p:grpSp>
      <p:sp>
        <p:nvSpPr>
          <p:cNvPr id="5" name="Title 7">
            <a:extLst>
              <a:ext uri="{FF2B5EF4-FFF2-40B4-BE49-F238E27FC236}">
                <a16:creationId xmlns:a16="http://schemas.microsoft.com/office/drawing/2014/main" id="{99B12C44-2FCA-0E02-99E8-696DF846BC55}"/>
              </a:ext>
            </a:extLst>
          </p:cNvPr>
          <p:cNvSpPr txBox="1">
            <a:spLocks/>
          </p:cNvSpPr>
          <p:nvPr userDrawn="1"/>
        </p:nvSpPr>
        <p:spPr>
          <a:xfrm>
            <a:off x="3653511" y="820498"/>
            <a:ext cx="2309936" cy="414924"/>
          </a:xfrm>
          <a:prstGeom prst="rect">
            <a:avLst/>
          </a:prstGeom>
        </p:spPr>
        <p:txBody>
          <a:bodyPr lIns="109728" tIns="54864" rIns="109728" bIns="0" anchor="t">
            <a:normAutofit/>
          </a:bodyPr>
          <a:lstStyle>
            <a:lvl1pPr algn="l" defTabSz="1219170" rtl="0" eaLnBrk="1" latinLnBrk="0" hangingPunct="1">
              <a:spcBef>
                <a:spcPct val="0"/>
              </a:spcBef>
              <a:buNone/>
              <a:defRPr sz="4400" b="0" i="0" kern="1200" cap="none" spc="0">
                <a:solidFill>
                  <a:schemeClr val="accent1"/>
                </a:solidFill>
                <a:latin typeface="Poppins ExtraBold" pitchFamily="2" charset="77"/>
                <a:ea typeface="Roboto Light"/>
                <a:cs typeface="Poppins ExtraBold" pitchFamily="2" charset="77"/>
              </a:defRPr>
            </a:lvl1pPr>
          </a:lstStyle>
          <a:p>
            <a:r>
              <a:rPr lang="en-US" sz="2160" b="0" i="0">
                <a:solidFill>
                  <a:schemeClr val="accent2"/>
                </a:solidFill>
                <a:latin typeface="Poppins" pitchFamily="2" charset="77"/>
                <a:cs typeface="Poppins" pitchFamily="2" charset="77"/>
              </a:rPr>
              <a:t>CLE WEBINAR</a:t>
            </a:r>
            <a:endParaRPr lang="en-US" sz="2160" b="0" i="0">
              <a:solidFill>
                <a:schemeClr val="accent2"/>
              </a:solidFill>
            </a:endParaRPr>
          </a:p>
        </p:txBody>
      </p:sp>
      <p:pic>
        <p:nvPicPr>
          <p:cNvPr id="6" name="Picture 5">
            <a:extLst>
              <a:ext uri="{FF2B5EF4-FFF2-40B4-BE49-F238E27FC236}">
                <a16:creationId xmlns:a16="http://schemas.microsoft.com/office/drawing/2014/main" id="{6291CD16-5357-E3B1-C06F-C9FD902EC3DA}"/>
              </a:ext>
            </a:extLst>
          </p:cNvPr>
          <p:cNvPicPr>
            <a:picLocks noChangeAspect="1"/>
          </p:cNvPicPr>
          <p:nvPr userDrawn="1"/>
        </p:nvPicPr>
        <p:blipFill>
          <a:blip r:embed="rId2"/>
          <a:stretch>
            <a:fillRect/>
          </a:stretch>
        </p:blipFill>
        <p:spPr>
          <a:xfrm>
            <a:off x="954156" y="807099"/>
            <a:ext cx="2618076" cy="441724"/>
          </a:xfrm>
          <a:prstGeom prst="rect">
            <a:avLst/>
          </a:prstGeom>
        </p:spPr>
      </p:pic>
    </p:spTree>
    <p:extLst>
      <p:ext uri="{BB962C8B-B14F-4D97-AF65-F5344CB8AC3E}">
        <p14:creationId xmlns:p14="http://schemas.microsoft.com/office/powerpoint/2010/main" val="10289534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Yellow Webinar Intro Slide">
    <p:bg>
      <p:bgPr>
        <a:solidFill>
          <a:schemeClr val="accent5"/>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88EC496-B3F5-7AC4-92FD-B3704BE746A1}"/>
              </a:ext>
            </a:extLst>
          </p:cNvPr>
          <p:cNvGrpSpPr/>
          <p:nvPr userDrawn="1"/>
        </p:nvGrpSpPr>
        <p:grpSpPr>
          <a:xfrm>
            <a:off x="-106190" y="670808"/>
            <a:ext cx="6081020" cy="693696"/>
            <a:chOff x="0" y="559007"/>
            <a:chExt cx="4890537" cy="578080"/>
          </a:xfrm>
        </p:grpSpPr>
        <p:sp>
          <p:nvSpPr>
            <p:cNvPr id="3" name="Rectangle 2">
              <a:extLst>
                <a:ext uri="{FF2B5EF4-FFF2-40B4-BE49-F238E27FC236}">
                  <a16:creationId xmlns:a16="http://schemas.microsoft.com/office/drawing/2014/main" id="{F9F7BB3A-2116-6390-017E-133F673DF83C}"/>
                </a:ext>
              </a:extLst>
            </p:cNvPr>
            <p:cNvSpPr/>
            <p:nvPr/>
          </p:nvSpPr>
          <p:spPr>
            <a:xfrm>
              <a:off x="0" y="559007"/>
              <a:ext cx="4601497" cy="578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a:latin typeface="Poppins" pitchFamily="2" charset="77"/>
              </a:endParaRPr>
            </a:p>
          </p:txBody>
        </p:sp>
        <p:sp>
          <p:nvSpPr>
            <p:cNvPr id="4" name="Oval 3">
              <a:extLst>
                <a:ext uri="{FF2B5EF4-FFF2-40B4-BE49-F238E27FC236}">
                  <a16:creationId xmlns:a16="http://schemas.microsoft.com/office/drawing/2014/main" id="{13594D44-748E-D181-7174-06DB73404821}"/>
                </a:ext>
              </a:extLst>
            </p:cNvPr>
            <p:cNvSpPr/>
            <p:nvPr/>
          </p:nvSpPr>
          <p:spPr>
            <a:xfrm>
              <a:off x="4287995" y="559007"/>
              <a:ext cx="602542" cy="5780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a:latin typeface="Poppins" pitchFamily="2" charset="77"/>
              </a:endParaRPr>
            </a:p>
          </p:txBody>
        </p:sp>
      </p:grpSp>
      <p:sp>
        <p:nvSpPr>
          <p:cNvPr id="5" name="Title 7">
            <a:extLst>
              <a:ext uri="{FF2B5EF4-FFF2-40B4-BE49-F238E27FC236}">
                <a16:creationId xmlns:a16="http://schemas.microsoft.com/office/drawing/2014/main" id="{EBD4803D-7CB4-3E49-ADAD-22C33CD028B4}"/>
              </a:ext>
            </a:extLst>
          </p:cNvPr>
          <p:cNvSpPr txBox="1">
            <a:spLocks/>
          </p:cNvSpPr>
          <p:nvPr userDrawn="1"/>
        </p:nvSpPr>
        <p:spPr>
          <a:xfrm>
            <a:off x="3653511" y="820498"/>
            <a:ext cx="2309936" cy="414924"/>
          </a:xfrm>
          <a:prstGeom prst="rect">
            <a:avLst/>
          </a:prstGeom>
        </p:spPr>
        <p:txBody>
          <a:bodyPr lIns="109728" tIns="54864" rIns="109728" bIns="0" anchor="t">
            <a:normAutofit/>
          </a:bodyPr>
          <a:lstStyle>
            <a:lvl1pPr algn="l" defTabSz="1219170" rtl="0" eaLnBrk="1" latinLnBrk="0" hangingPunct="1">
              <a:spcBef>
                <a:spcPct val="0"/>
              </a:spcBef>
              <a:buNone/>
              <a:defRPr sz="4400" b="0" i="0" kern="1200" cap="none" spc="0">
                <a:solidFill>
                  <a:schemeClr val="accent1"/>
                </a:solidFill>
                <a:latin typeface="Poppins ExtraBold" pitchFamily="2" charset="77"/>
                <a:ea typeface="Roboto Light"/>
                <a:cs typeface="Poppins ExtraBold" pitchFamily="2" charset="77"/>
              </a:defRPr>
            </a:lvl1pPr>
          </a:lstStyle>
          <a:p>
            <a:r>
              <a:rPr lang="en-US" sz="2160" b="0" i="0">
                <a:solidFill>
                  <a:schemeClr val="accent2"/>
                </a:solidFill>
                <a:latin typeface="Poppins" pitchFamily="2" charset="77"/>
                <a:cs typeface="Poppins" pitchFamily="2" charset="77"/>
              </a:rPr>
              <a:t>CLE WEBINAR</a:t>
            </a:r>
            <a:endParaRPr lang="en-US" sz="2160" b="0" i="0">
              <a:solidFill>
                <a:schemeClr val="accent2"/>
              </a:solidFill>
            </a:endParaRPr>
          </a:p>
        </p:txBody>
      </p:sp>
      <p:pic>
        <p:nvPicPr>
          <p:cNvPr id="6" name="Picture 5">
            <a:extLst>
              <a:ext uri="{FF2B5EF4-FFF2-40B4-BE49-F238E27FC236}">
                <a16:creationId xmlns:a16="http://schemas.microsoft.com/office/drawing/2014/main" id="{A639BD56-D69B-0E47-5B59-418C633FA6C7}"/>
              </a:ext>
            </a:extLst>
          </p:cNvPr>
          <p:cNvPicPr>
            <a:picLocks noChangeAspect="1"/>
          </p:cNvPicPr>
          <p:nvPr userDrawn="1"/>
        </p:nvPicPr>
        <p:blipFill>
          <a:blip r:embed="rId2"/>
          <a:stretch>
            <a:fillRect/>
          </a:stretch>
        </p:blipFill>
        <p:spPr>
          <a:xfrm>
            <a:off x="954156" y="807099"/>
            <a:ext cx="2618076" cy="441724"/>
          </a:xfrm>
          <a:prstGeom prst="rect">
            <a:avLst/>
          </a:prstGeom>
        </p:spPr>
      </p:pic>
    </p:spTree>
    <p:extLst>
      <p:ext uri="{BB962C8B-B14F-4D97-AF65-F5344CB8AC3E}">
        <p14:creationId xmlns:p14="http://schemas.microsoft.com/office/powerpoint/2010/main" val="15322300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lue Webinar Intro Slide">
    <p:bg>
      <p:bgPr>
        <a:solidFill>
          <a:schemeClr val="accent3"/>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1D9AC51-467C-AF17-2D64-F65155512030}"/>
              </a:ext>
            </a:extLst>
          </p:cNvPr>
          <p:cNvGrpSpPr/>
          <p:nvPr userDrawn="1"/>
        </p:nvGrpSpPr>
        <p:grpSpPr>
          <a:xfrm>
            <a:off x="-106190" y="670808"/>
            <a:ext cx="6081020" cy="693696"/>
            <a:chOff x="0" y="559007"/>
            <a:chExt cx="4890537" cy="578080"/>
          </a:xfrm>
        </p:grpSpPr>
        <p:sp>
          <p:nvSpPr>
            <p:cNvPr id="3" name="Rectangle 2">
              <a:extLst>
                <a:ext uri="{FF2B5EF4-FFF2-40B4-BE49-F238E27FC236}">
                  <a16:creationId xmlns:a16="http://schemas.microsoft.com/office/drawing/2014/main" id="{370D5D75-A7F0-3517-3CFC-4F574BDAE2E1}"/>
                </a:ext>
              </a:extLst>
            </p:cNvPr>
            <p:cNvSpPr/>
            <p:nvPr/>
          </p:nvSpPr>
          <p:spPr>
            <a:xfrm>
              <a:off x="0" y="559007"/>
              <a:ext cx="4601497" cy="578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a:latin typeface="Poppins" pitchFamily="2" charset="77"/>
              </a:endParaRPr>
            </a:p>
          </p:txBody>
        </p:sp>
        <p:sp>
          <p:nvSpPr>
            <p:cNvPr id="4" name="Oval 3">
              <a:extLst>
                <a:ext uri="{FF2B5EF4-FFF2-40B4-BE49-F238E27FC236}">
                  <a16:creationId xmlns:a16="http://schemas.microsoft.com/office/drawing/2014/main" id="{BB34BD9D-A0C4-3534-1289-9EC80B7E6A05}"/>
                </a:ext>
              </a:extLst>
            </p:cNvPr>
            <p:cNvSpPr/>
            <p:nvPr/>
          </p:nvSpPr>
          <p:spPr>
            <a:xfrm>
              <a:off x="4287995" y="559007"/>
              <a:ext cx="602542" cy="5780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a:latin typeface="Poppins" pitchFamily="2" charset="77"/>
              </a:endParaRPr>
            </a:p>
          </p:txBody>
        </p:sp>
      </p:grpSp>
      <p:sp>
        <p:nvSpPr>
          <p:cNvPr id="5" name="Title 7">
            <a:extLst>
              <a:ext uri="{FF2B5EF4-FFF2-40B4-BE49-F238E27FC236}">
                <a16:creationId xmlns:a16="http://schemas.microsoft.com/office/drawing/2014/main" id="{1DE0CF0A-E9DB-399F-3F47-4547E68D9409}"/>
              </a:ext>
            </a:extLst>
          </p:cNvPr>
          <p:cNvSpPr txBox="1">
            <a:spLocks/>
          </p:cNvSpPr>
          <p:nvPr userDrawn="1"/>
        </p:nvSpPr>
        <p:spPr>
          <a:xfrm>
            <a:off x="3653511" y="820498"/>
            <a:ext cx="2309936" cy="414924"/>
          </a:xfrm>
          <a:prstGeom prst="rect">
            <a:avLst/>
          </a:prstGeom>
        </p:spPr>
        <p:txBody>
          <a:bodyPr lIns="109728" tIns="54864" rIns="109728" bIns="0" anchor="t">
            <a:normAutofit/>
          </a:bodyPr>
          <a:lstStyle>
            <a:lvl1pPr algn="l" defTabSz="1219170" rtl="0" eaLnBrk="1" latinLnBrk="0" hangingPunct="1">
              <a:spcBef>
                <a:spcPct val="0"/>
              </a:spcBef>
              <a:buNone/>
              <a:defRPr sz="4400" b="0" i="0" kern="1200" cap="none" spc="0">
                <a:solidFill>
                  <a:schemeClr val="accent1"/>
                </a:solidFill>
                <a:latin typeface="Poppins ExtraBold" pitchFamily="2" charset="77"/>
                <a:ea typeface="Roboto Light"/>
                <a:cs typeface="Poppins ExtraBold" pitchFamily="2" charset="77"/>
              </a:defRPr>
            </a:lvl1pPr>
          </a:lstStyle>
          <a:p>
            <a:r>
              <a:rPr lang="en-US" sz="2160" b="0" i="0">
                <a:solidFill>
                  <a:schemeClr val="accent2"/>
                </a:solidFill>
                <a:latin typeface="Poppins" pitchFamily="2" charset="77"/>
                <a:cs typeface="Poppins" pitchFamily="2" charset="77"/>
              </a:rPr>
              <a:t>CLE WEBINAR</a:t>
            </a:r>
            <a:endParaRPr lang="en-US" sz="2160" b="0" i="0">
              <a:solidFill>
                <a:schemeClr val="accent2"/>
              </a:solidFill>
            </a:endParaRPr>
          </a:p>
        </p:txBody>
      </p:sp>
      <p:pic>
        <p:nvPicPr>
          <p:cNvPr id="6" name="Picture 5">
            <a:extLst>
              <a:ext uri="{FF2B5EF4-FFF2-40B4-BE49-F238E27FC236}">
                <a16:creationId xmlns:a16="http://schemas.microsoft.com/office/drawing/2014/main" id="{612D72D5-4292-1C6D-0D0D-80A1A626B23F}"/>
              </a:ext>
            </a:extLst>
          </p:cNvPr>
          <p:cNvPicPr>
            <a:picLocks noChangeAspect="1"/>
          </p:cNvPicPr>
          <p:nvPr userDrawn="1"/>
        </p:nvPicPr>
        <p:blipFill>
          <a:blip r:embed="rId2"/>
          <a:stretch>
            <a:fillRect/>
          </a:stretch>
        </p:blipFill>
        <p:spPr>
          <a:xfrm>
            <a:off x="954156" y="807099"/>
            <a:ext cx="2618076" cy="441724"/>
          </a:xfrm>
          <a:prstGeom prst="rect">
            <a:avLst/>
          </a:prstGeom>
        </p:spPr>
      </p:pic>
    </p:spTree>
    <p:extLst>
      <p:ext uri="{BB962C8B-B14F-4D97-AF65-F5344CB8AC3E}">
        <p14:creationId xmlns:p14="http://schemas.microsoft.com/office/powerpoint/2010/main" val="16121676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Light Blue Webinar Intro Slide">
    <p:bg>
      <p:bgPr>
        <a:solidFill>
          <a:schemeClr val="accent4"/>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8B6B8D9-5BE2-CBA8-963E-DC0BEF44E94B}"/>
              </a:ext>
            </a:extLst>
          </p:cNvPr>
          <p:cNvGrpSpPr/>
          <p:nvPr userDrawn="1"/>
        </p:nvGrpSpPr>
        <p:grpSpPr>
          <a:xfrm>
            <a:off x="-106190" y="670808"/>
            <a:ext cx="6081020" cy="693696"/>
            <a:chOff x="0" y="559007"/>
            <a:chExt cx="4890537" cy="578080"/>
          </a:xfrm>
        </p:grpSpPr>
        <p:sp>
          <p:nvSpPr>
            <p:cNvPr id="3" name="Rectangle 2">
              <a:extLst>
                <a:ext uri="{FF2B5EF4-FFF2-40B4-BE49-F238E27FC236}">
                  <a16:creationId xmlns:a16="http://schemas.microsoft.com/office/drawing/2014/main" id="{AAF68F04-EF76-233D-2EAB-E7867CBF7B88}"/>
                </a:ext>
              </a:extLst>
            </p:cNvPr>
            <p:cNvSpPr/>
            <p:nvPr/>
          </p:nvSpPr>
          <p:spPr>
            <a:xfrm>
              <a:off x="0" y="559007"/>
              <a:ext cx="4601497" cy="578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a:latin typeface="Poppins" pitchFamily="2" charset="77"/>
              </a:endParaRPr>
            </a:p>
          </p:txBody>
        </p:sp>
        <p:sp>
          <p:nvSpPr>
            <p:cNvPr id="4" name="Oval 3">
              <a:extLst>
                <a:ext uri="{FF2B5EF4-FFF2-40B4-BE49-F238E27FC236}">
                  <a16:creationId xmlns:a16="http://schemas.microsoft.com/office/drawing/2014/main" id="{4751C7D8-9E31-CC46-987C-C12009BB3D95}"/>
                </a:ext>
              </a:extLst>
            </p:cNvPr>
            <p:cNvSpPr/>
            <p:nvPr/>
          </p:nvSpPr>
          <p:spPr>
            <a:xfrm>
              <a:off x="4287995" y="559007"/>
              <a:ext cx="602542" cy="5780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a:latin typeface="Poppins" pitchFamily="2" charset="77"/>
              </a:endParaRPr>
            </a:p>
          </p:txBody>
        </p:sp>
      </p:grpSp>
      <p:sp>
        <p:nvSpPr>
          <p:cNvPr id="5" name="Title 7">
            <a:extLst>
              <a:ext uri="{FF2B5EF4-FFF2-40B4-BE49-F238E27FC236}">
                <a16:creationId xmlns:a16="http://schemas.microsoft.com/office/drawing/2014/main" id="{16FE3F14-F59F-CD3B-BBF8-1AB28431C432}"/>
              </a:ext>
            </a:extLst>
          </p:cNvPr>
          <p:cNvSpPr txBox="1">
            <a:spLocks/>
          </p:cNvSpPr>
          <p:nvPr userDrawn="1"/>
        </p:nvSpPr>
        <p:spPr>
          <a:xfrm>
            <a:off x="3653511" y="820498"/>
            <a:ext cx="2309936" cy="414924"/>
          </a:xfrm>
          <a:prstGeom prst="rect">
            <a:avLst/>
          </a:prstGeom>
        </p:spPr>
        <p:txBody>
          <a:bodyPr lIns="109728" tIns="54864" rIns="109728" bIns="0" anchor="t">
            <a:normAutofit/>
          </a:bodyPr>
          <a:lstStyle>
            <a:lvl1pPr algn="l" defTabSz="1219170" rtl="0" eaLnBrk="1" latinLnBrk="0" hangingPunct="1">
              <a:spcBef>
                <a:spcPct val="0"/>
              </a:spcBef>
              <a:buNone/>
              <a:defRPr sz="4400" b="0" i="0" kern="1200" cap="none" spc="0">
                <a:solidFill>
                  <a:schemeClr val="accent1"/>
                </a:solidFill>
                <a:latin typeface="Poppins ExtraBold" pitchFamily="2" charset="77"/>
                <a:ea typeface="Roboto Light"/>
                <a:cs typeface="Poppins ExtraBold" pitchFamily="2" charset="77"/>
              </a:defRPr>
            </a:lvl1pPr>
          </a:lstStyle>
          <a:p>
            <a:r>
              <a:rPr lang="en-US" sz="2160" b="0" i="0">
                <a:solidFill>
                  <a:schemeClr val="accent2"/>
                </a:solidFill>
                <a:latin typeface="Poppins" pitchFamily="2" charset="77"/>
                <a:cs typeface="Poppins" pitchFamily="2" charset="77"/>
              </a:rPr>
              <a:t>CLE WEBINAR</a:t>
            </a:r>
            <a:endParaRPr lang="en-US" sz="2160" b="0" i="0">
              <a:solidFill>
                <a:schemeClr val="accent2"/>
              </a:solidFill>
            </a:endParaRPr>
          </a:p>
        </p:txBody>
      </p:sp>
      <p:pic>
        <p:nvPicPr>
          <p:cNvPr id="6" name="Picture 5">
            <a:extLst>
              <a:ext uri="{FF2B5EF4-FFF2-40B4-BE49-F238E27FC236}">
                <a16:creationId xmlns:a16="http://schemas.microsoft.com/office/drawing/2014/main" id="{1C722509-F349-2E3A-CA21-2356541ECA67}"/>
              </a:ext>
            </a:extLst>
          </p:cNvPr>
          <p:cNvPicPr>
            <a:picLocks noChangeAspect="1"/>
          </p:cNvPicPr>
          <p:nvPr userDrawn="1"/>
        </p:nvPicPr>
        <p:blipFill>
          <a:blip r:embed="rId2"/>
          <a:stretch>
            <a:fillRect/>
          </a:stretch>
        </p:blipFill>
        <p:spPr>
          <a:xfrm>
            <a:off x="954156" y="807099"/>
            <a:ext cx="2618076" cy="441724"/>
          </a:xfrm>
          <a:prstGeom prst="rect">
            <a:avLst/>
          </a:prstGeom>
        </p:spPr>
      </p:pic>
    </p:spTree>
    <p:extLst>
      <p:ext uri="{BB962C8B-B14F-4D97-AF65-F5344CB8AC3E}">
        <p14:creationId xmlns:p14="http://schemas.microsoft.com/office/powerpoint/2010/main" val="18256652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userDrawn="1">
  <p:cSld name="3_About Smokeball ">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FAE2E35-2E84-48B9-954D-4D5F84397FF4}"/>
              </a:ext>
            </a:extLst>
          </p:cNvPr>
          <p:cNvSpPr txBox="1"/>
          <p:nvPr userDrawn="1"/>
        </p:nvSpPr>
        <p:spPr>
          <a:xfrm>
            <a:off x="6126426" y="1963123"/>
            <a:ext cx="7116220" cy="814903"/>
          </a:xfrm>
          <a:prstGeom prst="rect">
            <a:avLst/>
          </a:prstGeom>
          <a:noFill/>
        </p:spPr>
        <p:txBody>
          <a:bodyPr wrap="square" rtlCol="0">
            <a:spAutoFit/>
          </a:bodyPr>
          <a:lstStyle/>
          <a:p>
            <a:pPr>
              <a:lnSpc>
                <a:spcPts val="5920"/>
              </a:lnSpc>
            </a:pPr>
            <a:r>
              <a:rPr lang="en-US" sz="4320" b="1" i="0">
                <a:latin typeface="Poppins SemiBold" pitchFamily="2" charset="77"/>
                <a:cs typeface="Poppins SemiBold" pitchFamily="2" charset="77"/>
              </a:rPr>
              <a:t>A little about Smokeball</a:t>
            </a:r>
          </a:p>
        </p:txBody>
      </p:sp>
      <p:pic>
        <p:nvPicPr>
          <p:cNvPr id="5" name="Picture Placeholder 3" descr="A picture containing text, indoor, ceiling, table&#10;&#10;Description automatically generated">
            <a:extLst>
              <a:ext uri="{FF2B5EF4-FFF2-40B4-BE49-F238E27FC236}">
                <a16:creationId xmlns:a16="http://schemas.microsoft.com/office/drawing/2014/main" id="{8D749670-483F-4409-B137-9B098457045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
            <a:ext cx="5334000" cy="8229599"/>
          </a:xfrm>
          <a:prstGeom prst="rect">
            <a:avLst/>
          </a:prstGeom>
        </p:spPr>
      </p:pic>
      <p:sp>
        <p:nvSpPr>
          <p:cNvPr id="6" name="TextBox 5">
            <a:extLst>
              <a:ext uri="{FF2B5EF4-FFF2-40B4-BE49-F238E27FC236}">
                <a16:creationId xmlns:a16="http://schemas.microsoft.com/office/drawing/2014/main" id="{DFA1FCA8-15A4-43CD-BD24-57371A097A07}"/>
              </a:ext>
            </a:extLst>
          </p:cNvPr>
          <p:cNvSpPr txBox="1"/>
          <p:nvPr userDrawn="1"/>
        </p:nvSpPr>
        <p:spPr>
          <a:xfrm>
            <a:off x="6126426" y="3617698"/>
            <a:ext cx="2382286" cy="2448171"/>
          </a:xfrm>
          <a:prstGeom prst="rect">
            <a:avLst/>
          </a:prstGeom>
          <a:noFill/>
        </p:spPr>
        <p:txBody>
          <a:bodyPr wrap="square" rtlCol="0">
            <a:spAutoFit/>
          </a:bodyPr>
          <a:lstStyle/>
          <a:p>
            <a:pPr>
              <a:lnSpc>
                <a:spcPct val="150000"/>
              </a:lnSpc>
            </a:pPr>
            <a:r>
              <a:rPr lang="en-US" sz="3199" b="1" i="0">
                <a:solidFill>
                  <a:srgbClr val="EF7F29"/>
                </a:solidFill>
                <a:latin typeface="Poppins ExtraBold" pitchFamily="2" charset="77"/>
                <a:ea typeface="Roboto Black" panose="02000000000000000000" pitchFamily="2" charset="0"/>
                <a:cs typeface="Poppins ExtraBold" pitchFamily="2" charset="77"/>
              </a:rPr>
              <a:t>20+</a:t>
            </a:r>
          </a:p>
          <a:p>
            <a:pPr>
              <a:lnSpc>
                <a:spcPct val="110000"/>
              </a:lnSpc>
              <a:defRPr/>
            </a:pPr>
            <a:r>
              <a:rPr lang="en-US" sz="1200" b="1" i="0">
                <a:solidFill>
                  <a:srgbClr val="EF7F29"/>
                </a:solidFill>
                <a:latin typeface="Poppins SemiBold" pitchFamily="2" charset="77"/>
                <a:ea typeface="Roboto" panose="02000000000000000000" pitchFamily="2" charset="0"/>
                <a:cs typeface="Poppins SemiBold" pitchFamily="2" charset="77"/>
              </a:rPr>
              <a:t>YEARS IN LEGAL TECH</a:t>
            </a:r>
          </a:p>
          <a:p>
            <a:pPr>
              <a:lnSpc>
                <a:spcPct val="110000"/>
              </a:lnSpc>
              <a:defRPr/>
            </a:pPr>
            <a:endParaRPr lang="en-US" sz="1200" b="0" i="0">
              <a:solidFill>
                <a:schemeClr val="tx1">
                  <a:lumMod val="50000"/>
                  <a:lumOff val="50000"/>
                </a:schemeClr>
              </a:solidFill>
              <a:latin typeface="Poppins" pitchFamily="2" charset="77"/>
              <a:ea typeface="Roboto" panose="02000000000000000000" pitchFamily="2" charset="0"/>
              <a:cs typeface="Poppins" pitchFamily="2" charset="77"/>
            </a:endParaRPr>
          </a:p>
          <a:p>
            <a:pPr>
              <a:lnSpc>
                <a:spcPct val="110000"/>
              </a:lnSpc>
              <a:defRPr/>
            </a:pPr>
            <a:r>
              <a:rPr lang="en-US" sz="1200" b="0" i="0">
                <a:solidFill>
                  <a:schemeClr val="tx2"/>
                </a:solidFill>
                <a:latin typeface="Poppins" pitchFamily="2" charset="77"/>
                <a:ea typeface="Roboto" panose="02000000000000000000" pitchFamily="2" charset="0"/>
                <a:cs typeface="Poppins" pitchFamily="2" charset="77"/>
              </a:rPr>
              <a:t>Smokeball was founded by technology leaders with more than 20 years of experience in delivering impactful legal technology products.</a:t>
            </a:r>
            <a:endParaRPr lang="en-JM" sz="1200" b="0" i="0">
              <a:solidFill>
                <a:schemeClr val="tx2"/>
              </a:solidFill>
              <a:latin typeface="Poppins" pitchFamily="2" charset="77"/>
              <a:ea typeface="Roboto" panose="02000000000000000000" pitchFamily="2" charset="0"/>
              <a:cs typeface="Poppins" pitchFamily="2" charset="77"/>
            </a:endParaRPr>
          </a:p>
        </p:txBody>
      </p:sp>
      <p:sp>
        <p:nvSpPr>
          <p:cNvPr id="7" name="TextBox 6">
            <a:extLst>
              <a:ext uri="{FF2B5EF4-FFF2-40B4-BE49-F238E27FC236}">
                <a16:creationId xmlns:a16="http://schemas.microsoft.com/office/drawing/2014/main" id="{9A5062A8-BB8F-4089-B41E-C4895E712F5F}"/>
              </a:ext>
            </a:extLst>
          </p:cNvPr>
          <p:cNvSpPr txBox="1"/>
          <p:nvPr userDrawn="1"/>
        </p:nvSpPr>
        <p:spPr>
          <a:xfrm>
            <a:off x="8775171" y="3617696"/>
            <a:ext cx="2382286" cy="2651303"/>
          </a:xfrm>
          <a:prstGeom prst="rect">
            <a:avLst/>
          </a:prstGeom>
          <a:noFill/>
        </p:spPr>
        <p:txBody>
          <a:bodyPr wrap="square" rtlCol="0">
            <a:spAutoFit/>
          </a:bodyPr>
          <a:lstStyle/>
          <a:p>
            <a:pPr marL="0" algn="l" defTabSz="548640" rtl="0" eaLnBrk="1" latinLnBrk="0" hangingPunct="1">
              <a:lnSpc>
                <a:spcPct val="150000"/>
              </a:lnSpc>
            </a:pPr>
            <a:r>
              <a:rPr lang="en-US" sz="3199" b="1" i="0" kern="1200">
                <a:solidFill>
                  <a:srgbClr val="EF7F29"/>
                </a:solidFill>
                <a:latin typeface="Poppins ExtraBold" pitchFamily="2" charset="77"/>
                <a:ea typeface="Roboto Black" panose="02000000000000000000" pitchFamily="2" charset="0"/>
                <a:cs typeface="Poppins ExtraBold" pitchFamily="2" charset="77"/>
              </a:rPr>
              <a:t>50%</a:t>
            </a:r>
          </a:p>
          <a:p>
            <a:pPr marL="0" algn="l" defTabSz="548640" rtl="0" eaLnBrk="1" latinLnBrk="0" hangingPunct="1">
              <a:lnSpc>
                <a:spcPct val="110000"/>
              </a:lnSpc>
              <a:defRPr/>
            </a:pPr>
            <a:r>
              <a:rPr lang="en-US" sz="1200" b="1" i="0" kern="1200">
                <a:solidFill>
                  <a:srgbClr val="EF7F29"/>
                </a:solidFill>
                <a:latin typeface="Poppins SemiBold" pitchFamily="2" charset="77"/>
                <a:ea typeface="Roboto" panose="02000000000000000000" pitchFamily="2" charset="0"/>
                <a:cs typeface="Poppins SemiBold" pitchFamily="2" charset="77"/>
              </a:rPr>
              <a:t>STAFF WITH LEGAL </a:t>
            </a:r>
            <a:br>
              <a:rPr lang="en-US" sz="1200" b="1" i="0" kern="1200">
                <a:solidFill>
                  <a:srgbClr val="EF7F29"/>
                </a:solidFill>
                <a:latin typeface="Poppins SemiBold" pitchFamily="2" charset="77"/>
                <a:ea typeface="Roboto" panose="02000000000000000000" pitchFamily="2" charset="0"/>
                <a:cs typeface="Poppins SemiBold" pitchFamily="2" charset="77"/>
              </a:rPr>
            </a:br>
            <a:r>
              <a:rPr lang="en-US" sz="1200" b="1" i="0" kern="1200">
                <a:solidFill>
                  <a:srgbClr val="EF7F29"/>
                </a:solidFill>
                <a:latin typeface="Poppins SemiBold" pitchFamily="2" charset="77"/>
                <a:ea typeface="Roboto" panose="02000000000000000000" pitchFamily="2" charset="0"/>
                <a:cs typeface="Poppins SemiBold" pitchFamily="2" charset="77"/>
              </a:rPr>
              <a:t>PRACTICE BACKGROUND</a:t>
            </a:r>
          </a:p>
          <a:p>
            <a:pPr>
              <a:lnSpc>
                <a:spcPct val="110000"/>
              </a:lnSpc>
              <a:defRPr/>
            </a:pPr>
            <a:endParaRPr lang="en-US" sz="1200" b="0" i="0">
              <a:solidFill>
                <a:schemeClr val="tx2"/>
              </a:solidFill>
              <a:latin typeface="Poppins" pitchFamily="2" charset="77"/>
              <a:ea typeface="Roboto" panose="02000000000000000000" pitchFamily="2" charset="0"/>
              <a:cs typeface="Poppins" pitchFamily="2" charset="77"/>
            </a:endParaRPr>
          </a:p>
          <a:p>
            <a:pPr>
              <a:lnSpc>
                <a:spcPct val="110000"/>
              </a:lnSpc>
              <a:defRPr/>
            </a:pPr>
            <a:r>
              <a:rPr lang="en-US" sz="1200" b="0" i="0">
                <a:solidFill>
                  <a:schemeClr val="tx2"/>
                </a:solidFill>
                <a:latin typeface="Poppins" pitchFamily="2" charset="77"/>
                <a:ea typeface="Roboto" panose="02000000000000000000" pitchFamily="2" charset="0"/>
                <a:cs typeface="Poppins" pitchFamily="2" charset="77"/>
              </a:rPr>
              <a:t>We are focused on developing a team that shares a profound love for the law and is compelled to help small law firms be successful.</a:t>
            </a:r>
            <a:endParaRPr lang="en-JM" sz="1200" b="0" i="0">
              <a:solidFill>
                <a:schemeClr val="tx2"/>
              </a:solidFill>
              <a:latin typeface="Poppins" pitchFamily="2" charset="77"/>
              <a:ea typeface="Roboto" panose="02000000000000000000" pitchFamily="2" charset="0"/>
              <a:cs typeface="Poppins" pitchFamily="2" charset="77"/>
            </a:endParaRPr>
          </a:p>
        </p:txBody>
      </p:sp>
      <p:sp>
        <p:nvSpPr>
          <p:cNvPr id="8" name="TextBox 7">
            <a:extLst>
              <a:ext uri="{FF2B5EF4-FFF2-40B4-BE49-F238E27FC236}">
                <a16:creationId xmlns:a16="http://schemas.microsoft.com/office/drawing/2014/main" id="{58971E9F-930A-47F3-8325-32B6A63E1291}"/>
              </a:ext>
            </a:extLst>
          </p:cNvPr>
          <p:cNvSpPr txBox="1"/>
          <p:nvPr userDrawn="1"/>
        </p:nvSpPr>
        <p:spPr>
          <a:xfrm>
            <a:off x="11423916" y="3617697"/>
            <a:ext cx="2382286" cy="2245038"/>
          </a:xfrm>
          <a:prstGeom prst="rect">
            <a:avLst/>
          </a:prstGeom>
          <a:noFill/>
        </p:spPr>
        <p:txBody>
          <a:bodyPr wrap="square" rtlCol="0">
            <a:spAutoFit/>
          </a:bodyPr>
          <a:lstStyle/>
          <a:p>
            <a:pPr marL="0" algn="l" defTabSz="548640" rtl="0" eaLnBrk="1" latinLnBrk="0" hangingPunct="1">
              <a:lnSpc>
                <a:spcPct val="150000"/>
              </a:lnSpc>
            </a:pPr>
            <a:r>
              <a:rPr lang="en-US" sz="3199" b="1" i="0" kern="1200">
                <a:solidFill>
                  <a:srgbClr val="EF7F29"/>
                </a:solidFill>
                <a:latin typeface="Poppins ExtraBold" pitchFamily="2" charset="77"/>
                <a:ea typeface="Roboto Black" panose="02000000000000000000" pitchFamily="2" charset="0"/>
                <a:cs typeface="Poppins ExtraBold" pitchFamily="2" charset="77"/>
              </a:rPr>
              <a:t>Global</a:t>
            </a:r>
          </a:p>
          <a:p>
            <a:pPr>
              <a:lnSpc>
                <a:spcPct val="110000"/>
              </a:lnSpc>
              <a:defRPr/>
            </a:pPr>
            <a:r>
              <a:rPr lang="en-US" sz="1200" b="1" i="0">
                <a:solidFill>
                  <a:srgbClr val="EF7F29"/>
                </a:solidFill>
                <a:latin typeface="Poppins SemiBold" pitchFamily="2" charset="77"/>
                <a:ea typeface="Roboto" panose="02000000000000000000" pitchFamily="2" charset="0"/>
                <a:cs typeface="Poppins SemiBold" pitchFamily="2" charset="77"/>
              </a:rPr>
              <a:t>U.S. + AUSTRALIA</a:t>
            </a:r>
          </a:p>
          <a:p>
            <a:pPr>
              <a:lnSpc>
                <a:spcPct val="110000"/>
              </a:lnSpc>
              <a:defRPr/>
            </a:pPr>
            <a:endParaRPr lang="en-US" sz="1200" b="0" i="0">
              <a:solidFill>
                <a:srgbClr val="EF7F29"/>
              </a:solidFill>
              <a:latin typeface="Poppins" pitchFamily="2" charset="77"/>
              <a:ea typeface="Roboto" panose="02000000000000000000" pitchFamily="2" charset="0"/>
              <a:cs typeface="Poppins" pitchFamily="2" charset="77"/>
            </a:endParaRPr>
          </a:p>
          <a:p>
            <a:pPr>
              <a:lnSpc>
                <a:spcPct val="110000"/>
              </a:lnSpc>
              <a:defRPr/>
            </a:pPr>
            <a:r>
              <a:rPr lang="en-US" sz="1200" b="0" i="0">
                <a:solidFill>
                  <a:schemeClr val="tx2"/>
                </a:solidFill>
                <a:latin typeface="Poppins" pitchFamily="2" charset="77"/>
                <a:ea typeface="Roboto" panose="02000000000000000000" pitchFamily="2" charset="0"/>
                <a:cs typeface="Poppins" pitchFamily="2" charset="77"/>
              </a:rPr>
              <a:t>With offices in Illinois and Sydney, Australia, we’ve got essentially every time zone covered to properly service our thousands of clients.</a:t>
            </a:r>
            <a:endParaRPr lang="en-JM" sz="1200" b="0" i="0">
              <a:solidFill>
                <a:schemeClr val="tx2"/>
              </a:solidFill>
              <a:latin typeface="Poppins" pitchFamily="2" charset="77"/>
              <a:ea typeface="Roboto" panose="02000000000000000000" pitchFamily="2" charset="0"/>
              <a:cs typeface="Poppins" pitchFamily="2" charset="77"/>
            </a:endParaRPr>
          </a:p>
        </p:txBody>
      </p:sp>
      <p:grpSp>
        <p:nvGrpSpPr>
          <p:cNvPr id="9" name="Группа 481">
            <a:extLst>
              <a:ext uri="{FF2B5EF4-FFF2-40B4-BE49-F238E27FC236}">
                <a16:creationId xmlns:a16="http://schemas.microsoft.com/office/drawing/2014/main" id="{BB2B26F2-8FD9-410C-B5B4-ADEB36E94C18}"/>
              </a:ext>
            </a:extLst>
          </p:cNvPr>
          <p:cNvGrpSpPr/>
          <p:nvPr userDrawn="1"/>
        </p:nvGrpSpPr>
        <p:grpSpPr>
          <a:xfrm>
            <a:off x="6198689" y="3233149"/>
            <a:ext cx="342326" cy="474774"/>
            <a:chOff x="3395663" y="8124826"/>
            <a:chExt cx="533400" cy="739775"/>
          </a:xfrm>
          <a:solidFill>
            <a:schemeClr val="accent2"/>
          </a:solidFill>
        </p:grpSpPr>
        <p:sp>
          <p:nvSpPr>
            <p:cNvPr id="10" name="Freeform 366">
              <a:extLst>
                <a:ext uri="{FF2B5EF4-FFF2-40B4-BE49-F238E27FC236}">
                  <a16:creationId xmlns:a16="http://schemas.microsoft.com/office/drawing/2014/main" id="{E5385E31-5207-49D9-BD44-BBF829878CF8}"/>
                </a:ext>
              </a:extLst>
            </p:cNvPr>
            <p:cNvSpPr>
              <a:spLocks noEditPoints="1"/>
            </p:cNvSpPr>
            <p:nvPr/>
          </p:nvSpPr>
          <p:spPr bwMode="auto">
            <a:xfrm>
              <a:off x="3395663" y="8124826"/>
              <a:ext cx="439738" cy="446088"/>
            </a:xfrm>
            <a:custGeom>
              <a:avLst/>
              <a:gdLst>
                <a:gd name="T0" fmla="*/ 52 w 104"/>
                <a:gd name="T1" fmla="*/ 104 h 104"/>
                <a:gd name="T2" fmla="*/ 0 w 104"/>
                <a:gd name="T3" fmla="*/ 52 h 104"/>
                <a:gd name="T4" fmla="*/ 52 w 104"/>
                <a:gd name="T5" fmla="*/ 0 h 104"/>
                <a:gd name="T6" fmla="*/ 104 w 104"/>
                <a:gd name="T7" fmla="*/ 52 h 104"/>
                <a:gd name="T8" fmla="*/ 52 w 104"/>
                <a:gd name="T9" fmla="*/ 104 h 104"/>
                <a:gd name="T10" fmla="*/ 52 w 104"/>
                <a:gd name="T11" fmla="*/ 8 h 104"/>
                <a:gd name="T12" fmla="*/ 8 w 104"/>
                <a:gd name="T13" fmla="*/ 52 h 104"/>
                <a:gd name="T14" fmla="*/ 52 w 104"/>
                <a:gd name="T15" fmla="*/ 96 h 104"/>
                <a:gd name="T16" fmla="*/ 96 w 104"/>
                <a:gd name="T17" fmla="*/ 52 h 104"/>
                <a:gd name="T18" fmla="*/ 52 w 104"/>
                <a:gd name="T19" fmla="*/ 8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4" h="104">
                  <a:moveTo>
                    <a:pt x="52" y="104"/>
                  </a:moveTo>
                  <a:cubicBezTo>
                    <a:pt x="23" y="104"/>
                    <a:pt x="0" y="81"/>
                    <a:pt x="0" y="52"/>
                  </a:cubicBezTo>
                  <a:cubicBezTo>
                    <a:pt x="0" y="23"/>
                    <a:pt x="23" y="0"/>
                    <a:pt x="52" y="0"/>
                  </a:cubicBezTo>
                  <a:cubicBezTo>
                    <a:pt x="81" y="0"/>
                    <a:pt x="104" y="23"/>
                    <a:pt x="104" y="52"/>
                  </a:cubicBezTo>
                  <a:cubicBezTo>
                    <a:pt x="104" y="81"/>
                    <a:pt x="81" y="104"/>
                    <a:pt x="52" y="104"/>
                  </a:cubicBezTo>
                  <a:moveTo>
                    <a:pt x="52" y="8"/>
                  </a:moveTo>
                  <a:cubicBezTo>
                    <a:pt x="28" y="8"/>
                    <a:pt x="8" y="28"/>
                    <a:pt x="8" y="52"/>
                  </a:cubicBezTo>
                  <a:cubicBezTo>
                    <a:pt x="8" y="76"/>
                    <a:pt x="28" y="96"/>
                    <a:pt x="52" y="96"/>
                  </a:cubicBezTo>
                  <a:cubicBezTo>
                    <a:pt x="76" y="96"/>
                    <a:pt x="96" y="76"/>
                    <a:pt x="96" y="52"/>
                  </a:cubicBezTo>
                  <a:cubicBezTo>
                    <a:pt x="96" y="28"/>
                    <a:pt x="76" y="8"/>
                    <a:pt x="52"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51" tIns="30475" rIns="60951" bIns="30475" numCol="1" anchor="t" anchorCtr="0" compatLnSpc="1">
              <a:prstTxWarp prst="textNoShape">
                <a:avLst/>
              </a:prstTxWarp>
            </a:bodyPr>
            <a:lstStyle/>
            <a:p>
              <a:endParaRPr lang="ru-RU" sz="1440" b="0" i="0"/>
            </a:p>
          </p:txBody>
        </p:sp>
        <p:sp>
          <p:nvSpPr>
            <p:cNvPr id="11" name="Freeform 367">
              <a:extLst>
                <a:ext uri="{FF2B5EF4-FFF2-40B4-BE49-F238E27FC236}">
                  <a16:creationId xmlns:a16="http://schemas.microsoft.com/office/drawing/2014/main" id="{03D26259-536C-42FD-BF20-0668F182111C}"/>
                </a:ext>
              </a:extLst>
            </p:cNvPr>
            <p:cNvSpPr>
              <a:spLocks/>
            </p:cNvSpPr>
            <p:nvPr/>
          </p:nvSpPr>
          <p:spPr bwMode="auto">
            <a:xfrm>
              <a:off x="3509963" y="8132763"/>
              <a:ext cx="119063" cy="434975"/>
            </a:xfrm>
            <a:custGeom>
              <a:avLst/>
              <a:gdLst>
                <a:gd name="T0" fmla="*/ 23 w 28"/>
                <a:gd name="T1" fmla="*/ 101 h 101"/>
                <a:gd name="T2" fmla="*/ 0 w 28"/>
                <a:gd name="T3" fmla="*/ 50 h 101"/>
                <a:gd name="T4" fmla="*/ 22 w 28"/>
                <a:gd name="T5" fmla="*/ 0 h 101"/>
                <a:gd name="T6" fmla="*/ 28 w 28"/>
                <a:gd name="T7" fmla="*/ 6 h 101"/>
                <a:gd name="T8" fmla="*/ 8 w 28"/>
                <a:gd name="T9" fmla="*/ 50 h 101"/>
                <a:gd name="T10" fmla="*/ 28 w 28"/>
                <a:gd name="T11" fmla="*/ 95 h 101"/>
                <a:gd name="T12" fmla="*/ 23 w 28"/>
                <a:gd name="T13" fmla="*/ 101 h 101"/>
              </a:gdLst>
              <a:ahLst/>
              <a:cxnLst>
                <a:cxn ang="0">
                  <a:pos x="T0" y="T1"/>
                </a:cxn>
                <a:cxn ang="0">
                  <a:pos x="T2" y="T3"/>
                </a:cxn>
                <a:cxn ang="0">
                  <a:pos x="T4" y="T5"/>
                </a:cxn>
                <a:cxn ang="0">
                  <a:pos x="T6" y="T7"/>
                </a:cxn>
                <a:cxn ang="0">
                  <a:pos x="T8" y="T9"/>
                </a:cxn>
                <a:cxn ang="0">
                  <a:pos x="T10" y="T11"/>
                </a:cxn>
                <a:cxn ang="0">
                  <a:pos x="T12" y="T13"/>
                </a:cxn>
              </a:cxnLst>
              <a:rect l="0" t="0" r="r" b="b"/>
              <a:pathLst>
                <a:path w="28" h="101">
                  <a:moveTo>
                    <a:pt x="23" y="101"/>
                  </a:moveTo>
                  <a:cubicBezTo>
                    <a:pt x="9" y="88"/>
                    <a:pt x="0" y="69"/>
                    <a:pt x="0" y="50"/>
                  </a:cubicBezTo>
                  <a:cubicBezTo>
                    <a:pt x="0" y="31"/>
                    <a:pt x="8" y="13"/>
                    <a:pt x="22" y="0"/>
                  </a:cubicBezTo>
                  <a:cubicBezTo>
                    <a:pt x="28" y="6"/>
                    <a:pt x="28" y="6"/>
                    <a:pt x="28" y="6"/>
                  </a:cubicBezTo>
                  <a:cubicBezTo>
                    <a:pt x="15" y="17"/>
                    <a:pt x="8" y="33"/>
                    <a:pt x="8" y="50"/>
                  </a:cubicBezTo>
                  <a:cubicBezTo>
                    <a:pt x="8" y="67"/>
                    <a:pt x="16" y="84"/>
                    <a:pt x="28" y="95"/>
                  </a:cubicBezTo>
                  <a:lnTo>
                    <a:pt x="23" y="1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51" tIns="30475" rIns="60951" bIns="30475" numCol="1" anchor="t" anchorCtr="0" compatLnSpc="1">
              <a:prstTxWarp prst="textNoShape">
                <a:avLst/>
              </a:prstTxWarp>
            </a:bodyPr>
            <a:lstStyle/>
            <a:p>
              <a:endParaRPr lang="ru-RU" sz="1440" b="0" i="0"/>
            </a:p>
          </p:txBody>
        </p:sp>
        <p:sp>
          <p:nvSpPr>
            <p:cNvPr id="12" name="Freeform 368">
              <a:extLst>
                <a:ext uri="{FF2B5EF4-FFF2-40B4-BE49-F238E27FC236}">
                  <a16:creationId xmlns:a16="http://schemas.microsoft.com/office/drawing/2014/main" id="{D0D16EDE-4EEA-42A6-95E1-8AC25B09E633}"/>
                </a:ext>
              </a:extLst>
            </p:cNvPr>
            <p:cNvSpPr>
              <a:spLocks/>
            </p:cNvSpPr>
            <p:nvPr/>
          </p:nvSpPr>
          <p:spPr bwMode="auto">
            <a:xfrm>
              <a:off x="3603626" y="8132763"/>
              <a:ext cx="117475" cy="434975"/>
            </a:xfrm>
            <a:custGeom>
              <a:avLst/>
              <a:gdLst>
                <a:gd name="T0" fmla="*/ 5 w 28"/>
                <a:gd name="T1" fmla="*/ 101 h 101"/>
                <a:gd name="T2" fmla="*/ 0 w 28"/>
                <a:gd name="T3" fmla="*/ 95 h 101"/>
                <a:gd name="T4" fmla="*/ 20 w 28"/>
                <a:gd name="T5" fmla="*/ 50 h 101"/>
                <a:gd name="T6" fmla="*/ 0 w 28"/>
                <a:gd name="T7" fmla="*/ 6 h 101"/>
                <a:gd name="T8" fmla="*/ 6 w 28"/>
                <a:gd name="T9" fmla="*/ 0 h 101"/>
                <a:gd name="T10" fmla="*/ 28 w 28"/>
                <a:gd name="T11" fmla="*/ 50 h 101"/>
                <a:gd name="T12" fmla="*/ 5 w 28"/>
                <a:gd name="T13" fmla="*/ 101 h 101"/>
              </a:gdLst>
              <a:ahLst/>
              <a:cxnLst>
                <a:cxn ang="0">
                  <a:pos x="T0" y="T1"/>
                </a:cxn>
                <a:cxn ang="0">
                  <a:pos x="T2" y="T3"/>
                </a:cxn>
                <a:cxn ang="0">
                  <a:pos x="T4" y="T5"/>
                </a:cxn>
                <a:cxn ang="0">
                  <a:pos x="T6" y="T7"/>
                </a:cxn>
                <a:cxn ang="0">
                  <a:pos x="T8" y="T9"/>
                </a:cxn>
                <a:cxn ang="0">
                  <a:pos x="T10" y="T11"/>
                </a:cxn>
                <a:cxn ang="0">
                  <a:pos x="T12" y="T13"/>
                </a:cxn>
              </a:cxnLst>
              <a:rect l="0" t="0" r="r" b="b"/>
              <a:pathLst>
                <a:path w="28" h="101">
                  <a:moveTo>
                    <a:pt x="5" y="101"/>
                  </a:moveTo>
                  <a:cubicBezTo>
                    <a:pt x="0" y="95"/>
                    <a:pt x="0" y="95"/>
                    <a:pt x="0" y="95"/>
                  </a:cubicBezTo>
                  <a:cubicBezTo>
                    <a:pt x="12" y="84"/>
                    <a:pt x="20" y="67"/>
                    <a:pt x="20" y="50"/>
                  </a:cubicBezTo>
                  <a:cubicBezTo>
                    <a:pt x="20" y="33"/>
                    <a:pt x="13" y="17"/>
                    <a:pt x="0" y="6"/>
                  </a:cubicBezTo>
                  <a:cubicBezTo>
                    <a:pt x="6" y="0"/>
                    <a:pt x="6" y="0"/>
                    <a:pt x="6" y="0"/>
                  </a:cubicBezTo>
                  <a:cubicBezTo>
                    <a:pt x="20" y="13"/>
                    <a:pt x="28" y="31"/>
                    <a:pt x="28" y="50"/>
                  </a:cubicBezTo>
                  <a:cubicBezTo>
                    <a:pt x="28" y="69"/>
                    <a:pt x="19" y="88"/>
                    <a:pt x="5" y="10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51" tIns="30475" rIns="60951" bIns="30475" numCol="1" anchor="t" anchorCtr="0" compatLnSpc="1">
              <a:prstTxWarp prst="textNoShape">
                <a:avLst/>
              </a:prstTxWarp>
            </a:bodyPr>
            <a:lstStyle/>
            <a:p>
              <a:endParaRPr lang="ru-RU" sz="1440" b="0" i="0"/>
            </a:p>
          </p:txBody>
        </p:sp>
        <p:sp>
          <p:nvSpPr>
            <p:cNvPr id="13" name="Rectangle 369">
              <a:extLst>
                <a:ext uri="{FF2B5EF4-FFF2-40B4-BE49-F238E27FC236}">
                  <a16:creationId xmlns:a16="http://schemas.microsoft.com/office/drawing/2014/main" id="{BB2A8201-E2A2-4A84-B6D5-1711D62B50CF}"/>
                </a:ext>
              </a:extLst>
            </p:cNvPr>
            <p:cNvSpPr>
              <a:spLocks noChangeArrowheads="1"/>
            </p:cNvSpPr>
            <p:nvPr/>
          </p:nvSpPr>
          <p:spPr bwMode="auto">
            <a:xfrm>
              <a:off x="3441701" y="8243888"/>
              <a:ext cx="373063" cy="349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51" tIns="30475" rIns="60951" bIns="30475" numCol="1" anchor="t" anchorCtr="0" compatLnSpc="1">
              <a:prstTxWarp prst="textNoShape">
                <a:avLst/>
              </a:prstTxWarp>
            </a:bodyPr>
            <a:lstStyle/>
            <a:p>
              <a:endParaRPr lang="ru-RU" sz="1440" b="0" i="0"/>
            </a:p>
          </p:txBody>
        </p:sp>
        <p:sp>
          <p:nvSpPr>
            <p:cNvPr id="14" name="Rectangle 370">
              <a:extLst>
                <a:ext uri="{FF2B5EF4-FFF2-40B4-BE49-F238E27FC236}">
                  <a16:creationId xmlns:a16="http://schemas.microsoft.com/office/drawing/2014/main" id="{151A2659-ED86-4433-A712-21DB90487DE4}"/>
                </a:ext>
              </a:extLst>
            </p:cNvPr>
            <p:cNvSpPr>
              <a:spLocks noChangeArrowheads="1"/>
            </p:cNvSpPr>
            <p:nvPr/>
          </p:nvSpPr>
          <p:spPr bwMode="auto">
            <a:xfrm>
              <a:off x="3441701" y="8416926"/>
              <a:ext cx="373063" cy="349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51" tIns="30475" rIns="60951" bIns="30475" numCol="1" anchor="t" anchorCtr="0" compatLnSpc="1">
              <a:prstTxWarp prst="textNoShape">
                <a:avLst/>
              </a:prstTxWarp>
            </a:bodyPr>
            <a:lstStyle/>
            <a:p>
              <a:endParaRPr lang="ru-RU" sz="1440" b="0" i="0"/>
            </a:p>
          </p:txBody>
        </p:sp>
        <p:sp>
          <p:nvSpPr>
            <p:cNvPr id="15" name="Freeform 371">
              <a:extLst>
                <a:ext uri="{FF2B5EF4-FFF2-40B4-BE49-F238E27FC236}">
                  <a16:creationId xmlns:a16="http://schemas.microsoft.com/office/drawing/2014/main" id="{922F777E-2DB1-47E9-993E-02C93518841C}"/>
                </a:ext>
              </a:extLst>
            </p:cNvPr>
            <p:cNvSpPr>
              <a:spLocks/>
            </p:cNvSpPr>
            <p:nvPr/>
          </p:nvSpPr>
          <p:spPr bwMode="auto">
            <a:xfrm>
              <a:off x="3611563" y="8364538"/>
              <a:ext cx="317500" cy="414338"/>
            </a:xfrm>
            <a:custGeom>
              <a:avLst/>
              <a:gdLst>
                <a:gd name="T0" fmla="*/ 8 w 75"/>
                <a:gd name="T1" fmla="*/ 96 h 96"/>
                <a:gd name="T2" fmla="*/ 0 w 75"/>
                <a:gd name="T3" fmla="*/ 96 h 96"/>
                <a:gd name="T4" fmla="*/ 0 w 75"/>
                <a:gd name="T5" fmla="*/ 64 h 96"/>
                <a:gd name="T6" fmla="*/ 3 w 75"/>
                <a:gd name="T7" fmla="*/ 64 h 96"/>
                <a:gd name="T8" fmla="*/ 67 w 75"/>
                <a:gd name="T9" fmla="*/ 0 h 96"/>
                <a:gd name="T10" fmla="*/ 75 w 75"/>
                <a:gd name="T11" fmla="*/ 0 h 96"/>
                <a:gd name="T12" fmla="*/ 8 w 75"/>
                <a:gd name="T13" fmla="*/ 72 h 96"/>
                <a:gd name="T14" fmla="*/ 8 w 75"/>
                <a:gd name="T15" fmla="*/ 96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96">
                  <a:moveTo>
                    <a:pt x="8" y="96"/>
                  </a:moveTo>
                  <a:cubicBezTo>
                    <a:pt x="0" y="96"/>
                    <a:pt x="0" y="96"/>
                    <a:pt x="0" y="96"/>
                  </a:cubicBezTo>
                  <a:cubicBezTo>
                    <a:pt x="0" y="64"/>
                    <a:pt x="0" y="64"/>
                    <a:pt x="0" y="64"/>
                  </a:cubicBezTo>
                  <a:cubicBezTo>
                    <a:pt x="3" y="64"/>
                    <a:pt x="3" y="64"/>
                    <a:pt x="3" y="64"/>
                  </a:cubicBezTo>
                  <a:cubicBezTo>
                    <a:pt x="38" y="64"/>
                    <a:pt x="67" y="36"/>
                    <a:pt x="67" y="0"/>
                  </a:cubicBezTo>
                  <a:cubicBezTo>
                    <a:pt x="75" y="0"/>
                    <a:pt x="75" y="0"/>
                    <a:pt x="75" y="0"/>
                  </a:cubicBezTo>
                  <a:cubicBezTo>
                    <a:pt x="75" y="36"/>
                    <a:pt x="44" y="70"/>
                    <a:pt x="8" y="72"/>
                  </a:cubicBezTo>
                  <a:lnTo>
                    <a:pt x="8"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51" tIns="30475" rIns="60951" bIns="30475" numCol="1" anchor="t" anchorCtr="0" compatLnSpc="1">
              <a:prstTxWarp prst="textNoShape">
                <a:avLst/>
              </a:prstTxWarp>
            </a:bodyPr>
            <a:lstStyle/>
            <a:p>
              <a:endParaRPr lang="ru-RU" sz="1440" b="0" i="0"/>
            </a:p>
          </p:txBody>
        </p:sp>
        <p:sp>
          <p:nvSpPr>
            <p:cNvPr id="16" name="Freeform 372">
              <a:extLst>
                <a:ext uri="{FF2B5EF4-FFF2-40B4-BE49-F238E27FC236}">
                  <a16:creationId xmlns:a16="http://schemas.microsoft.com/office/drawing/2014/main" id="{3575C684-4CA0-4F70-A444-8A4EB29D7C09}"/>
                </a:ext>
              </a:extLst>
            </p:cNvPr>
            <p:cNvSpPr>
              <a:spLocks/>
            </p:cNvSpPr>
            <p:nvPr/>
          </p:nvSpPr>
          <p:spPr bwMode="auto">
            <a:xfrm>
              <a:off x="3530601" y="8743951"/>
              <a:ext cx="169863" cy="85725"/>
            </a:xfrm>
            <a:custGeom>
              <a:avLst/>
              <a:gdLst>
                <a:gd name="T0" fmla="*/ 40 w 40"/>
                <a:gd name="T1" fmla="*/ 20 h 20"/>
                <a:gd name="T2" fmla="*/ 32 w 40"/>
                <a:gd name="T3" fmla="*/ 20 h 20"/>
                <a:gd name="T4" fmla="*/ 20 w 40"/>
                <a:gd name="T5" fmla="*/ 8 h 20"/>
                <a:gd name="T6" fmla="*/ 8 w 40"/>
                <a:gd name="T7" fmla="*/ 20 h 20"/>
                <a:gd name="T8" fmla="*/ 0 w 40"/>
                <a:gd name="T9" fmla="*/ 20 h 20"/>
                <a:gd name="T10" fmla="*/ 20 w 40"/>
                <a:gd name="T11" fmla="*/ 0 h 20"/>
                <a:gd name="T12" fmla="*/ 40 w 40"/>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40" h="20">
                  <a:moveTo>
                    <a:pt x="40" y="20"/>
                  </a:moveTo>
                  <a:cubicBezTo>
                    <a:pt x="32" y="20"/>
                    <a:pt x="32" y="20"/>
                    <a:pt x="32" y="20"/>
                  </a:cubicBezTo>
                  <a:cubicBezTo>
                    <a:pt x="32" y="12"/>
                    <a:pt x="27" y="8"/>
                    <a:pt x="20" y="8"/>
                  </a:cubicBezTo>
                  <a:cubicBezTo>
                    <a:pt x="13" y="8"/>
                    <a:pt x="8" y="12"/>
                    <a:pt x="8" y="20"/>
                  </a:cubicBezTo>
                  <a:cubicBezTo>
                    <a:pt x="0" y="20"/>
                    <a:pt x="0" y="20"/>
                    <a:pt x="0" y="20"/>
                  </a:cubicBezTo>
                  <a:cubicBezTo>
                    <a:pt x="0" y="8"/>
                    <a:pt x="9" y="0"/>
                    <a:pt x="20" y="0"/>
                  </a:cubicBezTo>
                  <a:cubicBezTo>
                    <a:pt x="31" y="0"/>
                    <a:pt x="40" y="8"/>
                    <a:pt x="40" y="2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51" tIns="30475" rIns="60951" bIns="30475" numCol="1" anchor="t" anchorCtr="0" compatLnSpc="1">
              <a:prstTxWarp prst="textNoShape">
                <a:avLst/>
              </a:prstTxWarp>
            </a:bodyPr>
            <a:lstStyle/>
            <a:p>
              <a:endParaRPr lang="ru-RU" sz="1440" b="0" i="0"/>
            </a:p>
          </p:txBody>
        </p:sp>
        <p:sp>
          <p:nvSpPr>
            <p:cNvPr id="17" name="Rectangle 373">
              <a:extLst>
                <a:ext uri="{FF2B5EF4-FFF2-40B4-BE49-F238E27FC236}">
                  <a16:creationId xmlns:a16="http://schemas.microsoft.com/office/drawing/2014/main" id="{821C23C8-7134-47CC-BDC1-2A2386F89E7F}"/>
                </a:ext>
              </a:extLst>
            </p:cNvPr>
            <p:cNvSpPr>
              <a:spLocks noChangeArrowheads="1"/>
            </p:cNvSpPr>
            <p:nvPr/>
          </p:nvSpPr>
          <p:spPr bwMode="auto">
            <a:xfrm>
              <a:off x="3441701" y="8829676"/>
              <a:ext cx="373063" cy="349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51" tIns="30475" rIns="60951" bIns="30475" numCol="1" anchor="t" anchorCtr="0" compatLnSpc="1">
              <a:prstTxWarp prst="textNoShape">
                <a:avLst/>
              </a:prstTxWarp>
            </a:bodyPr>
            <a:lstStyle/>
            <a:p>
              <a:endParaRPr lang="ru-RU" sz="1440" b="0" i="0"/>
            </a:p>
          </p:txBody>
        </p:sp>
        <p:sp>
          <p:nvSpPr>
            <p:cNvPr id="18" name="Rectangle 374">
              <a:extLst>
                <a:ext uri="{FF2B5EF4-FFF2-40B4-BE49-F238E27FC236}">
                  <a16:creationId xmlns:a16="http://schemas.microsoft.com/office/drawing/2014/main" id="{1288FFA6-C8EE-482B-902B-4E49E7E3ED8C}"/>
                </a:ext>
              </a:extLst>
            </p:cNvPr>
            <p:cNvSpPr>
              <a:spLocks noChangeArrowheads="1"/>
            </p:cNvSpPr>
            <p:nvPr/>
          </p:nvSpPr>
          <p:spPr bwMode="auto">
            <a:xfrm>
              <a:off x="3611563" y="8588376"/>
              <a:ext cx="33338" cy="698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51" tIns="30475" rIns="60951" bIns="30475" numCol="1" anchor="t" anchorCtr="0" compatLnSpc="1">
              <a:prstTxWarp prst="textNoShape">
                <a:avLst/>
              </a:prstTxWarp>
            </a:bodyPr>
            <a:lstStyle/>
            <a:p>
              <a:endParaRPr lang="ru-RU" sz="1440" b="0" i="0"/>
            </a:p>
          </p:txBody>
        </p:sp>
      </p:grpSp>
      <p:grpSp>
        <p:nvGrpSpPr>
          <p:cNvPr id="19" name="Группа 482">
            <a:extLst>
              <a:ext uri="{FF2B5EF4-FFF2-40B4-BE49-F238E27FC236}">
                <a16:creationId xmlns:a16="http://schemas.microsoft.com/office/drawing/2014/main" id="{915691E8-D9B9-45C4-A00D-48F33DC60E37}"/>
              </a:ext>
            </a:extLst>
          </p:cNvPr>
          <p:cNvGrpSpPr/>
          <p:nvPr userDrawn="1"/>
        </p:nvGrpSpPr>
        <p:grpSpPr>
          <a:xfrm>
            <a:off x="8883615" y="3288166"/>
            <a:ext cx="505339" cy="386136"/>
            <a:chOff x="4446588" y="8210551"/>
            <a:chExt cx="787401" cy="601663"/>
          </a:xfrm>
          <a:solidFill>
            <a:schemeClr val="accent2"/>
          </a:solidFill>
        </p:grpSpPr>
        <p:sp>
          <p:nvSpPr>
            <p:cNvPr id="20" name="Freeform 375">
              <a:extLst>
                <a:ext uri="{FF2B5EF4-FFF2-40B4-BE49-F238E27FC236}">
                  <a16:creationId xmlns:a16="http://schemas.microsoft.com/office/drawing/2014/main" id="{77457908-C0E5-49F9-8081-1561CB1E9089}"/>
                </a:ext>
              </a:extLst>
            </p:cNvPr>
            <p:cNvSpPr>
              <a:spLocks noEditPoints="1"/>
            </p:cNvSpPr>
            <p:nvPr/>
          </p:nvSpPr>
          <p:spPr bwMode="auto">
            <a:xfrm>
              <a:off x="4446588" y="8210551"/>
              <a:ext cx="779463" cy="533400"/>
            </a:xfrm>
            <a:custGeom>
              <a:avLst/>
              <a:gdLst>
                <a:gd name="T0" fmla="*/ 166 w 184"/>
                <a:gd name="T1" fmla="*/ 124 h 124"/>
                <a:gd name="T2" fmla="*/ 18 w 184"/>
                <a:gd name="T3" fmla="*/ 124 h 124"/>
                <a:gd name="T4" fmla="*/ 0 w 184"/>
                <a:gd name="T5" fmla="*/ 106 h 124"/>
                <a:gd name="T6" fmla="*/ 0 w 184"/>
                <a:gd name="T7" fmla="*/ 18 h 124"/>
                <a:gd name="T8" fmla="*/ 18 w 184"/>
                <a:gd name="T9" fmla="*/ 0 h 124"/>
                <a:gd name="T10" fmla="*/ 166 w 184"/>
                <a:gd name="T11" fmla="*/ 0 h 124"/>
                <a:gd name="T12" fmla="*/ 184 w 184"/>
                <a:gd name="T13" fmla="*/ 18 h 124"/>
                <a:gd name="T14" fmla="*/ 184 w 184"/>
                <a:gd name="T15" fmla="*/ 106 h 124"/>
                <a:gd name="T16" fmla="*/ 166 w 184"/>
                <a:gd name="T17" fmla="*/ 124 h 124"/>
                <a:gd name="T18" fmla="*/ 18 w 184"/>
                <a:gd name="T19" fmla="*/ 8 h 124"/>
                <a:gd name="T20" fmla="*/ 8 w 184"/>
                <a:gd name="T21" fmla="*/ 18 h 124"/>
                <a:gd name="T22" fmla="*/ 8 w 184"/>
                <a:gd name="T23" fmla="*/ 106 h 124"/>
                <a:gd name="T24" fmla="*/ 18 w 184"/>
                <a:gd name="T25" fmla="*/ 116 h 124"/>
                <a:gd name="T26" fmla="*/ 166 w 184"/>
                <a:gd name="T27" fmla="*/ 116 h 124"/>
                <a:gd name="T28" fmla="*/ 176 w 184"/>
                <a:gd name="T29" fmla="*/ 106 h 124"/>
                <a:gd name="T30" fmla="*/ 176 w 184"/>
                <a:gd name="T31" fmla="*/ 18 h 124"/>
                <a:gd name="T32" fmla="*/ 166 w 184"/>
                <a:gd name="T33" fmla="*/ 8 h 124"/>
                <a:gd name="T34" fmla="*/ 18 w 184"/>
                <a:gd name="T35" fmla="*/ 8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4" h="124">
                  <a:moveTo>
                    <a:pt x="166" y="124"/>
                  </a:moveTo>
                  <a:cubicBezTo>
                    <a:pt x="18" y="124"/>
                    <a:pt x="18" y="124"/>
                    <a:pt x="18" y="124"/>
                  </a:cubicBezTo>
                  <a:cubicBezTo>
                    <a:pt x="8" y="124"/>
                    <a:pt x="0" y="116"/>
                    <a:pt x="0" y="106"/>
                  </a:cubicBezTo>
                  <a:cubicBezTo>
                    <a:pt x="0" y="18"/>
                    <a:pt x="0" y="18"/>
                    <a:pt x="0" y="18"/>
                  </a:cubicBezTo>
                  <a:cubicBezTo>
                    <a:pt x="0" y="8"/>
                    <a:pt x="8" y="0"/>
                    <a:pt x="18" y="0"/>
                  </a:cubicBezTo>
                  <a:cubicBezTo>
                    <a:pt x="166" y="0"/>
                    <a:pt x="166" y="0"/>
                    <a:pt x="166" y="0"/>
                  </a:cubicBezTo>
                  <a:cubicBezTo>
                    <a:pt x="176" y="0"/>
                    <a:pt x="184" y="8"/>
                    <a:pt x="184" y="18"/>
                  </a:cubicBezTo>
                  <a:cubicBezTo>
                    <a:pt x="184" y="106"/>
                    <a:pt x="184" y="106"/>
                    <a:pt x="184" y="106"/>
                  </a:cubicBezTo>
                  <a:cubicBezTo>
                    <a:pt x="184" y="116"/>
                    <a:pt x="176" y="124"/>
                    <a:pt x="166" y="124"/>
                  </a:cubicBezTo>
                  <a:moveTo>
                    <a:pt x="18" y="8"/>
                  </a:moveTo>
                  <a:cubicBezTo>
                    <a:pt x="12" y="8"/>
                    <a:pt x="8" y="12"/>
                    <a:pt x="8" y="18"/>
                  </a:cubicBezTo>
                  <a:cubicBezTo>
                    <a:pt x="8" y="106"/>
                    <a:pt x="8" y="106"/>
                    <a:pt x="8" y="106"/>
                  </a:cubicBezTo>
                  <a:cubicBezTo>
                    <a:pt x="8" y="112"/>
                    <a:pt x="12" y="116"/>
                    <a:pt x="18" y="116"/>
                  </a:cubicBezTo>
                  <a:cubicBezTo>
                    <a:pt x="166" y="116"/>
                    <a:pt x="166" y="116"/>
                    <a:pt x="166" y="116"/>
                  </a:cubicBezTo>
                  <a:cubicBezTo>
                    <a:pt x="172" y="116"/>
                    <a:pt x="176" y="112"/>
                    <a:pt x="176" y="106"/>
                  </a:cubicBezTo>
                  <a:cubicBezTo>
                    <a:pt x="176" y="18"/>
                    <a:pt x="176" y="18"/>
                    <a:pt x="176" y="18"/>
                  </a:cubicBezTo>
                  <a:cubicBezTo>
                    <a:pt x="176" y="12"/>
                    <a:pt x="172" y="8"/>
                    <a:pt x="166" y="8"/>
                  </a:cubicBezTo>
                  <a:lnTo>
                    <a:pt x="18"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51" tIns="30475" rIns="60951" bIns="30475" numCol="1" anchor="t" anchorCtr="0" compatLnSpc="1">
              <a:prstTxWarp prst="textNoShape">
                <a:avLst/>
              </a:prstTxWarp>
            </a:bodyPr>
            <a:lstStyle/>
            <a:p>
              <a:endParaRPr lang="ru-RU" sz="1440" b="0" i="0"/>
            </a:p>
          </p:txBody>
        </p:sp>
        <p:sp>
          <p:nvSpPr>
            <p:cNvPr id="21" name="Freeform 376">
              <a:extLst>
                <a:ext uri="{FF2B5EF4-FFF2-40B4-BE49-F238E27FC236}">
                  <a16:creationId xmlns:a16="http://schemas.microsoft.com/office/drawing/2014/main" id="{32BE98BD-08AD-40B5-BC9B-53E32988B75F}"/>
                </a:ext>
              </a:extLst>
            </p:cNvPr>
            <p:cNvSpPr>
              <a:spLocks/>
            </p:cNvSpPr>
            <p:nvPr/>
          </p:nvSpPr>
          <p:spPr bwMode="auto">
            <a:xfrm>
              <a:off x="4446588" y="8674101"/>
              <a:ext cx="779463" cy="138113"/>
            </a:xfrm>
            <a:custGeom>
              <a:avLst/>
              <a:gdLst>
                <a:gd name="T0" fmla="*/ 166 w 184"/>
                <a:gd name="T1" fmla="*/ 32 h 32"/>
                <a:gd name="T2" fmla="*/ 18 w 184"/>
                <a:gd name="T3" fmla="*/ 32 h 32"/>
                <a:gd name="T4" fmla="*/ 0 w 184"/>
                <a:gd name="T5" fmla="*/ 14 h 32"/>
                <a:gd name="T6" fmla="*/ 0 w 184"/>
                <a:gd name="T7" fmla="*/ 4 h 32"/>
                <a:gd name="T8" fmla="*/ 4 w 184"/>
                <a:gd name="T9" fmla="*/ 0 h 32"/>
                <a:gd name="T10" fmla="*/ 8 w 184"/>
                <a:gd name="T11" fmla="*/ 4 h 32"/>
                <a:gd name="T12" fmla="*/ 8 w 184"/>
                <a:gd name="T13" fmla="*/ 14 h 32"/>
                <a:gd name="T14" fmla="*/ 18 w 184"/>
                <a:gd name="T15" fmla="*/ 24 h 32"/>
                <a:gd name="T16" fmla="*/ 166 w 184"/>
                <a:gd name="T17" fmla="*/ 24 h 32"/>
                <a:gd name="T18" fmla="*/ 176 w 184"/>
                <a:gd name="T19" fmla="*/ 14 h 32"/>
                <a:gd name="T20" fmla="*/ 176 w 184"/>
                <a:gd name="T21" fmla="*/ 4 h 32"/>
                <a:gd name="T22" fmla="*/ 180 w 184"/>
                <a:gd name="T23" fmla="*/ 0 h 32"/>
                <a:gd name="T24" fmla="*/ 184 w 184"/>
                <a:gd name="T25" fmla="*/ 4 h 32"/>
                <a:gd name="T26" fmla="*/ 184 w 184"/>
                <a:gd name="T27" fmla="*/ 14 h 32"/>
                <a:gd name="T28" fmla="*/ 166 w 184"/>
                <a:gd name="T29"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4" h="32">
                  <a:moveTo>
                    <a:pt x="166" y="32"/>
                  </a:moveTo>
                  <a:cubicBezTo>
                    <a:pt x="18" y="32"/>
                    <a:pt x="18" y="32"/>
                    <a:pt x="18" y="32"/>
                  </a:cubicBezTo>
                  <a:cubicBezTo>
                    <a:pt x="8" y="32"/>
                    <a:pt x="0" y="24"/>
                    <a:pt x="0" y="14"/>
                  </a:cubicBezTo>
                  <a:cubicBezTo>
                    <a:pt x="0" y="4"/>
                    <a:pt x="0" y="4"/>
                    <a:pt x="0" y="4"/>
                  </a:cubicBezTo>
                  <a:cubicBezTo>
                    <a:pt x="0" y="2"/>
                    <a:pt x="2" y="0"/>
                    <a:pt x="4" y="0"/>
                  </a:cubicBezTo>
                  <a:cubicBezTo>
                    <a:pt x="6" y="0"/>
                    <a:pt x="8" y="2"/>
                    <a:pt x="8" y="4"/>
                  </a:cubicBezTo>
                  <a:cubicBezTo>
                    <a:pt x="8" y="14"/>
                    <a:pt x="8" y="14"/>
                    <a:pt x="8" y="14"/>
                  </a:cubicBezTo>
                  <a:cubicBezTo>
                    <a:pt x="8" y="20"/>
                    <a:pt x="12" y="24"/>
                    <a:pt x="18" y="24"/>
                  </a:cubicBezTo>
                  <a:cubicBezTo>
                    <a:pt x="166" y="24"/>
                    <a:pt x="166" y="24"/>
                    <a:pt x="166" y="24"/>
                  </a:cubicBezTo>
                  <a:cubicBezTo>
                    <a:pt x="172" y="24"/>
                    <a:pt x="176" y="20"/>
                    <a:pt x="176" y="14"/>
                  </a:cubicBezTo>
                  <a:cubicBezTo>
                    <a:pt x="176" y="4"/>
                    <a:pt x="176" y="4"/>
                    <a:pt x="176" y="4"/>
                  </a:cubicBezTo>
                  <a:cubicBezTo>
                    <a:pt x="176" y="2"/>
                    <a:pt x="178" y="0"/>
                    <a:pt x="180" y="0"/>
                  </a:cubicBezTo>
                  <a:cubicBezTo>
                    <a:pt x="182" y="0"/>
                    <a:pt x="184" y="2"/>
                    <a:pt x="184" y="4"/>
                  </a:cubicBezTo>
                  <a:cubicBezTo>
                    <a:pt x="184" y="14"/>
                    <a:pt x="184" y="14"/>
                    <a:pt x="184" y="14"/>
                  </a:cubicBezTo>
                  <a:cubicBezTo>
                    <a:pt x="184" y="24"/>
                    <a:pt x="176" y="32"/>
                    <a:pt x="166" y="3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51" tIns="30475" rIns="60951" bIns="30475" numCol="1" anchor="t" anchorCtr="0" compatLnSpc="1">
              <a:prstTxWarp prst="textNoShape">
                <a:avLst/>
              </a:prstTxWarp>
            </a:bodyPr>
            <a:lstStyle/>
            <a:p>
              <a:endParaRPr lang="ru-RU" sz="1440" b="0" i="0"/>
            </a:p>
          </p:txBody>
        </p:sp>
        <p:sp>
          <p:nvSpPr>
            <p:cNvPr id="22" name="Freeform 377">
              <a:extLst>
                <a:ext uri="{FF2B5EF4-FFF2-40B4-BE49-F238E27FC236}">
                  <a16:creationId xmlns:a16="http://schemas.microsoft.com/office/drawing/2014/main" id="{F25CDF50-2296-4685-8AD1-8C9058426094}"/>
                </a:ext>
              </a:extLst>
            </p:cNvPr>
            <p:cNvSpPr>
              <a:spLocks/>
            </p:cNvSpPr>
            <p:nvPr/>
          </p:nvSpPr>
          <p:spPr bwMode="auto">
            <a:xfrm>
              <a:off x="4454526" y="8313738"/>
              <a:ext cx="711200" cy="33338"/>
            </a:xfrm>
            <a:custGeom>
              <a:avLst/>
              <a:gdLst>
                <a:gd name="T0" fmla="*/ 164 w 168"/>
                <a:gd name="T1" fmla="*/ 8 h 8"/>
                <a:gd name="T2" fmla="*/ 4 w 168"/>
                <a:gd name="T3" fmla="*/ 8 h 8"/>
                <a:gd name="T4" fmla="*/ 0 w 168"/>
                <a:gd name="T5" fmla="*/ 4 h 8"/>
                <a:gd name="T6" fmla="*/ 4 w 168"/>
                <a:gd name="T7" fmla="*/ 0 h 8"/>
                <a:gd name="T8" fmla="*/ 164 w 168"/>
                <a:gd name="T9" fmla="*/ 0 h 8"/>
                <a:gd name="T10" fmla="*/ 168 w 168"/>
                <a:gd name="T11" fmla="*/ 4 h 8"/>
                <a:gd name="T12" fmla="*/ 164 w 168"/>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68" h="8">
                  <a:moveTo>
                    <a:pt x="164" y="8"/>
                  </a:moveTo>
                  <a:cubicBezTo>
                    <a:pt x="4" y="8"/>
                    <a:pt x="4" y="8"/>
                    <a:pt x="4" y="8"/>
                  </a:cubicBezTo>
                  <a:cubicBezTo>
                    <a:pt x="2" y="8"/>
                    <a:pt x="0" y="6"/>
                    <a:pt x="0" y="4"/>
                  </a:cubicBezTo>
                  <a:cubicBezTo>
                    <a:pt x="0" y="2"/>
                    <a:pt x="2" y="0"/>
                    <a:pt x="4" y="0"/>
                  </a:cubicBezTo>
                  <a:cubicBezTo>
                    <a:pt x="164" y="0"/>
                    <a:pt x="164" y="0"/>
                    <a:pt x="164" y="0"/>
                  </a:cubicBezTo>
                  <a:cubicBezTo>
                    <a:pt x="166" y="0"/>
                    <a:pt x="168" y="2"/>
                    <a:pt x="168" y="4"/>
                  </a:cubicBezTo>
                  <a:cubicBezTo>
                    <a:pt x="168" y="6"/>
                    <a:pt x="166" y="8"/>
                    <a:pt x="164"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51" tIns="30475" rIns="60951" bIns="30475" numCol="1" anchor="t" anchorCtr="0" compatLnSpc="1">
              <a:prstTxWarp prst="textNoShape">
                <a:avLst/>
              </a:prstTxWarp>
            </a:bodyPr>
            <a:lstStyle/>
            <a:p>
              <a:endParaRPr lang="ru-RU" sz="1440" b="0" i="0"/>
            </a:p>
          </p:txBody>
        </p:sp>
        <p:sp>
          <p:nvSpPr>
            <p:cNvPr id="23" name="Freeform 378">
              <a:extLst>
                <a:ext uri="{FF2B5EF4-FFF2-40B4-BE49-F238E27FC236}">
                  <a16:creationId xmlns:a16="http://schemas.microsoft.com/office/drawing/2014/main" id="{17D87FC3-1A98-47D9-A8F3-78D7AE30F57F}"/>
                </a:ext>
              </a:extLst>
            </p:cNvPr>
            <p:cNvSpPr>
              <a:spLocks/>
            </p:cNvSpPr>
            <p:nvPr/>
          </p:nvSpPr>
          <p:spPr bwMode="auto">
            <a:xfrm>
              <a:off x="4454526" y="8416926"/>
              <a:ext cx="779463" cy="34925"/>
            </a:xfrm>
            <a:custGeom>
              <a:avLst/>
              <a:gdLst>
                <a:gd name="T0" fmla="*/ 180 w 184"/>
                <a:gd name="T1" fmla="*/ 8 h 8"/>
                <a:gd name="T2" fmla="*/ 4 w 184"/>
                <a:gd name="T3" fmla="*/ 8 h 8"/>
                <a:gd name="T4" fmla="*/ 0 w 184"/>
                <a:gd name="T5" fmla="*/ 4 h 8"/>
                <a:gd name="T6" fmla="*/ 4 w 184"/>
                <a:gd name="T7" fmla="*/ 0 h 8"/>
                <a:gd name="T8" fmla="*/ 180 w 184"/>
                <a:gd name="T9" fmla="*/ 0 h 8"/>
                <a:gd name="T10" fmla="*/ 184 w 184"/>
                <a:gd name="T11" fmla="*/ 4 h 8"/>
                <a:gd name="T12" fmla="*/ 180 w 184"/>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84" h="8">
                  <a:moveTo>
                    <a:pt x="180" y="8"/>
                  </a:moveTo>
                  <a:cubicBezTo>
                    <a:pt x="4" y="8"/>
                    <a:pt x="4" y="8"/>
                    <a:pt x="4" y="8"/>
                  </a:cubicBezTo>
                  <a:cubicBezTo>
                    <a:pt x="2" y="8"/>
                    <a:pt x="0" y="6"/>
                    <a:pt x="0" y="4"/>
                  </a:cubicBezTo>
                  <a:cubicBezTo>
                    <a:pt x="0" y="2"/>
                    <a:pt x="2" y="0"/>
                    <a:pt x="4" y="0"/>
                  </a:cubicBezTo>
                  <a:cubicBezTo>
                    <a:pt x="180" y="0"/>
                    <a:pt x="180" y="0"/>
                    <a:pt x="180" y="0"/>
                  </a:cubicBezTo>
                  <a:cubicBezTo>
                    <a:pt x="182" y="0"/>
                    <a:pt x="184" y="2"/>
                    <a:pt x="184" y="4"/>
                  </a:cubicBezTo>
                  <a:cubicBezTo>
                    <a:pt x="184" y="6"/>
                    <a:pt x="182" y="8"/>
                    <a:pt x="180"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51" tIns="30475" rIns="60951" bIns="30475" numCol="1" anchor="t" anchorCtr="0" compatLnSpc="1">
              <a:prstTxWarp prst="textNoShape">
                <a:avLst/>
              </a:prstTxWarp>
            </a:bodyPr>
            <a:lstStyle/>
            <a:p>
              <a:endParaRPr lang="ru-RU" sz="1440" b="0" i="0"/>
            </a:p>
          </p:txBody>
        </p:sp>
        <p:sp>
          <p:nvSpPr>
            <p:cNvPr id="24" name="Rectangle 379">
              <a:extLst>
                <a:ext uri="{FF2B5EF4-FFF2-40B4-BE49-F238E27FC236}">
                  <a16:creationId xmlns:a16="http://schemas.microsoft.com/office/drawing/2014/main" id="{7CBCAB38-B344-478A-9928-5DF639A267F2}"/>
                </a:ext>
              </a:extLst>
            </p:cNvPr>
            <p:cNvSpPr>
              <a:spLocks noChangeArrowheads="1"/>
            </p:cNvSpPr>
            <p:nvPr/>
          </p:nvSpPr>
          <p:spPr bwMode="auto">
            <a:xfrm>
              <a:off x="4525963" y="8537576"/>
              <a:ext cx="119063" cy="333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51" tIns="30475" rIns="60951" bIns="30475" numCol="1" anchor="t" anchorCtr="0" compatLnSpc="1">
              <a:prstTxWarp prst="textNoShape">
                <a:avLst/>
              </a:prstTxWarp>
            </a:bodyPr>
            <a:lstStyle/>
            <a:p>
              <a:endParaRPr lang="ru-RU" sz="1440" b="0" i="0"/>
            </a:p>
          </p:txBody>
        </p:sp>
        <p:sp>
          <p:nvSpPr>
            <p:cNvPr id="25" name="Rectangle 380">
              <a:extLst>
                <a:ext uri="{FF2B5EF4-FFF2-40B4-BE49-F238E27FC236}">
                  <a16:creationId xmlns:a16="http://schemas.microsoft.com/office/drawing/2014/main" id="{61247CE2-9F78-4019-8927-3BAEF2227B58}"/>
                </a:ext>
              </a:extLst>
            </p:cNvPr>
            <p:cNvSpPr>
              <a:spLocks noChangeArrowheads="1"/>
            </p:cNvSpPr>
            <p:nvPr/>
          </p:nvSpPr>
          <p:spPr bwMode="auto">
            <a:xfrm>
              <a:off x="4695826" y="8537576"/>
              <a:ext cx="119063" cy="333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51" tIns="30475" rIns="60951" bIns="30475" numCol="1" anchor="t" anchorCtr="0" compatLnSpc="1">
              <a:prstTxWarp prst="textNoShape">
                <a:avLst/>
              </a:prstTxWarp>
            </a:bodyPr>
            <a:lstStyle/>
            <a:p>
              <a:endParaRPr lang="ru-RU" sz="1440" b="0" i="0"/>
            </a:p>
          </p:txBody>
        </p:sp>
        <p:sp>
          <p:nvSpPr>
            <p:cNvPr id="26" name="Rectangle 381">
              <a:extLst>
                <a:ext uri="{FF2B5EF4-FFF2-40B4-BE49-F238E27FC236}">
                  <a16:creationId xmlns:a16="http://schemas.microsoft.com/office/drawing/2014/main" id="{21C4350A-6902-49A6-901F-C8143A2CCD4E}"/>
                </a:ext>
              </a:extLst>
            </p:cNvPr>
            <p:cNvSpPr>
              <a:spLocks noChangeArrowheads="1"/>
            </p:cNvSpPr>
            <p:nvPr/>
          </p:nvSpPr>
          <p:spPr bwMode="auto">
            <a:xfrm>
              <a:off x="4865688" y="8537576"/>
              <a:ext cx="119063" cy="333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51" tIns="30475" rIns="60951" bIns="30475" numCol="1" anchor="t" anchorCtr="0" compatLnSpc="1">
              <a:prstTxWarp prst="textNoShape">
                <a:avLst/>
              </a:prstTxWarp>
            </a:bodyPr>
            <a:lstStyle/>
            <a:p>
              <a:endParaRPr lang="ru-RU" sz="1440" b="0" i="0"/>
            </a:p>
          </p:txBody>
        </p:sp>
        <p:sp>
          <p:nvSpPr>
            <p:cNvPr id="27" name="Rectangle 382">
              <a:extLst>
                <a:ext uri="{FF2B5EF4-FFF2-40B4-BE49-F238E27FC236}">
                  <a16:creationId xmlns:a16="http://schemas.microsoft.com/office/drawing/2014/main" id="{0F000F6F-8DCA-420F-84F0-CFB6C618E2B9}"/>
                </a:ext>
              </a:extLst>
            </p:cNvPr>
            <p:cNvSpPr>
              <a:spLocks noChangeArrowheads="1"/>
            </p:cNvSpPr>
            <p:nvPr/>
          </p:nvSpPr>
          <p:spPr bwMode="auto">
            <a:xfrm>
              <a:off x="5035551" y="8537576"/>
              <a:ext cx="117475" cy="333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51" tIns="30475" rIns="60951" bIns="30475" numCol="1" anchor="t" anchorCtr="0" compatLnSpc="1">
              <a:prstTxWarp prst="textNoShape">
                <a:avLst/>
              </a:prstTxWarp>
            </a:bodyPr>
            <a:lstStyle/>
            <a:p>
              <a:endParaRPr lang="ru-RU" sz="1440" b="0" i="0"/>
            </a:p>
          </p:txBody>
        </p:sp>
      </p:grpSp>
      <p:grpSp>
        <p:nvGrpSpPr>
          <p:cNvPr id="28" name="Группа 483">
            <a:extLst>
              <a:ext uri="{FF2B5EF4-FFF2-40B4-BE49-F238E27FC236}">
                <a16:creationId xmlns:a16="http://schemas.microsoft.com/office/drawing/2014/main" id="{0F51DCE9-4F8F-45EA-9B7A-37AA3F7AE68D}"/>
              </a:ext>
            </a:extLst>
          </p:cNvPr>
          <p:cNvGrpSpPr/>
          <p:nvPr userDrawn="1"/>
        </p:nvGrpSpPr>
        <p:grpSpPr>
          <a:xfrm>
            <a:off x="11549510" y="3210735"/>
            <a:ext cx="309725" cy="485982"/>
            <a:chOff x="5868988" y="8089901"/>
            <a:chExt cx="482600" cy="757238"/>
          </a:xfrm>
          <a:solidFill>
            <a:schemeClr val="accent2"/>
          </a:solidFill>
        </p:grpSpPr>
        <p:sp>
          <p:nvSpPr>
            <p:cNvPr id="29" name="Freeform 383">
              <a:extLst>
                <a:ext uri="{FF2B5EF4-FFF2-40B4-BE49-F238E27FC236}">
                  <a16:creationId xmlns:a16="http://schemas.microsoft.com/office/drawing/2014/main" id="{9C7BEFF6-CC7B-4A04-8B6A-749DCEAD9673}"/>
                </a:ext>
              </a:extLst>
            </p:cNvPr>
            <p:cNvSpPr>
              <a:spLocks/>
            </p:cNvSpPr>
            <p:nvPr/>
          </p:nvSpPr>
          <p:spPr bwMode="auto">
            <a:xfrm>
              <a:off x="5945188" y="8258176"/>
              <a:ext cx="406400" cy="158750"/>
            </a:xfrm>
            <a:custGeom>
              <a:avLst/>
              <a:gdLst>
                <a:gd name="T0" fmla="*/ 92 w 96"/>
                <a:gd name="T1" fmla="*/ 37 h 37"/>
                <a:gd name="T2" fmla="*/ 4 w 96"/>
                <a:gd name="T3" fmla="*/ 37 h 37"/>
                <a:gd name="T4" fmla="*/ 0 w 96"/>
                <a:gd name="T5" fmla="*/ 33 h 37"/>
                <a:gd name="T6" fmla="*/ 4 w 96"/>
                <a:gd name="T7" fmla="*/ 29 h 37"/>
                <a:gd name="T8" fmla="*/ 75 w 96"/>
                <a:gd name="T9" fmla="*/ 29 h 37"/>
                <a:gd name="T10" fmla="*/ 34 w 96"/>
                <a:gd name="T11" fmla="*/ 9 h 37"/>
                <a:gd name="T12" fmla="*/ 32 w 96"/>
                <a:gd name="T13" fmla="*/ 3 h 37"/>
                <a:gd name="T14" fmla="*/ 38 w 96"/>
                <a:gd name="T15" fmla="*/ 1 h 37"/>
                <a:gd name="T16" fmla="*/ 94 w 96"/>
                <a:gd name="T17" fmla="*/ 29 h 37"/>
                <a:gd name="T18" fmla="*/ 96 w 96"/>
                <a:gd name="T19" fmla="*/ 34 h 37"/>
                <a:gd name="T20" fmla="*/ 92 w 96"/>
                <a:gd name="T21"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 h="37">
                  <a:moveTo>
                    <a:pt x="92" y="37"/>
                  </a:moveTo>
                  <a:cubicBezTo>
                    <a:pt x="4" y="37"/>
                    <a:pt x="4" y="37"/>
                    <a:pt x="4" y="37"/>
                  </a:cubicBezTo>
                  <a:cubicBezTo>
                    <a:pt x="2" y="37"/>
                    <a:pt x="0" y="35"/>
                    <a:pt x="0" y="33"/>
                  </a:cubicBezTo>
                  <a:cubicBezTo>
                    <a:pt x="0" y="31"/>
                    <a:pt x="2" y="29"/>
                    <a:pt x="4" y="29"/>
                  </a:cubicBezTo>
                  <a:cubicBezTo>
                    <a:pt x="75" y="29"/>
                    <a:pt x="75" y="29"/>
                    <a:pt x="75" y="29"/>
                  </a:cubicBezTo>
                  <a:cubicBezTo>
                    <a:pt x="34" y="9"/>
                    <a:pt x="34" y="9"/>
                    <a:pt x="34" y="9"/>
                  </a:cubicBezTo>
                  <a:cubicBezTo>
                    <a:pt x="32" y="8"/>
                    <a:pt x="31" y="5"/>
                    <a:pt x="32" y="3"/>
                  </a:cubicBezTo>
                  <a:cubicBezTo>
                    <a:pt x="33" y="1"/>
                    <a:pt x="36" y="0"/>
                    <a:pt x="38" y="1"/>
                  </a:cubicBezTo>
                  <a:cubicBezTo>
                    <a:pt x="94" y="29"/>
                    <a:pt x="94" y="29"/>
                    <a:pt x="94" y="29"/>
                  </a:cubicBezTo>
                  <a:cubicBezTo>
                    <a:pt x="95" y="30"/>
                    <a:pt x="96" y="32"/>
                    <a:pt x="96" y="34"/>
                  </a:cubicBezTo>
                  <a:cubicBezTo>
                    <a:pt x="95" y="36"/>
                    <a:pt x="94" y="37"/>
                    <a:pt x="92" y="3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51" tIns="30475" rIns="60951" bIns="30475" numCol="1" anchor="t" anchorCtr="0" compatLnSpc="1">
              <a:prstTxWarp prst="textNoShape">
                <a:avLst/>
              </a:prstTxWarp>
            </a:bodyPr>
            <a:lstStyle/>
            <a:p>
              <a:endParaRPr lang="ru-RU" sz="1440" b="0" i="0"/>
            </a:p>
          </p:txBody>
        </p:sp>
        <p:sp>
          <p:nvSpPr>
            <p:cNvPr id="30" name="Freeform 384">
              <a:extLst>
                <a:ext uri="{FF2B5EF4-FFF2-40B4-BE49-F238E27FC236}">
                  <a16:creationId xmlns:a16="http://schemas.microsoft.com/office/drawing/2014/main" id="{261504C6-B3B5-4308-AC99-48A0B0459C6D}"/>
                </a:ext>
              </a:extLst>
            </p:cNvPr>
            <p:cNvSpPr>
              <a:spLocks/>
            </p:cNvSpPr>
            <p:nvPr/>
          </p:nvSpPr>
          <p:spPr bwMode="auto">
            <a:xfrm>
              <a:off x="5929313" y="8193088"/>
              <a:ext cx="422275" cy="95250"/>
            </a:xfrm>
            <a:custGeom>
              <a:avLst/>
              <a:gdLst>
                <a:gd name="T0" fmla="*/ 69 w 100"/>
                <a:gd name="T1" fmla="*/ 22 h 22"/>
                <a:gd name="T2" fmla="*/ 66 w 100"/>
                <a:gd name="T3" fmla="*/ 20 h 22"/>
                <a:gd name="T4" fmla="*/ 68 w 100"/>
                <a:gd name="T5" fmla="*/ 14 h 22"/>
                <a:gd name="T6" fmla="*/ 80 w 100"/>
                <a:gd name="T7" fmla="*/ 8 h 22"/>
                <a:gd name="T8" fmla="*/ 4 w 100"/>
                <a:gd name="T9" fmla="*/ 8 h 22"/>
                <a:gd name="T10" fmla="*/ 0 w 100"/>
                <a:gd name="T11" fmla="*/ 4 h 22"/>
                <a:gd name="T12" fmla="*/ 4 w 100"/>
                <a:gd name="T13" fmla="*/ 0 h 22"/>
                <a:gd name="T14" fmla="*/ 96 w 100"/>
                <a:gd name="T15" fmla="*/ 0 h 22"/>
                <a:gd name="T16" fmla="*/ 100 w 100"/>
                <a:gd name="T17" fmla="*/ 3 h 22"/>
                <a:gd name="T18" fmla="*/ 98 w 100"/>
                <a:gd name="T19" fmla="*/ 8 h 22"/>
                <a:gd name="T20" fmla="*/ 71 w 100"/>
                <a:gd name="T21" fmla="*/ 22 h 22"/>
                <a:gd name="T22" fmla="*/ 69 w 100"/>
                <a:gd name="T23"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0" h="22">
                  <a:moveTo>
                    <a:pt x="69" y="22"/>
                  </a:moveTo>
                  <a:cubicBezTo>
                    <a:pt x="68" y="22"/>
                    <a:pt x="67" y="21"/>
                    <a:pt x="66" y="20"/>
                  </a:cubicBezTo>
                  <a:cubicBezTo>
                    <a:pt x="65" y="18"/>
                    <a:pt x="66" y="15"/>
                    <a:pt x="68" y="14"/>
                  </a:cubicBezTo>
                  <a:cubicBezTo>
                    <a:pt x="80" y="8"/>
                    <a:pt x="80" y="8"/>
                    <a:pt x="80" y="8"/>
                  </a:cubicBezTo>
                  <a:cubicBezTo>
                    <a:pt x="4" y="8"/>
                    <a:pt x="4" y="8"/>
                    <a:pt x="4" y="8"/>
                  </a:cubicBezTo>
                  <a:cubicBezTo>
                    <a:pt x="2" y="8"/>
                    <a:pt x="0" y="6"/>
                    <a:pt x="0" y="4"/>
                  </a:cubicBezTo>
                  <a:cubicBezTo>
                    <a:pt x="0" y="2"/>
                    <a:pt x="2" y="0"/>
                    <a:pt x="4" y="0"/>
                  </a:cubicBezTo>
                  <a:cubicBezTo>
                    <a:pt x="96" y="0"/>
                    <a:pt x="96" y="0"/>
                    <a:pt x="96" y="0"/>
                  </a:cubicBezTo>
                  <a:cubicBezTo>
                    <a:pt x="98" y="0"/>
                    <a:pt x="99" y="1"/>
                    <a:pt x="100" y="3"/>
                  </a:cubicBezTo>
                  <a:cubicBezTo>
                    <a:pt x="100" y="5"/>
                    <a:pt x="99" y="7"/>
                    <a:pt x="98" y="8"/>
                  </a:cubicBezTo>
                  <a:cubicBezTo>
                    <a:pt x="71" y="22"/>
                    <a:pt x="71" y="22"/>
                    <a:pt x="71" y="22"/>
                  </a:cubicBezTo>
                  <a:cubicBezTo>
                    <a:pt x="71" y="22"/>
                    <a:pt x="70" y="22"/>
                    <a:pt x="69" y="2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51" tIns="30475" rIns="60951" bIns="30475" numCol="1" anchor="t" anchorCtr="0" compatLnSpc="1">
              <a:prstTxWarp prst="textNoShape">
                <a:avLst/>
              </a:prstTxWarp>
            </a:bodyPr>
            <a:lstStyle/>
            <a:p>
              <a:endParaRPr lang="ru-RU" sz="1440" b="0" i="0"/>
            </a:p>
          </p:txBody>
        </p:sp>
        <p:sp>
          <p:nvSpPr>
            <p:cNvPr id="31" name="Freeform 385">
              <a:extLst>
                <a:ext uri="{FF2B5EF4-FFF2-40B4-BE49-F238E27FC236}">
                  <a16:creationId xmlns:a16="http://schemas.microsoft.com/office/drawing/2014/main" id="{D017D329-1E2A-4214-9A72-366BBFA13602}"/>
                </a:ext>
              </a:extLst>
            </p:cNvPr>
            <p:cNvSpPr>
              <a:spLocks/>
            </p:cNvSpPr>
            <p:nvPr/>
          </p:nvSpPr>
          <p:spPr bwMode="auto">
            <a:xfrm>
              <a:off x="5932488" y="8089901"/>
              <a:ext cx="34925" cy="619125"/>
            </a:xfrm>
            <a:custGeom>
              <a:avLst/>
              <a:gdLst>
                <a:gd name="T0" fmla="*/ 4 w 8"/>
                <a:gd name="T1" fmla="*/ 144 h 144"/>
                <a:gd name="T2" fmla="*/ 0 w 8"/>
                <a:gd name="T3" fmla="*/ 140 h 144"/>
                <a:gd name="T4" fmla="*/ 0 w 8"/>
                <a:gd name="T5" fmla="*/ 4 h 144"/>
                <a:gd name="T6" fmla="*/ 4 w 8"/>
                <a:gd name="T7" fmla="*/ 0 h 144"/>
                <a:gd name="T8" fmla="*/ 8 w 8"/>
                <a:gd name="T9" fmla="*/ 4 h 144"/>
                <a:gd name="T10" fmla="*/ 8 w 8"/>
                <a:gd name="T11" fmla="*/ 140 h 144"/>
                <a:gd name="T12" fmla="*/ 4 w 8"/>
                <a:gd name="T13" fmla="*/ 144 h 144"/>
              </a:gdLst>
              <a:ahLst/>
              <a:cxnLst>
                <a:cxn ang="0">
                  <a:pos x="T0" y="T1"/>
                </a:cxn>
                <a:cxn ang="0">
                  <a:pos x="T2" y="T3"/>
                </a:cxn>
                <a:cxn ang="0">
                  <a:pos x="T4" y="T5"/>
                </a:cxn>
                <a:cxn ang="0">
                  <a:pos x="T6" y="T7"/>
                </a:cxn>
                <a:cxn ang="0">
                  <a:pos x="T8" y="T9"/>
                </a:cxn>
                <a:cxn ang="0">
                  <a:pos x="T10" y="T11"/>
                </a:cxn>
                <a:cxn ang="0">
                  <a:pos x="T12" y="T13"/>
                </a:cxn>
              </a:cxnLst>
              <a:rect l="0" t="0" r="r" b="b"/>
              <a:pathLst>
                <a:path w="8" h="144">
                  <a:moveTo>
                    <a:pt x="4" y="144"/>
                  </a:moveTo>
                  <a:cubicBezTo>
                    <a:pt x="2" y="144"/>
                    <a:pt x="0" y="142"/>
                    <a:pt x="0" y="140"/>
                  </a:cubicBezTo>
                  <a:cubicBezTo>
                    <a:pt x="0" y="4"/>
                    <a:pt x="0" y="4"/>
                    <a:pt x="0" y="4"/>
                  </a:cubicBezTo>
                  <a:cubicBezTo>
                    <a:pt x="0" y="2"/>
                    <a:pt x="2" y="0"/>
                    <a:pt x="4" y="0"/>
                  </a:cubicBezTo>
                  <a:cubicBezTo>
                    <a:pt x="6" y="0"/>
                    <a:pt x="8" y="2"/>
                    <a:pt x="8" y="4"/>
                  </a:cubicBezTo>
                  <a:cubicBezTo>
                    <a:pt x="8" y="140"/>
                    <a:pt x="8" y="140"/>
                    <a:pt x="8" y="140"/>
                  </a:cubicBezTo>
                  <a:cubicBezTo>
                    <a:pt x="8" y="142"/>
                    <a:pt x="6" y="144"/>
                    <a:pt x="4" y="14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51" tIns="30475" rIns="60951" bIns="30475" numCol="1" anchor="t" anchorCtr="0" compatLnSpc="1">
              <a:prstTxWarp prst="textNoShape">
                <a:avLst/>
              </a:prstTxWarp>
            </a:bodyPr>
            <a:lstStyle/>
            <a:p>
              <a:endParaRPr lang="ru-RU" sz="1440" b="0" i="0"/>
            </a:p>
          </p:txBody>
        </p:sp>
        <p:sp>
          <p:nvSpPr>
            <p:cNvPr id="32" name="Freeform 386">
              <a:extLst>
                <a:ext uri="{FF2B5EF4-FFF2-40B4-BE49-F238E27FC236}">
                  <a16:creationId xmlns:a16="http://schemas.microsoft.com/office/drawing/2014/main" id="{EB64FF6C-66D7-4436-BF9C-2893608ADBC9}"/>
                </a:ext>
              </a:extLst>
            </p:cNvPr>
            <p:cNvSpPr>
              <a:spLocks noEditPoints="1"/>
            </p:cNvSpPr>
            <p:nvPr/>
          </p:nvSpPr>
          <p:spPr bwMode="auto">
            <a:xfrm>
              <a:off x="5868988" y="8674101"/>
              <a:ext cx="136525" cy="173038"/>
            </a:xfrm>
            <a:custGeom>
              <a:avLst/>
              <a:gdLst>
                <a:gd name="T0" fmla="*/ 28 w 32"/>
                <a:gd name="T1" fmla="*/ 40 h 40"/>
                <a:gd name="T2" fmla="*/ 4 w 32"/>
                <a:gd name="T3" fmla="*/ 40 h 40"/>
                <a:gd name="T4" fmla="*/ 0 w 32"/>
                <a:gd name="T5" fmla="*/ 36 h 40"/>
                <a:gd name="T6" fmla="*/ 0 w 32"/>
                <a:gd name="T7" fmla="*/ 4 h 40"/>
                <a:gd name="T8" fmla="*/ 4 w 32"/>
                <a:gd name="T9" fmla="*/ 0 h 40"/>
                <a:gd name="T10" fmla="*/ 28 w 32"/>
                <a:gd name="T11" fmla="*/ 0 h 40"/>
                <a:gd name="T12" fmla="*/ 32 w 32"/>
                <a:gd name="T13" fmla="*/ 4 h 40"/>
                <a:gd name="T14" fmla="*/ 32 w 32"/>
                <a:gd name="T15" fmla="*/ 36 h 40"/>
                <a:gd name="T16" fmla="*/ 28 w 32"/>
                <a:gd name="T17" fmla="*/ 40 h 40"/>
                <a:gd name="T18" fmla="*/ 8 w 32"/>
                <a:gd name="T19" fmla="*/ 32 h 40"/>
                <a:gd name="T20" fmla="*/ 24 w 32"/>
                <a:gd name="T21" fmla="*/ 32 h 40"/>
                <a:gd name="T22" fmla="*/ 24 w 32"/>
                <a:gd name="T23" fmla="*/ 8 h 40"/>
                <a:gd name="T24" fmla="*/ 8 w 32"/>
                <a:gd name="T25" fmla="*/ 8 h 40"/>
                <a:gd name="T26" fmla="*/ 8 w 32"/>
                <a:gd name="T27" fmla="*/ 3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40">
                  <a:moveTo>
                    <a:pt x="28" y="40"/>
                  </a:moveTo>
                  <a:cubicBezTo>
                    <a:pt x="4" y="40"/>
                    <a:pt x="4" y="40"/>
                    <a:pt x="4" y="40"/>
                  </a:cubicBezTo>
                  <a:cubicBezTo>
                    <a:pt x="2" y="40"/>
                    <a:pt x="0" y="38"/>
                    <a:pt x="0" y="36"/>
                  </a:cubicBezTo>
                  <a:cubicBezTo>
                    <a:pt x="0" y="4"/>
                    <a:pt x="0" y="4"/>
                    <a:pt x="0" y="4"/>
                  </a:cubicBezTo>
                  <a:cubicBezTo>
                    <a:pt x="0" y="2"/>
                    <a:pt x="2" y="0"/>
                    <a:pt x="4" y="0"/>
                  </a:cubicBezTo>
                  <a:cubicBezTo>
                    <a:pt x="28" y="0"/>
                    <a:pt x="28" y="0"/>
                    <a:pt x="28" y="0"/>
                  </a:cubicBezTo>
                  <a:cubicBezTo>
                    <a:pt x="30" y="0"/>
                    <a:pt x="32" y="2"/>
                    <a:pt x="32" y="4"/>
                  </a:cubicBezTo>
                  <a:cubicBezTo>
                    <a:pt x="32" y="36"/>
                    <a:pt x="32" y="36"/>
                    <a:pt x="32" y="36"/>
                  </a:cubicBezTo>
                  <a:cubicBezTo>
                    <a:pt x="32" y="38"/>
                    <a:pt x="30" y="40"/>
                    <a:pt x="28" y="40"/>
                  </a:cubicBezTo>
                  <a:moveTo>
                    <a:pt x="8" y="32"/>
                  </a:moveTo>
                  <a:cubicBezTo>
                    <a:pt x="24" y="32"/>
                    <a:pt x="24" y="32"/>
                    <a:pt x="24" y="32"/>
                  </a:cubicBezTo>
                  <a:cubicBezTo>
                    <a:pt x="24" y="8"/>
                    <a:pt x="24" y="8"/>
                    <a:pt x="24" y="8"/>
                  </a:cubicBezTo>
                  <a:cubicBezTo>
                    <a:pt x="8" y="8"/>
                    <a:pt x="8" y="8"/>
                    <a:pt x="8" y="8"/>
                  </a:cubicBezTo>
                  <a:lnTo>
                    <a:pt x="8"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51" tIns="30475" rIns="60951" bIns="30475" numCol="1" anchor="t" anchorCtr="0" compatLnSpc="1">
              <a:prstTxWarp prst="textNoShape">
                <a:avLst/>
              </a:prstTxWarp>
            </a:bodyPr>
            <a:lstStyle/>
            <a:p>
              <a:endParaRPr lang="ru-RU" sz="1440" b="0" i="0"/>
            </a:p>
          </p:txBody>
        </p:sp>
      </p:grpSp>
    </p:spTree>
    <p:extLst>
      <p:ext uri="{BB962C8B-B14F-4D97-AF65-F5344CB8AC3E}">
        <p14:creationId xmlns:p14="http://schemas.microsoft.com/office/powerpoint/2010/main" val="1533819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4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500" fill="hold"/>
                                        <p:tgtEl>
                                          <p:spTgt spid="19"/>
                                        </p:tgtEl>
                                        <p:attrNameLst>
                                          <p:attrName>ppt_w</p:attrName>
                                        </p:attrNameLst>
                                      </p:cBhvr>
                                      <p:tavLst>
                                        <p:tav tm="0">
                                          <p:val>
                                            <p:fltVal val="0"/>
                                          </p:val>
                                        </p:tav>
                                        <p:tav tm="100000">
                                          <p:val>
                                            <p:strVal val="#ppt_w"/>
                                          </p:val>
                                        </p:tav>
                                      </p:tavLst>
                                    </p:anim>
                                    <p:anim calcmode="lin" valueType="num">
                                      <p:cBhvr>
                                        <p:cTn id="23" dur="500" fill="hold"/>
                                        <p:tgtEl>
                                          <p:spTgt spid="19"/>
                                        </p:tgtEl>
                                        <p:attrNameLst>
                                          <p:attrName>ppt_h</p:attrName>
                                        </p:attrNameLst>
                                      </p:cBhvr>
                                      <p:tavLst>
                                        <p:tav tm="0">
                                          <p:val>
                                            <p:fltVal val="0"/>
                                          </p:val>
                                        </p:tav>
                                        <p:tav tm="100000">
                                          <p:val>
                                            <p:strVal val="#ppt_h"/>
                                          </p:val>
                                        </p:tav>
                                      </p:tavLst>
                                    </p:anim>
                                    <p:animEffect transition="in" filter="fade">
                                      <p:cBhvr>
                                        <p:cTn id="24" dur="500"/>
                                        <p:tgtEl>
                                          <p:spTgt spid="19"/>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up)">
                                      <p:cBhvr>
                                        <p:cTn id="27" dur="4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p:cTn id="32" dur="500" fill="hold"/>
                                        <p:tgtEl>
                                          <p:spTgt spid="28"/>
                                        </p:tgtEl>
                                        <p:attrNameLst>
                                          <p:attrName>ppt_w</p:attrName>
                                        </p:attrNameLst>
                                      </p:cBhvr>
                                      <p:tavLst>
                                        <p:tav tm="0">
                                          <p:val>
                                            <p:fltVal val="0"/>
                                          </p:val>
                                        </p:tav>
                                        <p:tav tm="100000">
                                          <p:val>
                                            <p:strVal val="#ppt_w"/>
                                          </p:val>
                                        </p:tav>
                                      </p:tavLst>
                                    </p:anim>
                                    <p:anim calcmode="lin" valueType="num">
                                      <p:cBhvr>
                                        <p:cTn id="33" dur="500" fill="hold"/>
                                        <p:tgtEl>
                                          <p:spTgt spid="28"/>
                                        </p:tgtEl>
                                        <p:attrNameLst>
                                          <p:attrName>ppt_h</p:attrName>
                                        </p:attrNameLst>
                                      </p:cBhvr>
                                      <p:tavLst>
                                        <p:tav tm="0">
                                          <p:val>
                                            <p:fltVal val="0"/>
                                          </p:val>
                                        </p:tav>
                                        <p:tav tm="100000">
                                          <p:val>
                                            <p:strVal val="#ppt_h"/>
                                          </p:val>
                                        </p:tav>
                                      </p:tavLst>
                                    </p:anim>
                                    <p:animEffect transition="in" filter="fade">
                                      <p:cBhvr>
                                        <p:cTn id="34" dur="500"/>
                                        <p:tgtEl>
                                          <p:spTgt spid="28"/>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up)">
                                      <p:cBhvr>
                                        <p:cTn id="37" dur="4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16_Title Slide">
    <p:spTree>
      <p:nvGrpSpPr>
        <p:cNvPr id="1" name=""/>
        <p:cNvGrpSpPr/>
        <p:nvPr/>
      </p:nvGrpSpPr>
      <p:grpSpPr>
        <a:xfrm>
          <a:off x="0" y="0"/>
          <a:ext cx="0" cy="0"/>
          <a:chOff x="0" y="0"/>
          <a:chExt cx="0" cy="0"/>
        </a:xfrm>
      </p:grpSpPr>
      <p:pic>
        <p:nvPicPr>
          <p:cNvPr id="7" name="图片 5" descr="背景图案&#10;&#10;描述已自动生成">
            <a:extLst>
              <a:ext uri="{FF2B5EF4-FFF2-40B4-BE49-F238E27FC236}">
                <a16:creationId xmlns:a16="http://schemas.microsoft.com/office/drawing/2014/main" id="{77133232-E4B5-5824-1F39-97116C718F67}"/>
              </a:ext>
            </a:extLst>
          </p:cNvPr>
          <p:cNvPicPr>
            <a:picLocks noChangeAspect="1"/>
          </p:cNvPicPr>
          <p:nvPr userDrawn="1"/>
        </p:nvPicPr>
        <p:blipFill rotWithShape="1">
          <a:blip r:embed="rId2"/>
          <a:srcRect b="9623"/>
          <a:stretch/>
        </p:blipFill>
        <p:spPr>
          <a:xfrm>
            <a:off x="0" y="1"/>
            <a:ext cx="14630400" cy="8229600"/>
          </a:xfrm>
          <a:prstGeom prst="rect">
            <a:avLst/>
          </a:prstGeom>
        </p:spPr>
      </p:pic>
      <p:pic>
        <p:nvPicPr>
          <p:cNvPr id="2" name="图片 14">
            <a:extLst>
              <a:ext uri="{FF2B5EF4-FFF2-40B4-BE49-F238E27FC236}">
                <a16:creationId xmlns:a16="http://schemas.microsoft.com/office/drawing/2014/main" id="{F8A30BAC-4DC4-9F33-3C72-6CCD1087ABD8}"/>
              </a:ext>
            </a:extLst>
          </p:cNvPr>
          <p:cNvPicPr>
            <a:picLocks noChangeAspect="1"/>
          </p:cNvPicPr>
          <p:nvPr userDrawn="1"/>
        </p:nvPicPr>
        <p:blipFill>
          <a:blip r:embed="rId3">
            <a:alphaModFix amt="50000"/>
          </a:blip>
          <a:stretch>
            <a:fillRect/>
          </a:stretch>
        </p:blipFill>
        <p:spPr>
          <a:xfrm rot="6320548">
            <a:off x="8571171" y="4975387"/>
            <a:ext cx="6695864" cy="6695864"/>
          </a:xfrm>
          <a:prstGeom prst="rect">
            <a:avLst/>
          </a:prstGeom>
        </p:spPr>
      </p:pic>
      <p:pic>
        <p:nvPicPr>
          <p:cNvPr id="5" name="图片 13">
            <a:extLst>
              <a:ext uri="{FF2B5EF4-FFF2-40B4-BE49-F238E27FC236}">
                <a16:creationId xmlns:a16="http://schemas.microsoft.com/office/drawing/2014/main" id="{544B8002-36D2-D610-AD21-BAF617D10CC7}"/>
              </a:ext>
            </a:extLst>
          </p:cNvPr>
          <p:cNvPicPr>
            <a:picLocks noChangeAspect="1"/>
          </p:cNvPicPr>
          <p:nvPr userDrawn="1"/>
        </p:nvPicPr>
        <p:blipFill>
          <a:blip r:embed="rId3">
            <a:alphaModFix amt="40000"/>
          </a:blip>
          <a:stretch>
            <a:fillRect/>
          </a:stretch>
        </p:blipFill>
        <p:spPr>
          <a:xfrm rot="19811517">
            <a:off x="-1090780" y="-3061094"/>
            <a:ext cx="5881452" cy="5881452"/>
          </a:xfrm>
          <a:prstGeom prst="rect">
            <a:avLst/>
          </a:prstGeom>
        </p:spPr>
      </p:pic>
      <p:sp>
        <p:nvSpPr>
          <p:cNvPr id="6" name="Text Placeholder 12">
            <a:extLst>
              <a:ext uri="{FF2B5EF4-FFF2-40B4-BE49-F238E27FC236}">
                <a16:creationId xmlns:a16="http://schemas.microsoft.com/office/drawing/2014/main" id="{672FD66C-241C-DCE0-9AA9-55BD84A8FFFC}"/>
              </a:ext>
            </a:extLst>
          </p:cNvPr>
          <p:cNvSpPr>
            <a:spLocks noGrp="1"/>
          </p:cNvSpPr>
          <p:nvPr>
            <p:ph type="body" sz="quarter" idx="11"/>
          </p:nvPr>
        </p:nvSpPr>
        <p:spPr>
          <a:xfrm>
            <a:off x="821057" y="1108831"/>
            <a:ext cx="5580463" cy="5798258"/>
          </a:xfrm>
        </p:spPr>
        <p:txBody>
          <a:bodyPr>
            <a:normAutofit/>
          </a:bodyPr>
          <a:lstStyle>
            <a:lvl1pPr marL="0" indent="0">
              <a:buNone/>
              <a:defRPr sz="1680" b="0" i="0">
                <a:solidFill>
                  <a:schemeClr val="accent2"/>
                </a:solidFill>
                <a:latin typeface="Poppins" pitchFamily="2" charset="77"/>
                <a:cs typeface="Poppins Light" pitchFamily="2" charset="77"/>
              </a:defRPr>
            </a:lvl1pPr>
            <a:lvl2pPr marL="548640" indent="0">
              <a:buNone/>
              <a:defRPr sz="1680" b="0" i="0">
                <a:solidFill>
                  <a:schemeClr val="accent2"/>
                </a:solidFill>
                <a:latin typeface="Poppins" pitchFamily="2" charset="77"/>
                <a:cs typeface="Poppins Light" pitchFamily="2" charset="77"/>
              </a:defRPr>
            </a:lvl2pPr>
            <a:lvl3pPr marL="1097280" indent="0">
              <a:buNone/>
              <a:defRPr sz="1680" b="0" i="0">
                <a:solidFill>
                  <a:schemeClr val="accent2"/>
                </a:solidFill>
                <a:latin typeface="Poppins" pitchFamily="2" charset="77"/>
                <a:cs typeface="Poppins Light" pitchFamily="2" charset="77"/>
              </a:defRPr>
            </a:lvl3pPr>
            <a:lvl4pPr marL="1645920" indent="0">
              <a:buNone/>
              <a:defRPr sz="1680" b="0" i="0">
                <a:solidFill>
                  <a:schemeClr val="accent2"/>
                </a:solidFill>
                <a:latin typeface="Poppins" pitchFamily="2" charset="77"/>
                <a:cs typeface="Poppins Light" pitchFamily="2" charset="77"/>
              </a:defRPr>
            </a:lvl4pPr>
            <a:lvl5pPr marL="2194560" indent="0">
              <a:buNone/>
              <a:defRPr sz="1680" b="0" i="0">
                <a:solidFill>
                  <a:schemeClr val="accent2"/>
                </a:solidFill>
                <a:latin typeface="Poppins"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2">
            <a:extLst>
              <a:ext uri="{FF2B5EF4-FFF2-40B4-BE49-F238E27FC236}">
                <a16:creationId xmlns:a16="http://schemas.microsoft.com/office/drawing/2014/main" id="{CB02F9F2-81AB-70DE-0A73-0D135D2C8B51}"/>
              </a:ext>
            </a:extLst>
          </p:cNvPr>
          <p:cNvSpPr>
            <a:spLocks noGrp="1"/>
          </p:cNvSpPr>
          <p:nvPr>
            <p:ph type="chart" sz="quarter" idx="15"/>
          </p:nvPr>
        </p:nvSpPr>
        <p:spPr>
          <a:xfrm>
            <a:off x="7972794" y="1362937"/>
            <a:ext cx="5086332" cy="5544152"/>
          </a:xfrm>
        </p:spPr>
        <p:txBody>
          <a:bodyPr/>
          <a:lstStyle>
            <a:lvl1pPr>
              <a:defRPr b="0" i="0">
                <a:latin typeface="Poppins" pitchFamily="2" charset="77"/>
                <a:cs typeface="Poppins Light" pitchFamily="2" charset="77"/>
              </a:defRPr>
            </a:lvl1pPr>
          </a:lstStyle>
          <a:p>
            <a:r>
              <a:rPr lang="en-US"/>
              <a:t>Click icon to add chart</a:t>
            </a:r>
          </a:p>
        </p:txBody>
      </p:sp>
      <p:sp>
        <p:nvSpPr>
          <p:cNvPr id="12" name="Slide Number Placeholder 5">
            <a:extLst>
              <a:ext uri="{FF2B5EF4-FFF2-40B4-BE49-F238E27FC236}">
                <a16:creationId xmlns:a16="http://schemas.microsoft.com/office/drawing/2014/main" id="{3C67B33F-6926-F6CA-3D4A-79DFED1E3D26}"/>
              </a:ext>
            </a:extLst>
          </p:cNvPr>
          <p:cNvSpPr>
            <a:spLocks noGrp="1"/>
          </p:cNvSpPr>
          <p:nvPr>
            <p:ph type="sldNum" sz="quarter" idx="4"/>
          </p:nvPr>
        </p:nvSpPr>
        <p:spPr>
          <a:xfrm>
            <a:off x="10922885" y="329185"/>
            <a:ext cx="3291840" cy="438150"/>
          </a:xfrm>
          <a:prstGeom prst="rect">
            <a:avLst/>
          </a:prstGeom>
        </p:spPr>
        <p:txBody>
          <a:bodyPr vert="horz" lIns="91440" tIns="45720" rIns="91440" bIns="45720" rtlCol="0" anchor="ctr"/>
          <a:lstStyle>
            <a:lvl1pPr algn="r">
              <a:defRPr sz="2160" b="0" i="0">
                <a:solidFill>
                  <a:schemeClr val="tx1"/>
                </a:solidFill>
                <a:latin typeface="Poppins" pitchFamily="2" charset="77"/>
              </a:defRPr>
            </a:lvl1pPr>
          </a:lstStyle>
          <a:p>
            <a:fld id="{895C8F0E-DF3A-46CD-B4F8-E8DA584DED37}" type="slidenum">
              <a:rPr lang="en-US" smtClean="0"/>
              <a:pPr/>
              <a:t>‹#›</a:t>
            </a:fld>
            <a:endParaRPr lang="en-US"/>
          </a:p>
        </p:txBody>
      </p:sp>
      <p:pic>
        <p:nvPicPr>
          <p:cNvPr id="3" name="图片 3">
            <a:extLst>
              <a:ext uri="{FF2B5EF4-FFF2-40B4-BE49-F238E27FC236}">
                <a16:creationId xmlns:a16="http://schemas.microsoft.com/office/drawing/2014/main" id="{BABF84D6-8D66-2B72-5743-2C20AF41F650}"/>
              </a:ext>
            </a:extLst>
          </p:cNvPr>
          <p:cNvPicPr>
            <a:picLocks noChangeAspect="1"/>
          </p:cNvPicPr>
          <p:nvPr userDrawn="1"/>
        </p:nvPicPr>
        <p:blipFill>
          <a:blip r:embed="rId4">
            <a:alphaModFix amt="50000"/>
            <a:extLst>
              <a:ext uri="{28A0092B-C50C-407E-A947-70E740481C1C}">
                <a14:useLocalDpi xmlns:a14="http://schemas.microsoft.com/office/drawing/2010/main" val="0"/>
              </a:ext>
            </a:extLst>
          </a:blip>
          <a:srcRect/>
          <a:stretch/>
        </p:blipFill>
        <p:spPr>
          <a:xfrm>
            <a:off x="704823" y="7323712"/>
            <a:ext cx="2796522" cy="471829"/>
          </a:xfrm>
          <a:prstGeom prst="rect">
            <a:avLst/>
          </a:prstGeom>
        </p:spPr>
      </p:pic>
      <p:sp>
        <p:nvSpPr>
          <p:cNvPr id="9" name="文本框 7">
            <a:extLst>
              <a:ext uri="{FF2B5EF4-FFF2-40B4-BE49-F238E27FC236}">
                <a16:creationId xmlns:a16="http://schemas.microsoft.com/office/drawing/2014/main" id="{0C777339-437B-9BD3-7E2F-006B97C23CC7}"/>
              </a:ext>
            </a:extLst>
          </p:cNvPr>
          <p:cNvSpPr txBox="1"/>
          <p:nvPr userDrawn="1"/>
        </p:nvSpPr>
        <p:spPr>
          <a:xfrm>
            <a:off x="8598685" y="7338028"/>
            <a:ext cx="5616041" cy="424732"/>
          </a:xfrm>
          <a:prstGeom prst="rect">
            <a:avLst/>
          </a:prstGeom>
          <a:noFill/>
        </p:spPr>
        <p:txBody>
          <a:bodyPr wrap="square" rtlCol="0">
            <a:spAutoFit/>
          </a:bodyPr>
          <a:lstStyle/>
          <a:p>
            <a:pPr algn="r"/>
            <a:r>
              <a:rPr kumimoji="1" lang="en-US" altLang="zh-CN" sz="2160" b="0" i="0">
                <a:solidFill>
                  <a:schemeClr val="bg1">
                    <a:alpha val="50000"/>
                  </a:schemeClr>
                </a:solidFill>
                <a:latin typeface="Poppins Medium" pitchFamily="2" charset="77"/>
                <a:cs typeface="Poppins Medium" pitchFamily="2" charset="77"/>
              </a:rPr>
              <a:t>Run Your Best Firm. Live Your Best Life.</a:t>
            </a:r>
            <a:endParaRPr kumimoji="1" lang="zh-CN" altLang="en-US" sz="2160" b="0" i="0">
              <a:solidFill>
                <a:schemeClr val="bg1">
                  <a:alpha val="50000"/>
                </a:schemeClr>
              </a:solidFill>
              <a:latin typeface="Poppins Medium" pitchFamily="2" charset="77"/>
              <a:cs typeface="Poppins Medium" pitchFamily="2" charset="77"/>
            </a:endParaRPr>
          </a:p>
        </p:txBody>
      </p:sp>
    </p:spTree>
    <p:extLst>
      <p:ext uri="{BB962C8B-B14F-4D97-AF65-F5344CB8AC3E}">
        <p14:creationId xmlns:p14="http://schemas.microsoft.com/office/powerpoint/2010/main" val="2145431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AFA"/>
          </a:solidFill>
          <a:ln/>
        </p:spPr>
        <p:txBody>
          <a:bodyPr/>
          <a:lstStyle/>
          <a:p>
            <a:endParaRPr lang="en-US"/>
          </a:p>
        </p:txBody>
      </p:sp>
      <p:sp>
        <p:nvSpPr>
          <p:cNvPr id="3" name="Shape 1"/>
          <p:cNvSpPr/>
          <p:nvPr/>
        </p:nvSpPr>
        <p:spPr>
          <a:xfrm>
            <a:off x="0" y="0"/>
            <a:ext cx="14630400" cy="8229600"/>
          </a:xfrm>
          <a:prstGeom prst="rect">
            <a:avLst/>
          </a:prstGeom>
          <a:solidFill>
            <a:srgbClr val="FFFFFF"/>
          </a:solidFill>
          <a:ln/>
        </p:spPr>
        <p:txBody>
          <a:bodyPr/>
          <a:lstStyle/>
          <a:p>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Orange Chapter Title Slide">
    <p:bg>
      <p:bgPr>
        <a:solidFill>
          <a:schemeClr val="bg1"/>
        </a:solidFill>
        <a:effectLst/>
      </p:bgPr>
    </p:bg>
    <p:spTree>
      <p:nvGrpSpPr>
        <p:cNvPr id="1" name=""/>
        <p:cNvGrpSpPr/>
        <p:nvPr/>
      </p:nvGrpSpPr>
      <p:grpSpPr>
        <a:xfrm>
          <a:off x="0" y="0"/>
          <a:ext cx="0" cy="0"/>
          <a:chOff x="0" y="0"/>
          <a:chExt cx="0" cy="0"/>
        </a:xfrm>
      </p:grpSpPr>
      <p:sp>
        <p:nvSpPr>
          <p:cNvPr id="7" name="Circle: Hollow 13">
            <a:extLst>
              <a:ext uri="{FF2B5EF4-FFF2-40B4-BE49-F238E27FC236}">
                <a16:creationId xmlns:a16="http://schemas.microsoft.com/office/drawing/2014/main" id="{68E8BEE9-17BE-2B9E-2CAF-E626CCCFEE4D}"/>
              </a:ext>
            </a:extLst>
          </p:cNvPr>
          <p:cNvSpPr/>
          <p:nvPr userDrawn="1"/>
        </p:nvSpPr>
        <p:spPr>
          <a:xfrm>
            <a:off x="12979574" y="6628337"/>
            <a:ext cx="5027074" cy="5052335"/>
          </a:xfrm>
          <a:prstGeom prst="donut">
            <a:avLst/>
          </a:prstGeom>
          <a:solidFill>
            <a:schemeClr val="accent2">
              <a:alpha val="4992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a:solidFill>
                <a:schemeClr val="bg2"/>
              </a:solidFill>
              <a:latin typeface="Poppins" pitchFamily="2" charset="77"/>
            </a:endParaRPr>
          </a:p>
        </p:txBody>
      </p:sp>
      <p:sp>
        <p:nvSpPr>
          <p:cNvPr id="9" name="Oval 8">
            <a:extLst>
              <a:ext uri="{FF2B5EF4-FFF2-40B4-BE49-F238E27FC236}">
                <a16:creationId xmlns:a16="http://schemas.microsoft.com/office/drawing/2014/main" id="{077B6181-3D99-3B8E-B061-E66345755E89}"/>
              </a:ext>
            </a:extLst>
          </p:cNvPr>
          <p:cNvSpPr/>
          <p:nvPr userDrawn="1"/>
        </p:nvSpPr>
        <p:spPr>
          <a:xfrm>
            <a:off x="4801663" y="1601263"/>
            <a:ext cx="5027074" cy="5027074"/>
          </a:xfrm>
          <a:prstGeom prst="ellipse">
            <a:avLst/>
          </a:prstGeom>
          <a:solidFill>
            <a:schemeClr val="accent2">
              <a:alpha val="4992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a:latin typeface="Poppins" pitchFamily="2" charset="77"/>
            </a:endParaRPr>
          </a:p>
        </p:txBody>
      </p:sp>
      <p:sp>
        <p:nvSpPr>
          <p:cNvPr id="10" name="Circle: Hollow 13">
            <a:extLst>
              <a:ext uri="{FF2B5EF4-FFF2-40B4-BE49-F238E27FC236}">
                <a16:creationId xmlns:a16="http://schemas.microsoft.com/office/drawing/2014/main" id="{EF6DE663-AF09-98CB-CE95-07C73FD135DB}"/>
              </a:ext>
            </a:extLst>
          </p:cNvPr>
          <p:cNvSpPr/>
          <p:nvPr userDrawn="1"/>
        </p:nvSpPr>
        <p:spPr>
          <a:xfrm>
            <a:off x="-3376248" y="-3451071"/>
            <a:ext cx="5027074" cy="5052335"/>
          </a:xfrm>
          <a:prstGeom prst="donut">
            <a:avLst/>
          </a:prstGeom>
          <a:solidFill>
            <a:schemeClr val="accent2">
              <a:alpha val="4992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a:solidFill>
                <a:schemeClr val="bg2"/>
              </a:solidFill>
              <a:latin typeface="Poppins" pitchFamily="2" charset="77"/>
            </a:endParaRPr>
          </a:p>
        </p:txBody>
      </p:sp>
    </p:spTree>
    <p:extLst>
      <p:ext uri="{BB962C8B-B14F-4D97-AF65-F5344CB8AC3E}">
        <p14:creationId xmlns:p14="http://schemas.microsoft.com/office/powerpoint/2010/main" val="2262293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Yellow Chapter Title Slide">
    <p:bg>
      <p:bgPr>
        <a:solidFill>
          <a:schemeClr val="bg1"/>
        </a:solidFill>
        <a:effectLst/>
      </p:bgPr>
    </p:bg>
    <p:spTree>
      <p:nvGrpSpPr>
        <p:cNvPr id="1" name=""/>
        <p:cNvGrpSpPr/>
        <p:nvPr/>
      </p:nvGrpSpPr>
      <p:grpSpPr>
        <a:xfrm>
          <a:off x="0" y="0"/>
          <a:ext cx="0" cy="0"/>
          <a:chOff x="0" y="0"/>
          <a:chExt cx="0" cy="0"/>
        </a:xfrm>
      </p:grpSpPr>
      <p:sp>
        <p:nvSpPr>
          <p:cNvPr id="7" name="Circle: Hollow 13">
            <a:extLst>
              <a:ext uri="{FF2B5EF4-FFF2-40B4-BE49-F238E27FC236}">
                <a16:creationId xmlns:a16="http://schemas.microsoft.com/office/drawing/2014/main" id="{68E8BEE9-17BE-2B9E-2CAF-E626CCCFEE4D}"/>
              </a:ext>
            </a:extLst>
          </p:cNvPr>
          <p:cNvSpPr/>
          <p:nvPr userDrawn="1"/>
        </p:nvSpPr>
        <p:spPr>
          <a:xfrm>
            <a:off x="12979574" y="6628337"/>
            <a:ext cx="5027074" cy="5052335"/>
          </a:xfrm>
          <a:prstGeom prst="donut">
            <a:avLst/>
          </a:prstGeom>
          <a:solidFill>
            <a:schemeClr val="accent5">
              <a:alpha val="5003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a:solidFill>
                <a:schemeClr val="bg2"/>
              </a:solidFill>
              <a:latin typeface="Poppins" pitchFamily="2" charset="77"/>
            </a:endParaRPr>
          </a:p>
        </p:txBody>
      </p:sp>
      <p:sp>
        <p:nvSpPr>
          <p:cNvPr id="9" name="Oval 8">
            <a:extLst>
              <a:ext uri="{FF2B5EF4-FFF2-40B4-BE49-F238E27FC236}">
                <a16:creationId xmlns:a16="http://schemas.microsoft.com/office/drawing/2014/main" id="{077B6181-3D99-3B8E-B061-E66345755E89}"/>
              </a:ext>
            </a:extLst>
          </p:cNvPr>
          <p:cNvSpPr/>
          <p:nvPr userDrawn="1"/>
        </p:nvSpPr>
        <p:spPr>
          <a:xfrm>
            <a:off x="4801663" y="1601263"/>
            <a:ext cx="5027074" cy="5027074"/>
          </a:xfrm>
          <a:prstGeom prst="ellipse">
            <a:avLst/>
          </a:prstGeom>
          <a:solidFill>
            <a:schemeClr val="accent5">
              <a:alpha val="5003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a:latin typeface="Poppins" pitchFamily="2" charset="77"/>
            </a:endParaRPr>
          </a:p>
        </p:txBody>
      </p:sp>
      <p:sp>
        <p:nvSpPr>
          <p:cNvPr id="10" name="Circle: Hollow 13">
            <a:extLst>
              <a:ext uri="{FF2B5EF4-FFF2-40B4-BE49-F238E27FC236}">
                <a16:creationId xmlns:a16="http://schemas.microsoft.com/office/drawing/2014/main" id="{EF6DE663-AF09-98CB-CE95-07C73FD135DB}"/>
              </a:ext>
            </a:extLst>
          </p:cNvPr>
          <p:cNvSpPr/>
          <p:nvPr userDrawn="1"/>
        </p:nvSpPr>
        <p:spPr>
          <a:xfrm>
            <a:off x="-3376248" y="-3451071"/>
            <a:ext cx="5027074" cy="5052335"/>
          </a:xfrm>
          <a:prstGeom prst="donut">
            <a:avLst/>
          </a:prstGeom>
          <a:solidFill>
            <a:schemeClr val="accent5">
              <a:alpha val="5003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a:solidFill>
                <a:schemeClr val="bg2"/>
              </a:solidFill>
              <a:latin typeface="Poppins" pitchFamily="2" charset="77"/>
            </a:endParaRPr>
          </a:p>
        </p:txBody>
      </p:sp>
    </p:spTree>
    <p:extLst>
      <p:ext uri="{BB962C8B-B14F-4D97-AF65-F5344CB8AC3E}">
        <p14:creationId xmlns:p14="http://schemas.microsoft.com/office/powerpoint/2010/main" val="2829847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Blue Chapter Title Slide">
    <p:bg>
      <p:bgPr>
        <a:solidFill>
          <a:schemeClr val="bg1"/>
        </a:solidFill>
        <a:effectLst/>
      </p:bgPr>
    </p:bg>
    <p:spTree>
      <p:nvGrpSpPr>
        <p:cNvPr id="1" name=""/>
        <p:cNvGrpSpPr/>
        <p:nvPr/>
      </p:nvGrpSpPr>
      <p:grpSpPr>
        <a:xfrm>
          <a:off x="0" y="0"/>
          <a:ext cx="0" cy="0"/>
          <a:chOff x="0" y="0"/>
          <a:chExt cx="0" cy="0"/>
        </a:xfrm>
      </p:grpSpPr>
      <p:sp>
        <p:nvSpPr>
          <p:cNvPr id="7" name="Circle: Hollow 13">
            <a:extLst>
              <a:ext uri="{FF2B5EF4-FFF2-40B4-BE49-F238E27FC236}">
                <a16:creationId xmlns:a16="http://schemas.microsoft.com/office/drawing/2014/main" id="{68E8BEE9-17BE-2B9E-2CAF-E626CCCFEE4D}"/>
              </a:ext>
            </a:extLst>
          </p:cNvPr>
          <p:cNvSpPr/>
          <p:nvPr userDrawn="1"/>
        </p:nvSpPr>
        <p:spPr>
          <a:xfrm>
            <a:off x="12979574" y="6628337"/>
            <a:ext cx="5027074" cy="5052335"/>
          </a:xfrm>
          <a:prstGeom prst="donut">
            <a:avLst/>
          </a:prstGeom>
          <a:solidFill>
            <a:schemeClr val="accent3">
              <a:alpha val="4958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a:solidFill>
                <a:schemeClr val="bg2"/>
              </a:solidFill>
              <a:latin typeface="Poppins" pitchFamily="2" charset="77"/>
            </a:endParaRPr>
          </a:p>
        </p:txBody>
      </p:sp>
      <p:sp>
        <p:nvSpPr>
          <p:cNvPr id="9" name="Oval 8">
            <a:extLst>
              <a:ext uri="{FF2B5EF4-FFF2-40B4-BE49-F238E27FC236}">
                <a16:creationId xmlns:a16="http://schemas.microsoft.com/office/drawing/2014/main" id="{077B6181-3D99-3B8E-B061-E66345755E89}"/>
              </a:ext>
            </a:extLst>
          </p:cNvPr>
          <p:cNvSpPr/>
          <p:nvPr userDrawn="1"/>
        </p:nvSpPr>
        <p:spPr>
          <a:xfrm>
            <a:off x="4801663" y="1601263"/>
            <a:ext cx="5027074" cy="5027074"/>
          </a:xfrm>
          <a:prstGeom prst="ellipse">
            <a:avLst/>
          </a:prstGeom>
          <a:solidFill>
            <a:schemeClr val="accent3">
              <a:alpha val="4958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a:latin typeface="Poppins" pitchFamily="2" charset="77"/>
            </a:endParaRPr>
          </a:p>
        </p:txBody>
      </p:sp>
      <p:sp>
        <p:nvSpPr>
          <p:cNvPr id="10" name="Circle: Hollow 13">
            <a:extLst>
              <a:ext uri="{FF2B5EF4-FFF2-40B4-BE49-F238E27FC236}">
                <a16:creationId xmlns:a16="http://schemas.microsoft.com/office/drawing/2014/main" id="{EF6DE663-AF09-98CB-CE95-07C73FD135DB}"/>
              </a:ext>
            </a:extLst>
          </p:cNvPr>
          <p:cNvSpPr/>
          <p:nvPr userDrawn="1"/>
        </p:nvSpPr>
        <p:spPr>
          <a:xfrm>
            <a:off x="-3376248" y="-3451071"/>
            <a:ext cx="5027074" cy="5052335"/>
          </a:xfrm>
          <a:prstGeom prst="donut">
            <a:avLst/>
          </a:prstGeom>
          <a:solidFill>
            <a:schemeClr val="accent3">
              <a:alpha val="4958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a:solidFill>
                <a:schemeClr val="bg2"/>
              </a:solidFill>
              <a:latin typeface="Poppins" pitchFamily="2" charset="77"/>
            </a:endParaRPr>
          </a:p>
        </p:txBody>
      </p:sp>
    </p:spTree>
    <p:extLst>
      <p:ext uri="{BB962C8B-B14F-4D97-AF65-F5344CB8AC3E}">
        <p14:creationId xmlns:p14="http://schemas.microsoft.com/office/powerpoint/2010/main" val="2871255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Light Blue Chapter Title Slide">
    <p:bg>
      <p:bgPr>
        <a:solidFill>
          <a:schemeClr val="bg1"/>
        </a:solidFill>
        <a:effectLst/>
      </p:bgPr>
    </p:bg>
    <p:spTree>
      <p:nvGrpSpPr>
        <p:cNvPr id="1" name=""/>
        <p:cNvGrpSpPr/>
        <p:nvPr/>
      </p:nvGrpSpPr>
      <p:grpSpPr>
        <a:xfrm>
          <a:off x="0" y="0"/>
          <a:ext cx="0" cy="0"/>
          <a:chOff x="0" y="0"/>
          <a:chExt cx="0" cy="0"/>
        </a:xfrm>
      </p:grpSpPr>
      <p:sp>
        <p:nvSpPr>
          <p:cNvPr id="7" name="Circle: Hollow 13">
            <a:extLst>
              <a:ext uri="{FF2B5EF4-FFF2-40B4-BE49-F238E27FC236}">
                <a16:creationId xmlns:a16="http://schemas.microsoft.com/office/drawing/2014/main" id="{68E8BEE9-17BE-2B9E-2CAF-E626CCCFEE4D}"/>
              </a:ext>
            </a:extLst>
          </p:cNvPr>
          <p:cNvSpPr/>
          <p:nvPr userDrawn="1"/>
        </p:nvSpPr>
        <p:spPr>
          <a:xfrm>
            <a:off x="12979574" y="6628337"/>
            <a:ext cx="5027074" cy="5052335"/>
          </a:xfrm>
          <a:prstGeom prst="donut">
            <a:avLst/>
          </a:prstGeom>
          <a:solidFill>
            <a:schemeClr val="accent4">
              <a:alpha val="502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a:solidFill>
                <a:schemeClr val="bg2"/>
              </a:solidFill>
              <a:latin typeface="Poppins" pitchFamily="2" charset="77"/>
            </a:endParaRPr>
          </a:p>
        </p:txBody>
      </p:sp>
      <p:sp>
        <p:nvSpPr>
          <p:cNvPr id="9" name="Oval 8">
            <a:extLst>
              <a:ext uri="{FF2B5EF4-FFF2-40B4-BE49-F238E27FC236}">
                <a16:creationId xmlns:a16="http://schemas.microsoft.com/office/drawing/2014/main" id="{077B6181-3D99-3B8E-B061-E66345755E89}"/>
              </a:ext>
            </a:extLst>
          </p:cNvPr>
          <p:cNvSpPr/>
          <p:nvPr userDrawn="1"/>
        </p:nvSpPr>
        <p:spPr>
          <a:xfrm>
            <a:off x="4801663" y="1601263"/>
            <a:ext cx="5027074" cy="5027074"/>
          </a:xfrm>
          <a:prstGeom prst="ellipse">
            <a:avLst/>
          </a:prstGeom>
          <a:solidFill>
            <a:schemeClr val="accent4">
              <a:alpha val="502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a:latin typeface="Poppins" pitchFamily="2" charset="77"/>
            </a:endParaRPr>
          </a:p>
        </p:txBody>
      </p:sp>
      <p:sp>
        <p:nvSpPr>
          <p:cNvPr id="10" name="Circle: Hollow 13">
            <a:extLst>
              <a:ext uri="{FF2B5EF4-FFF2-40B4-BE49-F238E27FC236}">
                <a16:creationId xmlns:a16="http://schemas.microsoft.com/office/drawing/2014/main" id="{EF6DE663-AF09-98CB-CE95-07C73FD135DB}"/>
              </a:ext>
            </a:extLst>
          </p:cNvPr>
          <p:cNvSpPr/>
          <p:nvPr userDrawn="1"/>
        </p:nvSpPr>
        <p:spPr>
          <a:xfrm>
            <a:off x="-3376248" y="-3451071"/>
            <a:ext cx="5027074" cy="5052335"/>
          </a:xfrm>
          <a:prstGeom prst="donut">
            <a:avLst/>
          </a:prstGeom>
          <a:solidFill>
            <a:schemeClr val="accent4">
              <a:alpha val="502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a:solidFill>
                <a:schemeClr val="bg2"/>
              </a:solidFill>
              <a:latin typeface="Poppins" pitchFamily="2" charset="77"/>
            </a:endParaRPr>
          </a:p>
        </p:txBody>
      </p:sp>
    </p:spTree>
    <p:extLst>
      <p:ext uri="{BB962C8B-B14F-4D97-AF65-F5344CB8AC3E}">
        <p14:creationId xmlns:p14="http://schemas.microsoft.com/office/powerpoint/2010/main" val="1726519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Orange Chapter Title Slide 2">
    <p:bg>
      <p:bgPr>
        <a:solidFill>
          <a:schemeClr val="bg1"/>
        </a:solidFill>
        <a:effectLst/>
      </p:bgPr>
    </p:bg>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077B6181-3D99-3B8E-B061-E66345755E89}"/>
              </a:ext>
            </a:extLst>
          </p:cNvPr>
          <p:cNvSpPr/>
          <p:nvPr userDrawn="1"/>
        </p:nvSpPr>
        <p:spPr>
          <a:xfrm>
            <a:off x="-4593265" y="414670"/>
            <a:ext cx="7400261" cy="7400261"/>
          </a:xfrm>
          <a:prstGeom prst="ellipse">
            <a:avLst/>
          </a:prstGeom>
          <a:solidFill>
            <a:schemeClr val="accent2">
              <a:alpha val="5005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a:latin typeface="Poppins" pitchFamily="2" charset="77"/>
            </a:endParaRPr>
          </a:p>
        </p:txBody>
      </p:sp>
      <p:sp>
        <p:nvSpPr>
          <p:cNvPr id="3" name="Oval 2">
            <a:extLst>
              <a:ext uri="{FF2B5EF4-FFF2-40B4-BE49-F238E27FC236}">
                <a16:creationId xmlns:a16="http://schemas.microsoft.com/office/drawing/2014/main" id="{F760E254-5ECE-B178-E37C-AFC5EBCEE182}"/>
              </a:ext>
            </a:extLst>
          </p:cNvPr>
          <p:cNvSpPr/>
          <p:nvPr userDrawn="1"/>
        </p:nvSpPr>
        <p:spPr>
          <a:xfrm>
            <a:off x="11823404" y="414670"/>
            <a:ext cx="7400261" cy="7400261"/>
          </a:xfrm>
          <a:prstGeom prst="ellipse">
            <a:avLst/>
          </a:prstGeom>
          <a:solidFill>
            <a:schemeClr val="accent2">
              <a:alpha val="5005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a:latin typeface="Poppins" pitchFamily="2" charset="77"/>
            </a:endParaRPr>
          </a:p>
        </p:txBody>
      </p:sp>
    </p:spTree>
    <p:extLst>
      <p:ext uri="{BB962C8B-B14F-4D97-AF65-F5344CB8AC3E}">
        <p14:creationId xmlns:p14="http://schemas.microsoft.com/office/powerpoint/2010/main" val="2041538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Yellow Chapter Title Slide 2">
    <p:bg>
      <p:bgPr>
        <a:solidFill>
          <a:schemeClr val="bg1"/>
        </a:solidFill>
        <a:effectLst/>
      </p:bgPr>
    </p:bg>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077B6181-3D99-3B8E-B061-E66345755E89}"/>
              </a:ext>
            </a:extLst>
          </p:cNvPr>
          <p:cNvSpPr/>
          <p:nvPr userDrawn="1"/>
        </p:nvSpPr>
        <p:spPr>
          <a:xfrm>
            <a:off x="-4593265" y="414670"/>
            <a:ext cx="7400261" cy="7400261"/>
          </a:xfrm>
          <a:prstGeom prst="ellipse">
            <a:avLst/>
          </a:prstGeom>
          <a:solidFill>
            <a:schemeClr val="accent5">
              <a:alpha val="4976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a:latin typeface="Poppins" pitchFamily="2" charset="77"/>
            </a:endParaRPr>
          </a:p>
        </p:txBody>
      </p:sp>
      <p:sp>
        <p:nvSpPr>
          <p:cNvPr id="3" name="Oval 2">
            <a:extLst>
              <a:ext uri="{FF2B5EF4-FFF2-40B4-BE49-F238E27FC236}">
                <a16:creationId xmlns:a16="http://schemas.microsoft.com/office/drawing/2014/main" id="{F760E254-5ECE-B178-E37C-AFC5EBCEE182}"/>
              </a:ext>
            </a:extLst>
          </p:cNvPr>
          <p:cNvSpPr/>
          <p:nvPr userDrawn="1"/>
        </p:nvSpPr>
        <p:spPr>
          <a:xfrm>
            <a:off x="11823404" y="414670"/>
            <a:ext cx="7400261" cy="7400261"/>
          </a:xfrm>
          <a:prstGeom prst="ellipse">
            <a:avLst/>
          </a:prstGeom>
          <a:solidFill>
            <a:schemeClr val="accent5">
              <a:alpha val="4976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a:latin typeface="Poppins" pitchFamily="2" charset="77"/>
            </a:endParaRPr>
          </a:p>
        </p:txBody>
      </p:sp>
    </p:spTree>
    <p:extLst>
      <p:ext uri="{BB962C8B-B14F-4D97-AF65-F5344CB8AC3E}">
        <p14:creationId xmlns:p14="http://schemas.microsoft.com/office/powerpoint/2010/main" val="3205142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Blue Chapter Title Slide 2">
    <p:bg>
      <p:bgPr>
        <a:solidFill>
          <a:schemeClr val="bg1"/>
        </a:solidFill>
        <a:effectLst/>
      </p:bgPr>
    </p:bg>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077B6181-3D99-3B8E-B061-E66345755E89}"/>
              </a:ext>
            </a:extLst>
          </p:cNvPr>
          <p:cNvSpPr/>
          <p:nvPr userDrawn="1"/>
        </p:nvSpPr>
        <p:spPr>
          <a:xfrm>
            <a:off x="-4593265" y="414670"/>
            <a:ext cx="7400261" cy="7400261"/>
          </a:xfrm>
          <a:prstGeom prst="ellipse">
            <a:avLst/>
          </a:prstGeom>
          <a:solidFill>
            <a:schemeClr val="accent3">
              <a:alpha val="4976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a:latin typeface="Poppins" pitchFamily="2" charset="77"/>
            </a:endParaRPr>
          </a:p>
        </p:txBody>
      </p:sp>
      <p:sp>
        <p:nvSpPr>
          <p:cNvPr id="3" name="Oval 2">
            <a:extLst>
              <a:ext uri="{FF2B5EF4-FFF2-40B4-BE49-F238E27FC236}">
                <a16:creationId xmlns:a16="http://schemas.microsoft.com/office/drawing/2014/main" id="{F760E254-5ECE-B178-E37C-AFC5EBCEE182}"/>
              </a:ext>
            </a:extLst>
          </p:cNvPr>
          <p:cNvSpPr/>
          <p:nvPr userDrawn="1"/>
        </p:nvSpPr>
        <p:spPr>
          <a:xfrm>
            <a:off x="11823404" y="414670"/>
            <a:ext cx="7400261" cy="7400261"/>
          </a:xfrm>
          <a:prstGeom prst="ellipse">
            <a:avLst/>
          </a:prstGeom>
          <a:solidFill>
            <a:schemeClr val="accent3">
              <a:alpha val="4976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a:latin typeface="Poppins" pitchFamily="2" charset="77"/>
            </a:endParaRPr>
          </a:p>
        </p:txBody>
      </p:sp>
    </p:spTree>
    <p:extLst>
      <p:ext uri="{BB962C8B-B14F-4D97-AF65-F5344CB8AC3E}">
        <p14:creationId xmlns:p14="http://schemas.microsoft.com/office/powerpoint/2010/main" val="738008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Light Blue Chapter Title Slide 2">
    <p:bg>
      <p:bgPr>
        <a:solidFill>
          <a:schemeClr val="bg1"/>
        </a:solidFill>
        <a:effectLst/>
      </p:bgPr>
    </p:bg>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077B6181-3D99-3B8E-B061-E66345755E89}"/>
              </a:ext>
            </a:extLst>
          </p:cNvPr>
          <p:cNvSpPr/>
          <p:nvPr userDrawn="1"/>
        </p:nvSpPr>
        <p:spPr>
          <a:xfrm>
            <a:off x="-4593265" y="414670"/>
            <a:ext cx="7400261" cy="7400261"/>
          </a:xfrm>
          <a:prstGeom prst="ellipse">
            <a:avLst/>
          </a:prstGeom>
          <a:solidFill>
            <a:schemeClr val="accent4">
              <a:alpha val="4976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a:latin typeface="Poppins" pitchFamily="2" charset="77"/>
            </a:endParaRPr>
          </a:p>
        </p:txBody>
      </p:sp>
      <p:sp>
        <p:nvSpPr>
          <p:cNvPr id="3" name="Oval 2">
            <a:extLst>
              <a:ext uri="{FF2B5EF4-FFF2-40B4-BE49-F238E27FC236}">
                <a16:creationId xmlns:a16="http://schemas.microsoft.com/office/drawing/2014/main" id="{F760E254-5ECE-B178-E37C-AFC5EBCEE182}"/>
              </a:ext>
            </a:extLst>
          </p:cNvPr>
          <p:cNvSpPr/>
          <p:nvPr userDrawn="1"/>
        </p:nvSpPr>
        <p:spPr>
          <a:xfrm>
            <a:off x="11823404" y="414670"/>
            <a:ext cx="7400261" cy="7400261"/>
          </a:xfrm>
          <a:prstGeom prst="ellipse">
            <a:avLst/>
          </a:prstGeom>
          <a:solidFill>
            <a:schemeClr val="accent4">
              <a:alpha val="4976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a:latin typeface="Poppins" pitchFamily="2" charset="77"/>
            </a:endParaRPr>
          </a:p>
        </p:txBody>
      </p:sp>
    </p:spTree>
    <p:extLst>
      <p:ext uri="{BB962C8B-B14F-4D97-AF65-F5344CB8AC3E}">
        <p14:creationId xmlns:p14="http://schemas.microsoft.com/office/powerpoint/2010/main" val="521905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Orange Outline Slide">
    <p:bg>
      <p:bgPr>
        <a:solidFill>
          <a:schemeClr val="accent4">
            <a:alpha val="0"/>
          </a:schemeClr>
        </a:solidFill>
        <a:effectLst/>
      </p:bgPr>
    </p:bg>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8EC7742A-1C15-A0C3-27B5-311BB4BE0693}"/>
              </a:ext>
            </a:extLst>
          </p:cNvPr>
          <p:cNvSpPr/>
          <p:nvPr userDrawn="1"/>
        </p:nvSpPr>
        <p:spPr>
          <a:xfrm>
            <a:off x="352501" y="345120"/>
            <a:ext cx="13925398" cy="7539360"/>
          </a:xfrm>
          <a:prstGeom prst="roundRect">
            <a:avLst>
              <a:gd name="adj" fmla="val 2282"/>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a:latin typeface="Poppins" pitchFamily="2" charset="77"/>
            </a:endParaRPr>
          </a:p>
        </p:txBody>
      </p:sp>
    </p:spTree>
    <p:extLst>
      <p:ext uri="{BB962C8B-B14F-4D97-AF65-F5344CB8AC3E}">
        <p14:creationId xmlns:p14="http://schemas.microsoft.com/office/powerpoint/2010/main" val="397918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Yellow Outline Slide">
    <p:bg>
      <p:bgPr>
        <a:solidFill>
          <a:schemeClr val="accent4">
            <a:alpha val="0"/>
          </a:schemeClr>
        </a:solidFill>
        <a:effectLst/>
      </p:bgPr>
    </p:bg>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8EC7742A-1C15-A0C3-27B5-311BB4BE0693}"/>
              </a:ext>
            </a:extLst>
          </p:cNvPr>
          <p:cNvSpPr/>
          <p:nvPr userDrawn="1"/>
        </p:nvSpPr>
        <p:spPr>
          <a:xfrm>
            <a:off x="352501" y="345120"/>
            <a:ext cx="13925398" cy="7539360"/>
          </a:xfrm>
          <a:prstGeom prst="roundRect">
            <a:avLst>
              <a:gd name="adj" fmla="val 2282"/>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a:latin typeface="Poppins" pitchFamily="2" charset="77"/>
            </a:endParaRPr>
          </a:p>
        </p:txBody>
      </p:sp>
    </p:spTree>
    <p:extLst>
      <p:ext uri="{BB962C8B-B14F-4D97-AF65-F5344CB8AC3E}">
        <p14:creationId xmlns:p14="http://schemas.microsoft.com/office/powerpoint/2010/main" val="758264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AFA"/>
          </a:solidFill>
          <a:ln/>
        </p:spPr>
        <p:txBody>
          <a:bodyPr/>
          <a:lstStyle/>
          <a:p>
            <a:endParaRPr lang="en-US"/>
          </a:p>
        </p:txBody>
      </p:sp>
      <p:sp>
        <p:nvSpPr>
          <p:cNvPr id="3" name="Shape 1"/>
          <p:cNvSpPr/>
          <p:nvPr/>
        </p:nvSpPr>
        <p:spPr>
          <a:xfrm>
            <a:off x="0" y="0"/>
            <a:ext cx="14630400" cy="8229600"/>
          </a:xfrm>
          <a:prstGeom prst="rect">
            <a:avLst/>
          </a:prstGeom>
          <a:solidFill>
            <a:srgbClr val="FFFFFF"/>
          </a:solidFill>
          <a:ln/>
        </p:spPr>
        <p:txBody>
          <a:bodyPr/>
          <a:lstStyle/>
          <a:p>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Navy Outline Slide">
    <p:bg>
      <p:bgPr>
        <a:solidFill>
          <a:schemeClr val="accent3">
            <a:alpha val="0"/>
          </a:schemeClr>
        </a:solidFill>
        <a:effectLst/>
      </p:bgPr>
    </p:bg>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8EC7742A-1C15-A0C3-27B5-311BB4BE0693}"/>
              </a:ext>
            </a:extLst>
          </p:cNvPr>
          <p:cNvSpPr/>
          <p:nvPr userDrawn="1"/>
        </p:nvSpPr>
        <p:spPr>
          <a:xfrm>
            <a:off x="352501" y="345120"/>
            <a:ext cx="13925398" cy="7539360"/>
          </a:xfrm>
          <a:prstGeom prst="roundRect">
            <a:avLst>
              <a:gd name="adj" fmla="val 2282"/>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a:latin typeface="Poppins" pitchFamily="2" charset="77"/>
            </a:endParaRPr>
          </a:p>
        </p:txBody>
      </p:sp>
    </p:spTree>
    <p:extLst>
      <p:ext uri="{BB962C8B-B14F-4D97-AF65-F5344CB8AC3E}">
        <p14:creationId xmlns:p14="http://schemas.microsoft.com/office/powerpoint/2010/main" val="3037298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Blue Outline Slide">
    <p:bg>
      <p:bgPr>
        <a:solidFill>
          <a:schemeClr val="accent3">
            <a:alpha val="0"/>
          </a:schemeClr>
        </a:solidFill>
        <a:effectLst/>
      </p:bgPr>
    </p:bg>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8EC7742A-1C15-A0C3-27B5-311BB4BE0693}"/>
              </a:ext>
            </a:extLst>
          </p:cNvPr>
          <p:cNvSpPr/>
          <p:nvPr userDrawn="1"/>
        </p:nvSpPr>
        <p:spPr>
          <a:xfrm>
            <a:off x="352501" y="345120"/>
            <a:ext cx="13925398" cy="7539360"/>
          </a:xfrm>
          <a:prstGeom prst="roundRect">
            <a:avLst>
              <a:gd name="adj" fmla="val 2282"/>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a:latin typeface="Poppins" pitchFamily="2" charset="77"/>
            </a:endParaRPr>
          </a:p>
        </p:txBody>
      </p:sp>
    </p:spTree>
    <p:extLst>
      <p:ext uri="{BB962C8B-B14F-4D97-AF65-F5344CB8AC3E}">
        <p14:creationId xmlns:p14="http://schemas.microsoft.com/office/powerpoint/2010/main" val="1236677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Light Blue Outline Slide">
    <p:bg>
      <p:bgPr>
        <a:solidFill>
          <a:schemeClr val="accent4">
            <a:alpha val="0"/>
          </a:schemeClr>
        </a:solidFill>
        <a:effectLst/>
      </p:bgPr>
    </p:bg>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8EC7742A-1C15-A0C3-27B5-311BB4BE0693}"/>
              </a:ext>
            </a:extLst>
          </p:cNvPr>
          <p:cNvSpPr/>
          <p:nvPr userDrawn="1"/>
        </p:nvSpPr>
        <p:spPr>
          <a:xfrm>
            <a:off x="352501" y="345120"/>
            <a:ext cx="13925398" cy="7539360"/>
          </a:xfrm>
          <a:prstGeom prst="roundRect">
            <a:avLst>
              <a:gd name="adj" fmla="val 2282"/>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a:latin typeface="Poppins" pitchFamily="2" charset="77"/>
            </a:endParaRPr>
          </a:p>
        </p:txBody>
      </p:sp>
    </p:spTree>
    <p:extLst>
      <p:ext uri="{BB962C8B-B14F-4D97-AF65-F5344CB8AC3E}">
        <p14:creationId xmlns:p14="http://schemas.microsoft.com/office/powerpoint/2010/main" val="902895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48359" y="784776"/>
            <a:ext cx="6143500" cy="2732642"/>
          </a:xfrm>
          <a:prstGeom prst="rect">
            <a:avLst/>
          </a:prstGeom>
        </p:spPr>
        <p:txBody>
          <a:bodyPr bIns="0" anchor="t">
            <a:normAutofit/>
          </a:bodyPr>
          <a:lstStyle>
            <a:lvl1pPr algn="l">
              <a:defRPr sz="5280" b="0" i="0" cap="none">
                <a:solidFill>
                  <a:schemeClr val="accent1"/>
                </a:solidFill>
                <a:latin typeface="Poppins ExtraBold" pitchFamily="2" charset="77"/>
                <a:cs typeface="Poppins ExtraBold" pitchFamily="2" charset="77"/>
              </a:defRPr>
            </a:lvl1pPr>
          </a:lstStyle>
          <a:p>
            <a:r>
              <a:rPr lang="en-US"/>
              <a:t>Smokeball Global PowerPoint</a:t>
            </a:r>
          </a:p>
        </p:txBody>
      </p:sp>
      <p:sp>
        <p:nvSpPr>
          <p:cNvPr id="3" name="Subtitle 2"/>
          <p:cNvSpPr>
            <a:spLocks noGrp="1"/>
          </p:cNvSpPr>
          <p:nvPr>
            <p:ph type="subTitle" idx="1" hasCustomPrompt="1"/>
          </p:nvPr>
        </p:nvSpPr>
        <p:spPr>
          <a:xfrm>
            <a:off x="948358" y="3922092"/>
            <a:ext cx="6143500" cy="1913885"/>
          </a:xfrm>
          <a:prstGeom prst="rect">
            <a:avLst/>
          </a:prstGeom>
        </p:spPr>
        <p:txBody>
          <a:bodyPr tIns="91440" bIns="91440">
            <a:noAutofit/>
          </a:bodyPr>
          <a:lstStyle>
            <a:lvl1pPr marL="0" marR="0" indent="0" algn="l" defTabSz="1463004" rtl="0" eaLnBrk="1" fontAlgn="auto" latinLnBrk="0" hangingPunct="1">
              <a:lnSpc>
                <a:spcPct val="100000"/>
              </a:lnSpc>
              <a:spcBef>
                <a:spcPct val="20000"/>
              </a:spcBef>
              <a:spcAft>
                <a:spcPts val="0"/>
              </a:spcAft>
              <a:buClrTx/>
              <a:buSzTx/>
              <a:buFont typeface="Poppins" pitchFamily="34" charset="0"/>
              <a:buNone/>
              <a:tabLst/>
              <a:defRPr sz="2160" b="0" i="0" cap="none" baseline="0">
                <a:solidFill>
                  <a:schemeClr val="tx2"/>
                </a:solidFill>
                <a:latin typeface="Poppins" pitchFamily="2" charset="77"/>
                <a:cs typeface="Poppins Light" pitchFamily="2" charset="77"/>
              </a:defRPr>
            </a:lvl1pPr>
            <a:lvl2pPr marL="548640" indent="0" algn="ctr">
              <a:buNone/>
              <a:defRPr sz="216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This is your subtitle (presenters, etc.)</a:t>
            </a:r>
          </a:p>
          <a:p>
            <a:pPr marL="0" marR="0" lvl="0" indent="0" algn="l" defTabSz="1463004" rtl="0" eaLnBrk="1" fontAlgn="auto" latinLnBrk="0" hangingPunct="1">
              <a:lnSpc>
                <a:spcPct val="100000"/>
              </a:lnSpc>
              <a:spcBef>
                <a:spcPct val="20000"/>
              </a:spcBef>
              <a:spcAft>
                <a:spcPts val="0"/>
              </a:spcAft>
              <a:buClrTx/>
              <a:buSzTx/>
              <a:buFont typeface="Poppins" pitchFamily="34" charset="0"/>
              <a:buNone/>
              <a:tabLst/>
              <a:defRPr/>
            </a:pPr>
            <a:r>
              <a:rPr lang="en-US" err="1"/>
              <a:t>LorLorem</a:t>
            </a:r>
            <a:r>
              <a:rPr lang="en-US"/>
              <a:t> ipsum dolor sit </a:t>
            </a:r>
            <a:r>
              <a:rPr lang="en-US" err="1"/>
              <a:t>amet</a:t>
            </a:r>
            <a:r>
              <a:rPr lang="en-US"/>
              <a:t>, </a:t>
            </a:r>
            <a:r>
              <a:rPr lang="en-US" err="1"/>
              <a:t>consectetuer</a:t>
            </a:r>
            <a:r>
              <a:rPr lang="en-US"/>
              <a:t> </a:t>
            </a:r>
            <a:r>
              <a:rPr lang="en-US" err="1"/>
              <a:t>em</a:t>
            </a:r>
            <a:r>
              <a:rPr lang="en-US"/>
              <a:t> ipsum dolor sit </a:t>
            </a:r>
            <a:r>
              <a:rPr lang="en-US" err="1"/>
              <a:t>amet</a:t>
            </a:r>
            <a:r>
              <a:rPr lang="en-US"/>
              <a:t>, </a:t>
            </a:r>
            <a:r>
              <a:rPr lang="en-US" err="1"/>
              <a:t>consectetuer</a:t>
            </a:r>
            <a:r>
              <a:rPr lang="en-US"/>
              <a:t> Lorem ipsum dolor sit </a:t>
            </a:r>
            <a:r>
              <a:rPr lang="en-US" err="1"/>
              <a:t>amet</a:t>
            </a:r>
            <a:r>
              <a:rPr lang="en-US"/>
              <a:t>, </a:t>
            </a:r>
            <a:r>
              <a:rPr lang="en-US" err="1"/>
              <a:t>consectetuer</a:t>
            </a:r>
            <a:r>
              <a:rPr lang="en-US"/>
              <a:t> Lorem ipsum dolor sit </a:t>
            </a:r>
            <a:r>
              <a:rPr lang="en-US" err="1"/>
              <a:t>amet</a:t>
            </a:r>
            <a:r>
              <a:rPr lang="en-US"/>
              <a:t>,</a:t>
            </a:r>
          </a:p>
          <a:p>
            <a:pPr marL="0" marR="0" lvl="0" indent="0" algn="l" defTabSz="1463004" rtl="0" eaLnBrk="1" fontAlgn="auto" latinLnBrk="0" hangingPunct="1">
              <a:lnSpc>
                <a:spcPct val="100000"/>
              </a:lnSpc>
              <a:spcBef>
                <a:spcPct val="20000"/>
              </a:spcBef>
              <a:spcAft>
                <a:spcPts val="0"/>
              </a:spcAft>
              <a:buClrTx/>
              <a:buSzTx/>
              <a:buFont typeface="Poppins" pitchFamily="34" charset="0"/>
              <a:buNone/>
              <a:tabLst/>
              <a:defRPr/>
            </a:pPr>
            <a:endParaRPr lang="en-US"/>
          </a:p>
        </p:txBody>
      </p:sp>
      <p:pic>
        <p:nvPicPr>
          <p:cNvPr id="11" name="Picture 10" descr="Logo&#10;&#10;Description automatically generated">
            <a:extLst>
              <a:ext uri="{FF2B5EF4-FFF2-40B4-BE49-F238E27FC236}">
                <a16:creationId xmlns:a16="http://schemas.microsoft.com/office/drawing/2014/main" id="{932CAE49-5332-0C46-91B9-CAA4041F2E88}"/>
              </a:ext>
            </a:extLst>
          </p:cNvPr>
          <p:cNvPicPr>
            <a:picLocks noChangeAspect="1"/>
          </p:cNvPicPr>
          <p:nvPr userDrawn="1"/>
        </p:nvPicPr>
        <p:blipFill>
          <a:blip r:embed="rId2"/>
          <a:stretch>
            <a:fillRect/>
          </a:stretch>
        </p:blipFill>
        <p:spPr>
          <a:xfrm>
            <a:off x="948359" y="6991518"/>
            <a:ext cx="3107118" cy="540700"/>
          </a:xfrm>
          <a:prstGeom prst="rect">
            <a:avLst/>
          </a:prstGeom>
        </p:spPr>
      </p:pic>
      <p:pic>
        <p:nvPicPr>
          <p:cNvPr id="4" name="Picture 3">
            <a:extLst>
              <a:ext uri="{FF2B5EF4-FFF2-40B4-BE49-F238E27FC236}">
                <a16:creationId xmlns:a16="http://schemas.microsoft.com/office/drawing/2014/main" id="{D0B400F1-415B-721B-450F-D793044699AA}"/>
              </a:ext>
            </a:extLst>
          </p:cNvPr>
          <p:cNvPicPr>
            <a:picLocks noChangeAspect="1"/>
          </p:cNvPicPr>
          <p:nvPr userDrawn="1"/>
        </p:nvPicPr>
        <p:blipFill>
          <a:blip r:embed="rId3"/>
          <a:stretch>
            <a:fillRect/>
          </a:stretch>
        </p:blipFill>
        <p:spPr>
          <a:xfrm>
            <a:off x="-42897" y="-22718"/>
            <a:ext cx="14716194" cy="8275036"/>
          </a:xfrm>
          <a:prstGeom prst="rect">
            <a:avLst/>
          </a:prstGeom>
        </p:spPr>
      </p:pic>
    </p:spTree>
    <p:extLst>
      <p:ext uri="{BB962C8B-B14F-4D97-AF65-F5344CB8AC3E}">
        <p14:creationId xmlns:p14="http://schemas.microsoft.com/office/powerpoint/2010/main" val="2515226868"/>
      </p:ext>
    </p:extLst>
  </p:cSld>
  <p:clrMapOvr>
    <a:masterClrMapping/>
  </p:clrMapOvr>
  <p:transition spd="slow">
    <p:push dir="u"/>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2_About Smokeball ">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FAE2E35-2E84-48B9-954D-4D5F84397FF4}"/>
              </a:ext>
            </a:extLst>
          </p:cNvPr>
          <p:cNvSpPr txBox="1"/>
          <p:nvPr userDrawn="1"/>
        </p:nvSpPr>
        <p:spPr>
          <a:xfrm>
            <a:off x="6126426" y="1963123"/>
            <a:ext cx="7116220" cy="814903"/>
          </a:xfrm>
          <a:prstGeom prst="rect">
            <a:avLst/>
          </a:prstGeom>
          <a:noFill/>
        </p:spPr>
        <p:txBody>
          <a:bodyPr wrap="square" rtlCol="0">
            <a:spAutoFit/>
          </a:bodyPr>
          <a:lstStyle/>
          <a:p>
            <a:pPr>
              <a:lnSpc>
                <a:spcPts val="5920"/>
              </a:lnSpc>
            </a:pPr>
            <a:r>
              <a:rPr lang="en-US" sz="4320" b="1" i="0">
                <a:latin typeface="Poppins ExtraBold" pitchFamily="2" charset="77"/>
                <a:cs typeface="Poppins ExtraBold" pitchFamily="2" charset="77"/>
              </a:rPr>
              <a:t>A little about Smokeball</a:t>
            </a:r>
          </a:p>
        </p:txBody>
      </p:sp>
      <p:pic>
        <p:nvPicPr>
          <p:cNvPr id="5" name="Picture Placeholder 3" descr="A picture containing text, indoor, ceiling, table&#10;&#10;Description automatically generated">
            <a:extLst>
              <a:ext uri="{FF2B5EF4-FFF2-40B4-BE49-F238E27FC236}">
                <a16:creationId xmlns:a16="http://schemas.microsoft.com/office/drawing/2014/main" id="{8D749670-483F-4409-B137-9B098457045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
            <a:ext cx="5334000" cy="8229599"/>
          </a:xfrm>
          <a:prstGeom prst="rect">
            <a:avLst/>
          </a:prstGeom>
        </p:spPr>
      </p:pic>
      <p:sp>
        <p:nvSpPr>
          <p:cNvPr id="6" name="TextBox 5">
            <a:extLst>
              <a:ext uri="{FF2B5EF4-FFF2-40B4-BE49-F238E27FC236}">
                <a16:creationId xmlns:a16="http://schemas.microsoft.com/office/drawing/2014/main" id="{DFA1FCA8-15A4-43CD-BD24-57371A097A07}"/>
              </a:ext>
            </a:extLst>
          </p:cNvPr>
          <p:cNvSpPr txBox="1"/>
          <p:nvPr userDrawn="1"/>
        </p:nvSpPr>
        <p:spPr>
          <a:xfrm>
            <a:off x="6126426" y="3617698"/>
            <a:ext cx="2382286" cy="2448171"/>
          </a:xfrm>
          <a:prstGeom prst="rect">
            <a:avLst/>
          </a:prstGeom>
          <a:noFill/>
        </p:spPr>
        <p:txBody>
          <a:bodyPr wrap="square" rtlCol="0">
            <a:spAutoFit/>
          </a:bodyPr>
          <a:lstStyle/>
          <a:p>
            <a:pPr>
              <a:lnSpc>
                <a:spcPct val="150000"/>
              </a:lnSpc>
            </a:pPr>
            <a:r>
              <a:rPr lang="en-US" sz="3199" b="1" i="0">
                <a:solidFill>
                  <a:srgbClr val="EF7F29"/>
                </a:solidFill>
                <a:latin typeface="Poppins ExtraBold" pitchFamily="2" charset="77"/>
                <a:ea typeface="Roboto Black" panose="02000000000000000000" pitchFamily="2" charset="0"/>
                <a:cs typeface="Poppins ExtraBold" pitchFamily="2" charset="77"/>
              </a:rPr>
              <a:t>20+</a:t>
            </a:r>
          </a:p>
          <a:p>
            <a:pPr>
              <a:lnSpc>
                <a:spcPct val="110000"/>
              </a:lnSpc>
              <a:defRPr/>
            </a:pPr>
            <a:r>
              <a:rPr lang="en-US" sz="1200" b="1" i="0">
                <a:solidFill>
                  <a:srgbClr val="EF7F29"/>
                </a:solidFill>
                <a:latin typeface="Poppins SemiBold" pitchFamily="2" charset="77"/>
                <a:ea typeface="Roboto" panose="02000000000000000000" pitchFamily="2" charset="0"/>
                <a:cs typeface="Poppins SemiBold" pitchFamily="2" charset="77"/>
              </a:rPr>
              <a:t>YEARS IN LEGAL TECH</a:t>
            </a:r>
          </a:p>
          <a:p>
            <a:pPr>
              <a:lnSpc>
                <a:spcPct val="110000"/>
              </a:lnSpc>
              <a:defRPr/>
            </a:pPr>
            <a:endParaRPr lang="en-US" sz="1200" b="0" i="0">
              <a:solidFill>
                <a:schemeClr val="tx1">
                  <a:lumMod val="50000"/>
                  <a:lumOff val="50000"/>
                </a:schemeClr>
              </a:solidFill>
              <a:latin typeface="Poppins" pitchFamily="2" charset="77"/>
              <a:ea typeface="Roboto" panose="02000000000000000000" pitchFamily="2" charset="0"/>
              <a:cs typeface="Poppins" pitchFamily="2" charset="77"/>
            </a:endParaRPr>
          </a:p>
          <a:p>
            <a:pPr>
              <a:lnSpc>
                <a:spcPct val="110000"/>
              </a:lnSpc>
              <a:defRPr/>
            </a:pPr>
            <a:r>
              <a:rPr lang="en-US" sz="1200" b="0" i="0">
                <a:solidFill>
                  <a:schemeClr val="tx2"/>
                </a:solidFill>
                <a:latin typeface="Poppins" pitchFamily="2" charset="77"/>
                <a:ea typeface="Roboto" panose="02000000000000000000" pitchFamily="2" charset="0"/>
                <a:cs typeface="Poppins" pitchFamily="2" charset="77"/>
              </a:rPr>
              <a:t>Smokeball was founded by technology leaders with more than 20 years of experience in delivering impactful legal technology products.</a:t>
            </a:r>
            <a:endParaRPr lang="en-JM" sz="1200" b="0" i="0">
              <a:solidFill>
                <a:schemeClr val="tx2"/>
              </a:solidFill>
              <a:latin typeface="Poppins" pitchFamily="2" charset="77"/>
              <a:ea typeface="Roboto" panose="02000000000000000000" pitchFamily="2" charset="0"/>
              <a:cs typeface="Poppins" pitchFamily="2" charset="77"/>
            </a:endParaRPr>
          </a:p>
        </p:txBody>
      </p:sp>
      <p:sp>
        <p:nvSpPr>
          <p:cNvPr id="7" name="TextBox 6">
            <a:extLst>
              <a:ext uri="{FF2B5EF4-FFF2-40B4-BE49-F238E27FC236}">
                <a16:creationId xmlns:a16="http://schemas.microsoft.com/office/drawing/2014/main" id="{9A5062A8-BB8F-4089-B41E-C4895E712F5F}"/>
              </a:ext>
            </a:extLst>
          </p:cNvPr>
          <p:cNvSpPr txBox="1"/>
          <p:nvPr userDrawn="1"/>
        </p:nvSpPr>
        <p:spPr>
          <a:xfrm>
            <a:off x="8775171" y="3617696"/>
            <a:ext cx="2382286" cy="2651303"/>
          </a:xfrm>
          <a:prstGeom prst="rect">
            <a:avLst/>
          </a:prstGeom>
          <a:noFill/>
        </p:spPr>
        <p:txBody>
          <a:bodyPr wrap="square" rtlCol="0">
            <a:spAutoFit/>
          </a:bodyPr>
          <a:lstStyle/>
          <a:p>
            <a:pPr marL="0" algn="l" defTabSz="548640" rtl="0" eaLnBrk="1" latinLnBrk="0" hangingPunct="1">
              <a:lnSpc>
                <a:spcPct val="150000"/>
              </a:lnSpc>
            </a:pPr>
            <a:r>
              <a:rPr lang="en-US" sz="3199" b="1" i="0" kern="1200">
                <a:solidFill>
                  <a:srgbClr val="EF7F29"/>
                </a:solidFill>
                <a:latin typeface="Poppins ExtraBold" pitchFamily="2" charset="77"/>
                <a:ea typeface="Roboto Black" panose="02000000000000000000" pitchFamily="2" charset="0"/>
                <a:cs typeface="Poppins ExtraBold" pitchFamily="2" charset="77"/>
              </a:rPr>
              <a:t>50%</a:t>
            </a:r>
          </a:p>
          <a:p>
            <a:pPr marL="0" algn="l" defTabSz="548640" rtl="0" eaLnBrk="1" latinLnBrk="0" hangingPunct="1">
              <a:lnSpc>
                <a:spcPct val="110000"/>
              </a:lnSpc>
              <a:defRPr/>
            </a:pPr>
            <a:r>
              <a:rPr lang="en-US" sz="1200" b="1" i="0" kern="1200">
                <a:solidFill>
                  <a:srgbClr val="EF7F29"/>
                </a:solidFill>
                <a:latin typeface="Poppins SemiBold" pitchFamily="2" charset="77"/>
                <a:ea typeface="Roboto" panose="02000000000000000000" pitchFamily="2" charset="0"/>
                <a:cs typeface="Poppins SemiBold" pitchFamily="2" charset="77"/>
              </a:rPr>
              <a:t>STAFF WITH LEGAL </a:t>
            </a:r>
            <a:br>
              <a:rPr lang="en-US" sz="1200" b="1" i="0" kern="1200">
                <a:solidFill>
                  <a:srgbClr val="EF7F29"/>
                </a:solidFill>
                <a:latin typeface="Poppins SemiBold" pitchFamily="2" charset="77"/>
                <a:ea typeface="Roboto" panose="02000000000000000000" pitchFamily="2" charset="0"/>
                <a:cs typeface="Poppins SemiBold" pitchFamily="2" charset="77"/>
              </a:rPr>
            </a:br>
            <a:r>
              <a:rPr lang="en-US" sz="1200" b="1" i="0" kern="1200">
                <a:solidFill>
                  <a:srgbClr val="EF7F29"/>
                </a:solidFill>
                <a:latin typeface="Poppins SemiBold" pitchFamily="2" charset="77"/>
                <a:ea typeface="Roboto" panose="02000000000000000000" pitchFamily="2" charset="0"/>
                <a:cs typeface="Poppins SemiBold" pitchFamily="2" charset="77"/>
              </a:rPr>
              <a:t>PRACTICE BACKGROUND</a:t>
            </a:r>
          </a:p>
          <a:p>
            <a:pPr>
              <a:lnSpc>
                <a:spcPct val="110000"/>
              </a:lnSpc>
              <a:defRPr/>
            </a:pPr>
            <a:endParaRPr lang="en-US" sz="1200" b="0" i="0">
              <a:solidFill>
                <a:schemeClr val="tx2"/>
              </a:solidFill>
              <a:latin typeface="Poppins" pitchFamily="2" charset="77"/>
              <a:ea typeface="Roboto" panose="02000000000000000000" pitchFamily="2" charset="0"/>
              <a:cs typeface="Poppins" pitchFamily="2" charset="77"/>
            </a:endParaRPr>
          </a:p>
          <a:p>
            <a:pPr>
              <a:lnSpc>
                <a:spcPct val="110000"/>
              </a:lnSpc>
              <a:defRPr/>
            </a:pPr>
            <a:r>
              <a:rPr lang="en-US" sz="1200" b="0" i="0">
                <a:solidFill>
                  <a:schemeClr val="tx2"/>
                </a:solidFill>
                <a:latin typeface="Poppins" pitchFamily="2" charset="77"/>
                <a:ea typeface="Roboto" panose="02000000000000000000" pitchFamily="2" charset="0"/>
                <a:cs typeface="Poppins" pitchFamily="2" charset="77"/>
              </a:rPr>
              <a:t>We are focused on developing a team that shares a profound love for the law and is compelled to help small law firms be successful.</a:t>
            </a:r>
            <a:endParaRPr lang="en-JM" sz="1200" b="0" i="0">
              <a:solidFill>
                <a:schemeClr val="tx2"/>
              </a:solidFill>
              <a:latin typeface="Poppins" pitchFamily="2" charset="77"/>
              <a:ea typeface="Roboto" panose="02000000000000000000" pitchFamily="2" charset="0"/>
              <a:cs typeface="Poppins" pitchFamily="2" charset="77"/>
            </a:endParaRPr>
          </a:p>
        </p:txBody>
      </p:sp>
      <p:sp>
        <p:nvSpPr>
          <p:cNvPr id="8" name="TextBox 7">
            <a:extLst>
              <a:ext uri="{FF2B5EF4-FFF2-40B4-BE49-F238E27FC236}">
                <a16:creationId xmlns:a16="http://schemas.microsoft.com/office/drawing/2014/main" id="{58971E9F-930A-47F3-8325-32B6A63E1291}"/>
              </a:ext>
            </a:extLst>
          </p:cNvPr>
          <p:cNvSpPr txBox="1"/>
          <p:nvPr userDrawn="1"/>
        </p:nvSpPr>
        <p:spPr>
          <a:xfrm>
            <a:off x="11423916" y="3617697"/>
            <a:ext cx="2382286" cy="2245038"/>
          </a:xfrm>
          <a:prstGeom prst="rect">
            <a:avLst/>
          </a:prstGeom>
          <a:noFill/>
        </p:spPr>
        <p:txBody>
          <a:bodyPr wrap="square" rtlCol="0">
            <a:spAutoFit/>
          </a:bodyPr>
          <a:lstStyle/>
          <a:p>
            <a:pPr marL="0" algn="l" defTabSz="548640" rtl="0" eaLnBrk="1" latinLnBrk="0" hangingPunct="1">
              <a:lnSpc>
                <a:spcPct val="150000"/>
              </a:lnSpc>
            </a:pPr>
            <a:r>
              <a:rPr lang="en-US" sz="3199" b="1" i="0" kern="1200">
                <a:solidFill>
                  <a:srgbClr val="EF7F29"/>
                </a:solidFill>
                <a:latin typeface="Poppins ExtraBold" pitchFamily="2" charset="77"/>
                <a:ea typeface="Roboto Black" panose="02000000000000000000" pitchFamily="2" charset="0"/>
                <a:cs typeface="Poppins ExtraBold" pitchFamily="2" charset="77"/>
              </a:rPr>
              <a:t>Global</a:t>
            </a:r>
          </a:p>
          <a:p>
            <a:pPr>
              <a:lnSpc>
                <a:spcPct val="110000"/>
              </a:lnSpc>
              <a:defRPr/>
            </a:pPr>
            <a:r>
              <a:rPr lang="en-US" sz="1200" b="1" i="0">
                <a:solidFill>
                  <a:srgbClr val="EF7F29"/>
                </a:solidFill>
                <a:latin typeface="Poppins SemiBold" pitchFamily="2" charset="77"/>
                <a:ea typeface="Roboto" panose="02000000000000000000" pitchFamily="2" charset="0"/>
                <a:cs typeface="Poppins SemiBold" pitchFamily="2" charset="77"/>
              </a:rPr>
              <a:t>U.S. + AUSTRALIA</a:t>
            </a:r>
          </a:p>
          <a:p>
            <a:pPr>
              <a:lnSpc>
                <a:spcPct val="110000"/>
              </a:lnSpc>
              <a:defRPr/>
            </a:pPr>
            <a:endParaRPr lang="en-US" sz="1200" b="0" i="0">
              <a:solidFill>
                <a:srgbClr val="EF7F29"/>
              </a:solidFill>
              <a:latin typeface="Poppins" pitchFamily="2" charset="77"/>
              <a:ea typeface="Roboto" panose="02000000000000000000" pitchFamily="2" charset="0"/>
              <a:cs typeface="Poppins" pitchFamily="2" charset="77"/>
            </a:endParaRPr>
          </a:p>
          <a:p>
            <a:pPr>
              <a:lnSpc>
                <a:spcPct val="110000"/>
              </a:lnSpc>
              <a:defRPr/>
            </a:pPr>
            <a:r>
              <a:rPr lang="en-US" sz="1200" b="0" i="0">
                <a:solidFill>
                  <a:schemeClr val="tx2"/>
                </a:solidFill>
                <a:latin typeface="Poppins" pitchFamily="2" charset="77"/>
                <a:ea typeface="Roboto" panose="02000000000000000000" pitchFamily="2" charset="0"/>
                <a:cs typeface="Poppins" pitchFamily="2" charset="77"/>
              </a:rPr>
              <a:t>With offices in Illinois and Sydney, Australia, we’ve got essentially every time zone covered to properly service our thousands of clients.</a:t>
            </a:r>
            <a:endParaRPr lang="en-JM" sz="1200" b="0" i="0">
              <a:solidFill>
                <a:schemeClr val="tx2"/>
              </a:solidFill>
              <a:latin typeface="Poppins" pitchFamily="2" charset="77"/>
              <a:ea typeface="Roboto" panose="02000000000000000000" pitchFamily="2" charset="0"/>
              <a:cs typeface="Poppins" pitchFamily="2" charset="77"/>
            </a:endParaRPr>
          </a:p>
        </p:txBody>
      </p:sp>
      <p:grpSp>
        <p:nvGrpSpPr>
          <p:cNvPr id="9" name="Группа 481">
            <a:extLst>
              <a:ext uri="{FF2B5EF4-FFF2-40B4-BE49-F238E27FC236}">
                <a16:creationId xmlns:a16="http://schemas.microsoft.com/office/drawing/2014/main" id="{BB2B26F2-8FD9-410C-B5B4-ADEB36E94C18}"/>
              </a:ext>
            </a:extLst>
          </p:cNvPr>
          <p:cNvGrpSpPr/>
          <p:nvPr userDrawn="1"/>
        </p:nvGrpSpPr>
        <p:grpSpPr>
          <a:xfrm>
            <a:off x="6198689" y="3233149"/>
            <a:ext cx="342326" cy="474774"/>
            <a:chOff x="3395663" y="8124826"/>
            <a:chExt cx="533400" cy="739775"/>
          </a:xfrm>
          <a:solidFill>
            <a:schemeClr val="accent2"/>
          </a:solidFill>
        </p:grpSpPr>
        <p:sp>
          <p:nvSpPr>
            <p:cNvPr id="10" name="Freeform 366">
              <a:extLst>
                <a:ext uri="{FF2B5EF4-FFF2-40B4-BE49-F238E27FC236}">
                  <a16:creationId xmlns:a16="http://schemas.microsoft.com/office/drawing/2014/main" id="{E5385E31-5207-49D9-BD44-BBF829878CF8}"/>
                </a:ext>
              </a:extLst>
            </p:cNvPr>
            <p:cNvSpPr>
              <a:spLocks noEditPoints="1"/>
            </p:cNvSpPr>
            <p:nvPr/>
          </p:nvSpPr>
          <p:spPr bwMode="auto">
            <a:xfrm>
              <a:off x="3395663" y="8124826"/>
              <a:ext cx="439738" cy="446088"/>
            </a:xfrm>
            <a:custGeom>
              <a:avLst/>
              <a:gdLst>
                <a:gd name="T0" fmla="*/ 52 w 104"/>
                <a:gd name="T1" fmla="*/ 104 h 104"/>
                <a:gd name="T2" fmla="*/ 0 w 104"/>
                <a:gd name="T3" fmla="*/ 52 h 104"/>
                <a:gd name="T4" fmla="*/ 52 w 104"/>
                <a:gd name="T5" fmla="*/ 0 h 104"/>
                <a:gd name="T6" fmla="*/ 104 w 104"/>
                <a:gd name="T7" fmla="*/ 52 h 104"/>
                <a:gd name="T8" fmla="*/ 52 w 104"/>
                <a:gd name="T9" fmla="*/ 104 h 104"/>
                <a:gd name="T10" fmla="*/ 52 w 104"/>
                <a:gd name="T11" fmla="*/ 8 h 104"/>
                <a:gd name="T12" fmla="*/ 8 w 104"/>
                <a:gd name="T13" fmla="*/ 52 h 104"/>
                <a:gd name="T14" fmla="*/ 52 w 104"/>
                <a:gd name="T15" fmla="*/ 96 h 104"/>
                <a:gd name="T16" fmla="*/ 96 w 104"/>
                <a:gd name="T17" fmla="*/ 52 h 104"/>
                <a:gd name="T18" fmla="*/ 52 w 104"/>
                <a:gd name="T19" fmla="*/ 8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4" h="104">
                  <a:moveTo>
                    <a:pt x="52" y="104"/>
                  </a:moveTo>
                  <a:cubicBezTo>
                    <a:pt x="23" y="104"/>
                    <a:pt x="0" y="81"/>
                    <a:pt x="0" y="52"/>
                  </a:cubicBezTo>
                  <a:cubicBezTo>
                    <a:pt x="0" y="23"/>
                    <a:pt x="23" y="0"/>
                    <a:pt x="52" y="0"/>
                  </a:cubicBezTo>
                  <a:cubicBezTo>
                    <a:pt x="81" y="0"/>
                    <a:pt x="104" y="23"/>
                    <a:pt x="104" y="52"/>
                  </a:cubicBezTo>
                  <a:cubicBezTo>
                    <a:pt x="104" y="81"/>
                    <a:pt x="81" y="104"/>
                    <a:pt x="52" y="104"/>
                  </a:cubicBezTo>
                  <a:moveTo>
                    <a:pt x="52" y="8"/>
                  </a:moveTo>
                  <a:cubicBezTo>
                    <a:pt x="28" y="8"/>
                    <a:pt x="8" y="28"/>
                    <a:pt x="8" y="52"/>
                  </a:cubicBezTo>
                  <a:cubicBezTo>
                    <a:pt x="8" y="76"/>
                    <a:pt x="28" y="96"/>
                    <a:pt x="52" y="96"/>
                  </a:cubicBezTo>
                  <a:cubicBezTo>
                    <a:pt x="76" y="96"/>
                    <a:pt x="96" y="76"/>
                    <a:pt x="96" y="52"/>
                  </a:cubicBezTo>
                  <a:cubicBezTo>
                    <a:pt x="96" y="28"/>
                    <a:pt x="76" y="8"/>
                    <a:pt x="52"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51" tIns="30475" rIns="60951" bIns="30475" numCol="1" anchor="t" anchorCtr="0" compatLnSpc="1">
              <a:prstTxWarp prst="textNoShape">
                <a:avLst/>
              </a:prstTxWarp>
            </a:bodyPr>
            <a:lstStyle/>
            <a:p>
              <a:endParaRPr lang="ru-RU" sz="1440" b="0" i="0"/>
            </a:p>
          </p:txBody>
        </p:sp>
        <p:sp>
          <p:nvSpPr>
            <p:cNvPr id="11" name="Freeform 367">
              <a:extLst>
                <a:ext uri="{FF2B5EF4-FFF2-40B4-BE49-F238E27FC236}">
                  <a16:creationId xmlns:a16="http://schemas.microsoft.com/office/drawing/2014/main" id="{03D26259-536C-42FD-BF20-0668F182111C}"/>
                </a:ext>
              </a:extLst>
            </p:cNvPr>
            <p:cNvSpPr>
              <a:spLocks/>
            </p:cNvSpPr>
            <p:nvPr/>
          </p:nvSpPr>
          <p:spPr bwMode="auto">
            <a:xfrm>
              <a:off x="3509963" y="8132763"/>
              <a:ext cx="119063" cy="434975"/>
            </a:xfrm>
            <a:custGeom>
              <a:avLst/>
              <a:gdLst>
                <a:gd name="T0" fmla="*/ 23 w 28"/>
                <a:gd name="T1" fmla="*/ 101 h 101"/>
                <a:gd name="T2" fmla="*/ 0 w 28"/>
                <a:gd name="T3" fmla="*/ 50 h 101"/>
                <a:gd name="T4" fmla="*/ 22 w 28"/>
                <a:gd name="T5" fmla="*/ 0 h 101"/>
                <a:gd name="T6" fmla="*/ 28 w 28"/>
                <a:gd name="T7" fmla="*/ 6 h 101"/>
                <a:gd name="T8" fmla="*/ 8 w 28"/>
                <a:gd name="T9" fmla="*/ 50 h 101"/>
                <a:gd name="T10" fmla="*/ 28 w 28"/>
                <a:gd name="T11" fmla="*/ 95 h 101"/>
                <a:gd name="T12" fmla="*/ 23 w 28"/>
                <a:gd name="T13" fmla="*/ 101 h 101"/>
              </a:gdLst>
              <a:ahLst/>
              <a:cxnLst>
                <a:cxn ang="0">
                  <a:pos x="T0" y="T1"/>
                </a:cxn>
                <a:cxn ang="0">
                  <a:pos x="T2" y="T3"/>
                </a:cxn>
                <a:cxn ang="0">
                  <a:pos x="T4" y="T5"/>
                </a:cxn>
                <a:cxn ang="0">
                  <a:pos x="T6" y="T7"/>
                </a:cxn>
                <a:cxn ang="0">
                  <a:pos x="T8" y="T9"/>
                </a:cxn>
                <a:cxn ang="0">
                  <a:pos x="T10" y="T11"/>
                </a:cxn>
                <a:cxn ang="0">
                  <a:pos x="T12" y="T13"/>
                </a:cxn>
              </a:cxnLst>
              <a:rect l="0" t="0" r="r" b="b"/>
              <a:pathLst>
                <a:path w="28" h="101">
                  <a:moveTo>
                    <a:pt x="23" y="101"/>
                  </a:moveTo>
                  <a:cubicBezTo>
                    <a:pt x="9" y="88"/>
                    <a:pt x="0" y="69"/>
                    <a:pt x="0" y="50"/>
                  </a:cubicBezTo>
                  <a:cubicBezTo>
                    <a:pt x="0" y="31"/>
                    <a:pt x="8" y="13"/>
                    <a:pt x="22" y="0"/>
                  </a:cubicBezTo>
                  <a:cubicBezTo>
                    <a:pt x="28" y="6"/>
                    <a:pt x="28" y="6"/>
                    <a:pt x="28" y="6"/>
                  </a:cubicBezTo>
                  <a:cubicBezTo>
                    <a:pt x="15" y="17"/>
                    <a:pt x="8" y="33"/>
                    <a:pt x="8" y="50"/>
                  </a:cubicBezTo>
                  <a:cubicBezTo>
                    <a:pt x="8" y="67"/>
                    <a:pt x="16" y="84"/>
                    <a:pt x="28" y="95"/>
                  </a:cubicBezTo>
                  <a:lnTo>
                    <a:pt x="23" y="1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51" tIns="30475" rIns="60951" bIns="30475" numCol="1" anchor="t" anchorCtr="0" compatLnSpc="1">
              <a:prstTxWarp prst="textNoShape">
                <a:avLst/>
              </a:prstTxWarp>
            </a:bodyPr>
            <a:lstStyle/>
            <a:p>
              <a:endParaRPr lang="ru-RU" sz="1440" b="0" i="0"/>
            </a:p>
          </p:txBody>
        </p:sp>
        <p:sp>
          <p:nvSpPr>
            <p:cNvPr id="12" name="Freeform 368">
              <a:extLst>
                <a:ext uri="{FF2B5EF4-FFF2-40B4-BE49-F238E27FC236}">
                  <a16:creationId xmlns:a16="http://schemas.microsoft.com/office/drawing/2014/main" id="{D0D16EDE-4EEA-42A6-95E1-8AC25B09E633}"/>
                </a:ext>
              </a:extLst>
            </p:cNvPr>
            <p:cNvSpPr>
              <a:spLocks/>
            </p:cNvSpPr>
            <p:nvPr/>
          </p:nvSpPr>
          <p:spPr bwMode="auto">
            <a:xfrm>
              <a:off x="3603626" y="8132763"/>
              <a:ext cx="117475" cy="434975"/>
            </a:xfrm>
            <a:custGeom>
              <a:avLst/>
              <a:gdLst>
                <a:gd name="T0" fmla="*/ 5 w 28"/>
                <a:gd name="T1" fmla="*/ 101 h 101"/>
                <a:gd name="T2" fmla="*/ 0 w 28"/>
                <a:gd name="T3" fmla="*/ 95 h 101"/>
                <a:gd name="T4" fmla="*/ 20 w 28"/>
                <a:gd name="T5" fmla="*/ 50 h 101"/>
                <a:gd name="T6" fmla="*/ 0 w 28"/>
                <a:gd name="T7" fmla="*/ 6 h 101"/>
                <a:gd name="T8" fmla="*/ 6 w 28"/>
                <a:gd name="T9" fmla="*/ 0 h 101"/>
                <a:gd name="T10" fmla="*/ 28 w 28"/>
                <a:gd name="T11" fmla="*/ 50 h 101"/>
                <a:gd name="T12" fmla="*/ 5 w 28"/>
                <a:gd name="T13" fmla="*/ 101 h 101"/>
              </a:gdLst>
              <a:ahLst/>
              <a:cxnLst>
                <a:cxn ang="0">
                  <a:pos x="T0" y="T1"/>
                </a:cxn>
                <a:cxn ang="0">
                  <a:pos x="T2" y="T3"/>
                </a:cxn>
                <a:cxn ang="0">
                  <a:pos x="T4" y="T5"/>
                </a:cxn>
                <a:cxn ang="0">
                  <a:pos x="T6" y="T7"/>
                </a:cxn>
                <a:cxn ang="0">
                  <a:pos x="T8" y="T9"/>
                </a:cxn>
                <a:cxn ang="0">
                  <a:pos x="T10" y="T11"/>
                </a:cxn>
                <a:cxn ang="0">
                  <a:pos x="T12" y="T13"/>
                </a:cxn>
              </a:cxnLst>
              <a:rect l="0" t="0" r="r" b="b"/>
              <a:pathLst>
                <a:path w="28" h="101">
                  <a:moveTo>
                    <a:pt x="5" y="101"/>
                  </a:moveTo>
                  <a:cubicBezTo>
                    <a:pt x="0" y="95"/>
                    <a:pt x="0" y="95"/>
                    <a:pt x="0" y="95"/>
                  </a:cubicBezTo>
                  <a:cubicBezTo>
                    <a:pt x="12" y="84"/>
                    <a:pt x="20" y="67"/>
                    <a:pt x="20" y="50"/>
                  </a:cubicBezTo>
                  <a:cubicBezTo>
                    <a:pt x="20" y="33"/>
                    <a:pt x="13" y="17"/>
                    <a:pt x="0" y="6"/>
                  </a:cubicBezTo>
                  <a:cubicBezTo>
                    <a:pt x="6" y="0"/>
                    <a:pt x="6" y="0"/>
                    <a:pt x="6" y="0"/>
                  </a:cubicBezTo>
                  <a:cubicBezTo>
                    <a:pt x="20" y="13"/>
                    <a:pt x="28" y="31"/>
                    <a:pt x="28" y="50"/>
                  </a:cubicBezTo>
                  <a:cubicBezTo>
                    <a:pt x="28" y="69"/>
                    <a:pt x="19" y="88"/>
                    <a:pt x="5" y="10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51" tIns="30475" rIns="60951" bIns="30475" numCol="1" anchor="t" anchorCtr="0" compatLnSpc="1">
              <a:prstTxWarp prst="textNoShape">
                <a:avLst/>
              </a:prstTxWarp>
            </a:bodyPr>
            <a:lstStyle/>
            <a:p>
              <a:endParaRPr lang="ru-RU" sz="1440" b="0" i="0"/>
            </a:p>
          </p:txBody>
        </p:sp>
        <p:sp>
          <p:nvSpPr>
            <p:cNvPr id="13" name="Rectangle 369">
              <a:extLst>
                <a:ext uri="{FF2B5EF4-FFF2-40B4-BE49-F238E27FC236}">
                  <a16:creationId xmlns:a16="http://schemas.microsoft.com/office/drawing/2014/main" id="{BB2A8201-E2A2-4A84-B6D5-1711D62B50CF}"/>
                </a:ext>
              </a:extLst>
            </p:cNvPr>
            <p:cNvSpPr>
              <a:spLocks noChangeArrowheads="1"/>
            </p:cNvSpPr>
            <p:nvPr/>
          </p:nvSpPr>
          <p:spPr bwMode="auto">
            <a:xfrm>
              <a:off x="3441701" y="8243888"/>
              <a:ext cx="373063" cy="349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51" tIns="30475" rIns="60951" bIns="30475" numCol="1" anchor="t" anchorCtr="0" compatLnSpc="1">
              <a:prstTxWarp prst="textNoShape">
                <a:avLst/>
              </a:prstTxWarp>
            </a:bodyPr>
            <a:lstStyle/>
            <a:p>
              <a:endParaRPr lang="ru-RU" sz="1440" b="0" i="0"/>
            </a:p>
          </p:txBody>
        </p:sp>
        <p:sp>
          <p:nvSpPr>
            <p:cNvPr id="14" name="Rectangle 370">
              <a:extLst>
                <a:ext uri="{FF2B5EF4-FFF2-40B4-BE49-F238E27FC236}">
                  <a16:creationId xmlns:a16="http://schemas.microsoft.com/office/drawing/2014/main" id="{151A2659-ED86-4433-A712-21DB90487DE4}"/>
                </a:ext>
              </a:extLst>
            </p:cNvPr>
            <p:cNvSpPr>
              <a:spLocks noChangeArrowheads="1"/>
            </p:cNvSpPr>
            <p:nvPr/>
          </p:nvSpPr>
          <p:spPr bwMode="auto">
            <a:xfrm>
              <a:off x="3441701" y="8416926"/>
              <a:ext cx="373063" cy="349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51" tIns="30475" rIns="60951" bIns="30475" numCol="1" anchor="t" anchorCtr="0" compatLnSpc="1">
              <a:prstTxWarp prst="textNoShape">
                <a:avLst/>
              </a:prstTxWarp>
            </a:bodyPr>
            <a:lstStyle/>
            <a:p>
              <a:endParaRPr lang="ru-RU" sz="1440" b="0" i="0"/>
            </a:p>
          </p:txBody>
        </p:sp>
        <p:sp>
          <p:nvSpPr>
            <p:cNvPr id="15" name="Freeform 371">
              <a:extLst>
                <a:ext uri="{FF2B5EF4-FFF2-40B4-BE49-F238E27FC236}">
                  <a16:creationId xmlns:a16="http://schemas.microsoft.com/office/drawing/2014/main" id="{922F777E-2DB1-47E9-993E-02C93518841C}"/>
                </a:ext>
              </a:extLst>
            </p:cNvPr>
            <p:cNvSpPr>
              <a:spLocks/>
            </p:cNvSpPr>
            <p:nvPr/>
          </p:nvSpPr>
          <p:spPr bwMode="auto">
            <a:xfrm>
              <a:off x="3611563" y="8364538"/>
              <a:ext cx="317500" cy="414338"/>
            </a:xfrm>
            <a:custGeom>
              <a:avLst/>
              <a:gdLst>
                <a:gd name="T0" fmla="*/ 8 w 75"/>
                <a:gd name="T1" fmla="*/ 96 h 96"/>
                <a:gd name="T2" fmla="*/ 0 w 75"/>
                <a:gd name="T3" fmla="*/ 96 h 96"/>
                <a:gd name="T4" fmla="*/ 0 w 75"/>
                <a:gd name="T5" fmla="*/ 64 h 96"/>
                <a:gd name="T6" fmla="*/ 3 w 75"/>
                <a:gd name="T7" fmla="*/ 64 h 96"/>
                <a:gd name="T8" fmla="*/ 67 w 75"/>
                <a:gd name="T9" fmla="*/ 0 h 96"/>
                <a:gd name="T10" fmla="*/ 75 w 75"/>
                <a:gd name="T11" fmla="*/ 0 h 96"/>
                <a:gd name="T12" fmla="*/ 8 w 75"/>
                <a:gd name="T13" fmla="*/ 72 h 96"/>
                <a:gd name="T14" fmla="*/ 8 w 75"/>
                <a:gd name="T15" fmla="*/ 96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96">
                  <a:moveTo>
                    <a:pt x="8" y="96"/>
                  </a:moveTo>
                  <a:cubicBezTo>
                    <a:pt x="0" y="96"/>
                    <a:pt x="0" y="96"/>
                    <a:pt x="0" y="96"/>
                  </a:cubicBezTo>
                  <a:cubicBezTo>
                    <a:pt x="0" y="64"/>
                    <a:pt x="0" y="64"/>
                    <a:pt x="0" y="64"/>
                  </a:cubicBezTo>
                  <a:cubicBezTo>
                    <a:pt x="3" y="64"/>
                    <a:pt x="3" y="64"/>
                    <a:pt x="3" y="64"/>
                  </a:cubicBezTo>
                  <a:cubicBezTo>
                    <a:pt x="38" y="64"/>
                    <a:pt x="67" y="36"/>
                    <a:pt x="67" y="0"/>
                  </a:cubicBezTo>
                  <a:cubicBezTo>
                    <a:pt x="75" y="0"/>
                    <a:pt x="75" y="0"/>
                    <a:pt x="75" y="0"/>
                  </a:cubicBezTo>
                  <a:cubicBezTo>
                    <a:pt x="75" y="36"/>
                    <a:pt x="44" y="70"/>
                    <a:pt x="8" y="72"/>
                  </a:cubicBezTo>
                  <a:lnTo>
                    <a:pt x="8"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51" tIns="30475" rIns="60951" bIns="30475" numCol="1" anchor="t" anchorCtr="0" compatLnSpc="1">
              <a:prstTxWarp prst="textNoShape">
                <a:avLst/>
              </a:prstTxWarp>
            </a:bodyPr>
            <a:lstStyle/>
            <a:p>
              <a:endParaRPr lang="ru-RU" sz="1440" b="0" i="0"/>
            </a:p>
          </p:txBody>
        </p:sp>
        <p:sp>
          <p:nvSpPr>
            <p:cNvPr id="16" name="Freeform 372">
              <a:extLst>
                <a:ext uri="{FF2B5EF4-FFF2-40B4-BE49-F238E27FC236}">
                  <a16:creationId xmlns:a16="http://schemas.microsoft.com/office/drawing/2014/main" id="{3575C684-4CA0-4F70-A444-8A4EB29D7C09}"/>
                </a:ext>
              </a:extLst>
            </p:cNvPr>
            <p:cNvSpPr>
              <a:spLocks/>
            </p:cNvSpPr>
            <p:nvPr/>
          </p:nvSpPr>
          <p:spPr bwMode="auto">
            <a:xfrm>
              <a:off x="3530601" y="8743951"/>
              <a:ext cx="169863" cy="85725"/>
            </a:xfrm>
            <a:custGeom>
              <a:avLst/>
              <a:gdLst>
                <a:gd name="T0" fmla="*/ 40 w 40"/>
                <a:gd name="T1" fmla="*/ 20 h 20"/>
                <a:gd name="T2" fmla="*/ 32 w 40"/>
                <a:gd name="T3" fmla="*/ 20 h 20"/>
                <a:gd name="T4" fmla="*/ 20 w 40"/>
                <a:gd name="T5" fmla="*/ 8 h 20"/>
                <a:gd name="T6" fmla="*/ 8 w 40"/>
                <a:gd name="T7" fmla="*/ 20 h 20"/>
                <a:gd name="T8" fmla="*/ 0 w 40"/>
                <a:gd name="T9" fmla="*/ 20 h 20"/>
                <a:gd name="T10" fmla="*/ 20 w 40"/>
                <a:gd name="T11" fmla="*/ 0 h 20"/>
                <a:gd name="T12" fmla="*/ 40 w 40"/>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40" h="20">
                  <a:moveTo>
                    <a:pt x="40" y="20"/>
                  </a:moveTo>
                  <a:cubicBezTo>
                    <a:pt x="32" y="20"/>
                    <a:pt x="32" y="20"/>
                    <a:pt x="32" y="20"/>
                  </a:cubicBezTo>
                  <a:cubicBezTo>
                    <a:pt x="32" y="12"/>
                    <a:pt x="27" y="8"/>
                    <a:pt x="20" y="8"/>
                  </a:cubicBezTo>
                  <a:cubicBezTo>
                    <a:pt x="13" y="8"/>
                    <a:pt x="8" y="12"/>
                    <a:pt x="8" y="20"/>
                  </a:cubicBezTo>
                  <a:cubicBezTo>
                    <a:pt x="0" y="20"/>
                    <a:pt x="0" y="20"/>
                    <a:pt x="0" y="20"/>
                  </a:cubicBezTo>
                  <a:cubicBezTo>
                    <a:pt x="0" y="8"/>
                    <a:pt x="9" y="0"/>
                    <a:pt x="20" y="0"/>
                  </a:cubicBezTo>
                  <a:cubicBezTo>
                    <a:pt x="31" y="0"/>
                    <a:pt x="40" y="8"/>
                    <a:pt x="40" y="2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51" tIns="30475" rIns="60951" bIns="30475" numCol="1" anchor="t" anchorCtr="0" compatLnSpc="1">
              <a:prstTxWarp prst="textNoShape">
                <a:avLst/>
              </a:prstTxWarp>
            </a:bodyPr>
            <a:lstStyle/>
            <a:p>
              <a:endParaRPr lang="ru-RU" sz="1440" b="0" i="0"/>
            </a:p>
          </p:txBody>
        </p:sp>
        <p:sp>
          <p:nvSpPr>
            <p:cNvPr id="17" name="Rectangle 373">
              <a:extLst>
                <a:ext uri="{FF2B5EF4-FFF2-40B4-BE49-F238E27FC236}">
                  <a16:creationId xmlns:a16="http://schemas.microsoft.com/office/drawing/2014/main" id="{821C23C8-7134-47CC-BDC1-2A2386F89E7F}"/>
                </a:ext>
              </a:extLst>
            </p:cNvPr>
            <p:cNvSpPr>
              <a:spLocks noChangeArrowheads="1"/>
            </p:cNvSpPr>
            <p:nvPr/>
          </p:nvSpPr>
          <p:spPr bwMode="auto">
            <a:xfrm>
              <a:off x="3441701" y="8829676"/>
              <a:ext cx="373063" cy="349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51" tIns="30475" rIns="60951" bIns="30475" numCol="1" anchor="t" anchorCtr="0" compatLnSpc="1">
              <a:prstTxWarp prst="textNoShape">
                <a:avLst/>
              </a:prstTxWarp>
            </a:bodyPr>
            <a:lstStyle/>
            <a:p>
              <a:endParaRPr lang="ru-RU" sz="1440" b="0" i="0"/>
            </a:p>
          </p:txBody>
        </p:sp>
        <p:sp>
          <p:nvSpPr>
            <p:cNvPr id="18" name="Rectangle 374">
              <a:extLst>
                <a:ext uri="{FF2B5EF4-FFF2-40B4-BE49-F238E27FC236}">
                  <a16:creationId xmlns:a16="http://schemas.microsoft.com/office/drawing/2014/main" id="{1288FFA6-C8EE-482B-902B-4E49E7E3ED8C}"/>
                </a:ext>
              </a:extLst>
            </p:cNvPr>
            <p:cNvSpPr>
              <a:spLocks noChangeArrowheads="1"/>
            </p:cNvSpPr>
            <p:nvPr/>
          </p:nvSpPr>
          <p:spPr bwMode="auto">
            <a:xfrm>
              <a:off x="3611563" y="8588376"/>
              <a:ext cx="33338" cy="698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51" tIns="30475" rIns="60951" bIns="30475" numCol="1" anchor="t" anchorCtr="0" compatLnSpc="1">
              <a:prstTxWarp prst="textNoShape">
                <a:avLst/>
              </a:prstTxWarp>
            </a:bodyPr>
            <a:lstStyle/>
            <a:p>
              <a:endParaRPr lang="ru-RU" sz="1440" b="0" i="0"/>
            </a:p>
          </p:txBody>
        </p:sp>
      </p:grpSp>
      <p:grpSp>
        <p:nvGrpSpPr>
          <p:cNvPr id="19" name="Группа 482">
            <a:extLst>
              <a:ext uri="{FF2B5EF4-FFF2-40B4-BE49-F238E27FC236}">
                <a16:creationId xmlns:a16="http://schemas.microsoft.com/office/drawing/2014/main" id="{915691E8-D9B9-45C4-A00D-48F33DC60E37}"/>
              </a:ext>
            </a:extLst>
          </p:cNvPr>
          <p:cNvGrpSpPr/>
          <p:nvPr userDrawn="1"/>
        </p:nvGrpSpPr>
        <p:grpSpPr>
          <a:xfrm>
            <a:off x="8883615" y="3288166"/>
            <a:ext cx="505339" cy="386136"/>
            <a:chOff x="4446588" y="8210551"/>
            <a:chExt cx="787401" cy="601663"/>
          </a:xfrm>
          <a:solidFill>
            <a:schemeClr val="accent2"/>
          </a:solidFill>
        </p:grpSpPr>
        <p:sp>
          <p:nvSpPr>
            <p:cNvPr id="20" name="Freeform 375">
              <a:extLst>
                <a:ext uri="{FF2B5EF4-FFF2-40B4-BE49-F238E27FC236}">
                  <a16:creationId xmlns:a16="http://schemas.microsoft.com/office/drawing/2014/main" id="{77457908-C0E5-49F9-8081-1561CB1E9089}"/>
                </a:ext>
              </a:extLst>
            </p:cNvPr>
            <p:cNvSpPr>
              <a:spLocks noEditPoints="1"/>
            </p:cNvSpPr>
            <p:nvPr/>
          </p:nvSpPr>
          <p:spPr bwMode="auto">
            <a:xfrm>
              <a:off x="4446588" y="8210551"/>
              <a:ext cx="779463" cy="533400"/>
            </a:xfrm>
            <a:custGeom>
              <a:avLst/>
              <a:gdLst>
                <a:gd name="T0" fmla="*/ 166 w 184"/>
                <a:gd name="T1" fmla="*/ 124 h 124"/>
                <a:gd name="T2" fmla="*/ 18 w 184"/>
                <a:gd name="T3" fmla="*/ 124 h 124"/>
                <a:gd name="T4" fmla="*/ 0 w 184"/>
                <a:gd name="T5" fmla="*/ 106 h 124"/>
                <a:gd name="T6" fmla="*/ 0 w 184"/>
                <a:gd name="T7" fmla="*/ 18 h 124"/>
                <a:gd name="T8" fmla="*/ 18 w 184"/>
                <a:gd name="T9" fmla="*/ 0 h 124"/>
                <a:gd name="T10" fmla="*/ 166 w 184"/>
                <a:gd name="T11" fmla="*/ 0 h 124"/>
                <a:gd name="T12" fmla="*/ 184 w 184"/>
                <a:gd name="T13" fmla="*/ 18 h 124"/>
                <a:gd name="T14" fmla="*/ 184 w 184"/>
                <a:gd name="T15" fmla="*/ 106 h 124"/>
                <a:gd name="T16" fmla="*/ 166 w 184"/>
                <a:gd name="T17" fmla="*/ 124 h 124"/>
                <a:gd name="T18" fmla="*/ 18 w 184"/>
                <a:gd name="T19" fmla="*/ 8 h 124"/>
                <a:gd name="T20" fmla="*/ 8 w 184"/>
                <a:gd name="T21" fmla="*/ 18 h 124"/>
                <a:gd name="T22" fmla="*/ 8 w 184"/>
                <a:gd name="T23" fmla="*/ 106 h 124"/>
                <a:gd name="T24" fmla="*/ 18 w 184"/>
                <a:gd name="T25" fmla="*/ 116 h 124"/>
                <a:gd name="T26" fmla="*/ 166 w 184"/>
                <a:gd name="T27" fmla="*/ 116 h 124"/>
                <a:gd name="T28" fmla="*/ 176 w 184"/>
                <a:gd name="T29" fmla="*/ 106 h 124"/>
                <a:gd name="T30" fmla="*/ 176 w 184"/>
                <a:gd name="T31" fmla="*/ 18 h 124"/>
                <a:gd name="T32" fmla="*/ 166 w 184"/>
                <a:gd name="T33" fmla="*/ 8 h 124"/>
                <a:gd name="T34" fmla="*/ 18 w 184"/>
                <a:gd name="T35" fmla="*/ 8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4" h="124">
                  <a:moveTo>
                    <a:pt x="166" y="124"/>
                  </a:moveTo>
                  <a:cubicBezTo>
                    <a:pt x="18" y="124"/>
                    <a:pt x="18" y="124"/>
                    <a:pt x="18" y="124"/>
                  </a:cubicBezTo>
                  <a:cubicBezTo>
                    <a:pt x="8" y="124"/>
                    <a:pt x="0" y="116"/>
                    <a:pt x="0" y="106"/>
                  </a:cubicBezTo>
                  <a:cubicBezTo>
                    <a:pt x="0" y="18"/>
                    <a:pt x="0" y="18"/>
                    <a:pt x="0" y="18"/>
                  </a:cubicBezTo>
                  <a:cubicBezTo>
                    <a:pt x="0" y="8"/>
                    <a:pt x="8" y="0"/>
                    <a:pt x="18" y="0"/>
                  </a:cubicBezTo>
                  <a:cubicBezTo>
                    <a:pt x="166" y="0"/>
                    <a:pt x="166" y="0"/>
                    <a:pt x="166" y="0"/>
                  </a:cubicBezTo>
                  <a:cubicBezTo>
                    <a:pt x="176" y="0"/>
                    <a:pt x="184" y="8"/>
                    <a:pt x="184" y="18"/>
                  </a:cubicBezTo>
                  <a:cubicBezTo>
                    <a:pt x="184" y="106"/>
                    <a:pt x="184" y="106"/>
                    <a:pt x="184" y="106"/>
                  </a:cubicBezTo>
                  <a:cubicBezTo>
                    <a:pt x="184" y="116"/>
                    <a:pt x="176" y="124"/>
                    <a:pt x="166" y="124"/>
                  </a:cubicBezTo>
                  <a:moveTo>
                    <a:pt x="18" y="8"/>
                  </a:moveTo>
                  <a:cubicBezTo>
                    <a:pt x="12" y="8"/>
                    <a:pt x="8" y="12"/>
                    <a:pt x="8" y="18"/>
                  </a:cubicBezTo>
                  <a:cubicBezTo>
                    <a:pt x="8" y="106"/>
                    <a:pt x="8" y="106"/>
                    <a:pt x="8" y="106"/>
                  </a:cubicBezTo>
                  <a:cubicBezTo>
                    <a:pt x="8" y="112"/>
                    <a:pt x="12" y="116"/>
                    <a:pt x="18" y="116"/>
                  </a:cubicBezTo>
                  <a:cubicBezTo>
                    <a:pt x="166" y="116"/>
                    <a:pt x="166" y="116"/>
                    <a:pt x="166" y="116"/>
                  </a:cubicBezTo>
                  <a:cubicBezTo>
                    <a:pt x="172" y="116"/>
                    <a:pt x="176" y="112"/>
                    <a:pt x="176" y="106"/>
                  </a:cubicBezTo>
                  <a:cubicBezTo>
                    <a:pt x="176" y="18"/>
                    <a:pt x="176" y="18"/>
                    <a:pt x="176" y="18"/>
                  </a:cubicBezTo>
                  <a:cubicBezTo>
                    <a:pt x="176" y="12"/>
                    <a:pt x="172" y="8"/>
                    <a:pt x="166" y="8"/>
                  </a:cubicBezTo>
                  <a:lnTo>
                    <a:pt x="18"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51" tIns="30475" rIns="60951" bIns="30475" numCol="1" anchor="t" anchorCtr="0" compatLnSpc="1">
              <a:prstTxWarp prst="textNoShape">
                <a:avLst/>
              </a:prstTxWarp>
            </a:bodyPr>
            <a:lstStyle/>
            <a:p>
              <a:endParaRPr lang="ru-RU" sz="1440" b="0" i="0"/>
            </a:p>
          </p:txBody>
        </p:sp>
        <p:sp>
          <p:nvSpPr>
            <p:cNvPr id="21" name="Freeform 376">
              <a:extLst>
                <a:ext uri="{FF2B5EF4-FFF2-40B4-BE49-F238E27FC236}">
                  <a16:creationId xmlns:a16="http://schemas.microsoft.com/office/drawing/2014/main" id="{32BE98BD-08AD-40B5-BC9B-53E32988B75F}"/>
                </a:ext>
              </a:extLst>
            </p:cNvPr>
            <p:cNvSpPr>
              <a:spLocks/>
            </p:cNvSpPr>
            <p:nvPr/>
          </p:nvSpPr>
          <p:spPr bwMode="auto">
            <a:xfrm>
              <a:off x="4446588" y="8674101"/>
              <a:ext cx="779463" cy="138113"/>
            </a:xfrm>
            <a:custGeom>
              <a:avLst/>
              <a:gdLst>
                <a:gd name="T0" fmla="*/ 166 w 184"/>
                <a:gd name="T1" fmla="*/ 32 h 32"/>
                <a:gd name="T2" fmla="*/ 18 w 184"/>
                <a:gd name="T3" fmla="*/ 32 h 32"/>
                <a:gd name="T4" fmla="*/ 0 w 184"/>
                <a:gd name="T5" fmla="*/ 14 h 32"/>
                <a:gd name="T6" fmla="*/ 0 w 184"/>
                <a:gd name="T7" fmla="*/ 4 h 32"/>
                <a:gd name="T8" fmla="*/ 4 w 184"/>
                <a:gd name="T9" fmla="*/ 0 h 32"/>
                <a:gd name="T10" fmla="*/ 8 w 184"/>
                <a:gd name="T11" fmla="*/ 4 h 32"/>
                <a:gd name="T12" fmla="*/ 8 w 184"/>
                <a:gd name="T13" fmla="*/ 14 h 32"/>
                <a:gd name="T14" fmla="*/ 18 w 184"/>
                <a:gd name="T15" fmla="*/ 24 h 32"/>
                <a:gd name="T16" fmla="*/ 166 w 184"/>
                <a:gd name="T17" fmla="*/ 24 h 32"/>
                <a:gd name="T18" fmla="*/ 176 w 184"/>
                <a:gd name="T19" fmla="*/ 14 h 32"/>
                <a:gd name="T20" fmla="*/ 176 w 184"/>
                <a:gd name="T21" fmla="*/ 4 h 32"/>
                <a:gd name="T22" fmla="*/ 180 w 184"/>
                <a:gd name="T23" fmla="*/ 0 h 32"/>
                <a:gd name="T24" fmla="*/ 184 w 184"/>
                <a:gd name="T25" fmla="*/ 4 h 32"/>
                <a:gd name="T26" fmla="*/ 184 w 184"/>
                <a:gd name="T27" fmla="*/ 14 h 32"/>
                <a:gd name="T28" fmla="*/ 166 w 184"/>
                <a:gd name="T29"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4" h="32">
                  <a:moveTo>
                    <a:pt x="166" y="32"/>
                  </a:moveTo>
                  <a:cubicBezTo>
                    <a:pt x="18" y="32"/>
                    <a:pt x="18" y="32"/>
                    <a:pt x="18" y="32"/>
                  </a:cubicBezTo>
                  <a:cubicBezTo>
                    <a:pt x="8" y="32"/>
                    <a:pt x="0" y="24"/>
                    <a:pt x="0" y="14"/>
                  </a:cubicBezTo>
                  <a:cubicBezTo>
                    <a:pt x="0" y="4"/>
                    <a:pt x="0" y="4"/>
                    <a:pt x="0" y="4"/>
                  </a:cubicBezTo>
                  <a:cubicBezTo>
                    <a:pt x="0" y="2"/>
                    <a:pt x="2" y="0"/>
                    <a:pt x="4" y="0"/>
                  </a:cubicBezTo>
                  <a:cubicBezTo>
                    <a:pt x="6" y="0"/>
                    <a:pt x="8" y="2"/>
                    <a:pt x="8" y="4"/>
                  </a:cubicBezTo>
                  <a:cubicBezTo>
                    <a:pt x="8" y="14"/>
                    <a:pt x="8" y="14"/>
                    <a:pt x="8" y="14"/>
                  </a:cubicBezTo>
                  <a:cubicBezTo>
                    <a:pt x="8" y="20"/>
                    <a:pt x="12" y="24"/>
                    <a:pt x="18" y="24"/>
                  </a:cubicBezTo>
                  <a:cubicBezTo>
                    <a:pt x="166" y="24"/>
                    <a:pt x="166" y="24"/>
                    <a:pt x="166" y="24"/>
                  </a:cubicBezTo>
                  <a:cubicBezTo>
                    <a:pt x="172" y="24"/>
                    <a:pt x="176" y="20"/>
                    <a:pt x="176" y="14"/>
                  </a:cubicBezTo>
                  <a:cubicBezTo>
                    <a:pt x="176" y="4"/>
                    <a:pt x="176" y="4"/>
                    <a:pt x="176" y="4"/>
                  </a:cubicBezTo>
                  <a:cubicBezTo>
                    <a:pt x="176" y="2"/>
                    <a:pt x="178" y="0"/>
                    <a:pt x="180" y="0"/>
                  </a:cubicBezTo>
                  <a:cubicBezTo>
                    <a:pt x="182" y="0"/>
                    <a:pt x="184" y="2"/>
                    <a:pt x="184" y="4"/>
                  </a:cubicBezTo>
                  <a:cubicBezTo>
                    <a:pt x="184" y="14"/>
                    <a:pt x="184" y="14"/>
                    <a:pt x="184" y="14"/>
                  </a:cubicBezTo>
                  <a:cubicBezTo>
                    <a:pt x="184" y="24"/>
                    <a:pt x="176" y="32"/>
                    <a:pt x="166" y="3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51" tIns="30475" rIns="60951" bIns="30475" numCol="1" anchor="t" anchorCtr="0" compatLnSpc="1">
              <a:prstTxWarp prst="textNoShape">
                <a:avLst/>
              </a:prstTxWarp>
            </a:bodyPr>
            <a:lstStyle/>
            <a:p>
              <a:endParaRPr lang="ru-RU" sz="1440" b="0" i="0"/>
            </a:p>
          </p:txBody>
        </p:sp>
        <p:sp>
          <p:nvSpPr>
            <p:cNvPr id="22" name="Freeform 377">
              <a:extLst>
                <a:ext uri="{FF2B5EF4-FFF2-40B4-BE49-F238E27FC236}">
                  <a16:creationId xmlns:a16="http://schemas.microsoft.com/office/drawing/2014/main" id="{F25CDF50-2296-4685-8AD1-8C9058426094}"/>
                </a:ext>
              </a:extLst>
            </p:cNvPr>
            <p:cNvSpPr>
              <a:spLocks/>
            </p:cNvSpPr>
            <p:nvPr/>
          </p:nvSpPr>
          <p:spPr bwMode="auto">
            <a:xfrm>
              <a:off x="4454526" y="8313738"/>
              <a:ext cx="711200" cy="33338"/>
            </a:xfrm>
            <a:custGeom>
              <a:avLst/>
              <a:gdLst>
                <a:gd name="T0" fmla="*/ 164 w 168"/>
                <a:gd name="T1" fmla="*/ 8 h 8"/>
                <a:gd name="T2" fmla="*/ 4 w 168"/>
                <a:gd name="T3" fmla="*/ 8 h 8"/>
                <a:gd name="T4" fmla="*/ 0 w 168"/>
                <a:gd name="T5" fmla="*/ 4 h 8"/>
                <a:gd name="T6" fmla="*/ 4 w 168"/>
                <a:gd name="T7" fmla="*/ 0 h 8"/>
                <a:gd name="T8" fmla="*/ 164 w 168"/>
                <a:gd name="T9" fmla="*/ 0 h 8"/>
                <a:gd name="T10" fmla="*/ 168 w 168"/>
                <a:gd name="T11" fmla="*/ 4 h 8"/>
                <a:gd name="T12" fmla="*/ 164 w 168"/>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68" h="8">
                  <a:moveTo>
                    <a:pt x="164" y="8"/>
                  </a:moveTo>
                  <a:cubicBezTo>
                    <a:pt x="4" y="8"/>
                    <a:pt x="4" y="8"/>
                    <a:pt x="4" y="8"/>
                  </a:cubicBezTo>
                  <a:cubicBezTo>
                    <a:pt x="2" y="8"/>
                    <a:pt x="0" y="6"/>
                    <a:pt x="0" y="4"/>
                  </a:cubicBezTo>
                  <a:cubicBezTo>
                    <a:pt x="0" y="2"/>
                    <a:pt x="2" y="0"/>
                    <a:pt x="4" y="0"/>
                  </a:cubicBezTo>
                  <a:cubicBezTo>
                    <a:pt x="164" y="0"/>
                    <a:pt x="164" y="0"/>
                    <a:pt x="164" y="0"/>
                  </a:cubicBezTo>
                  <a:cubicBezTo>
                    <a:pt x="166" y="0"/>
                    <a:pt x="168" y="2"/>
                    <a:pt x="168" y="4"/>
                  </a:cubicBezTo>
                  <a:cubicBezTo>
                    <a:pt x="168" y="6"/>
                    <a:pt x="166" y="8"/>
                    <a:pt x="164"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51" tIns="30475" rIns="60951" bIns="30475" numCol="1" anchor="t" anchorCtr="0" compatLnSpc="1">
              <a:prstTxWarp prst="textNoShape">
                <a:avLst/>
              </a:prstTxWarp>
            </a:bodyPr>
            <a:lstStyle/>
            <a:p>
              <a:endParaRPr lang="ru-RU" sz="1440" b="0" i="0"/>
            </a:p>
          </p:txBody>
        </p:sp>
        <p:sp>
          <p:nvSpPr>
            <p:cNvPr id="23" name="Freeform 378">
              <a:extLst>
                <a:ext uri="{FF2B5EF4-FFF2-40B4-BE49-F238E27FC236}">
                  <a16:creationId xmlns:a16="http://schemas.microsoft.com/office/drawing/2014/main" id="{17D87FC3-1A98-47D9-A8F3-78D7AE30F57F}"/>
                </a:ext>
              </a:extLst>
            </p:cNvPr>
            <p:cNvSpPr>
              <a:spLocks/>
            </p:cNvSpPr>
            <p:nvPr/>
          </p:nvSpPr>
          <p:spPr bwMode="auto">
            <a:xfrm>
              <a:off x="4454526" y="8416926"/>
              <a:ext cx="779463" cy="34925"/>
            </a:xfrm>
            <a:custGeom>
              <a:avLst/>
              <a:gdLst>
                <a:gd name="T0" fmla="*/ 180 w 184"/>
                <a:gd name="T1" fmla="*/ 8 h 8"/>
                <a:gd name="T2" fmla="*/ 4 w 184"/>
                <a:gd name="T3" fmla="*/ 8 h 8"/>
                <a:gd name="T4" fmla="*/ 0 w 184"/>
                <a:gd name="T5" fmla="*/ 4 h 8"/>
                <a:gd name="T6" fmla="*/ 4 w 184"/>
                <a:gd name="T7" fmla="*/ 0 h 8"/>
                <a:gd name="T8" fmla="*/ 180 w 184"/>
                <a:gd name="T9" fmla="*/ 0 h 8"/>
                <a:gd name="T10" fmla="*/ 184 w 184"/>
                <a:gd name="T11" fmla="*/ 4 h 8"/>
                <a:gd name="T12" fmla="*/ 180 w 184"/>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84" h="8">
                  <a:moveTo>
                    <a:pt x="180" y="8"/>
                  </a:moveTo>
                  <a:cubicBezTo>
                    <a:pt x="4" y="8"/>
                    <a:pt x="4" y="8"/>
                    <a:pt x="4" y="8"/>
                  </a:cubicBezTo>
                  <a:cubicBezTo>
                    <a:pt x="2" y="8"/>
                    <a:pt x="0" y="6"/>
                    <a:pt x="0" y="4"/>
                  </a:cubicBezTo>
                  <a:cubicBezTo>
                    <a:pt x="0" y="2"/>
                    <a:pt x="2" y="0"/>
                    <a:pt x="4" y="0"/>
                  </a:cubicBezTo>
                  <a:cubicBezTo>
                    <a:pt x="180" y="0"/>
                    <a:pt x="180" y="0"/>
                    <a:pt x="180" y="0"/>
                  </a:cubicBezTo>
                  <a:cubicBezTo>
                    <a:pt x="182" y="0"/>
                    <a:pt x="184" y="2"/>
                    <a:pt x="184" y="4"/>
                  </a:cubicBezTo>
                  <a:cubicBezTo>
                    <a:pt x="184" y="6"/>
                    <a:pt x="182" y="8"/>
                    <a:pt x="180"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51" tIns="30475" rIns="60951" bIns="30475" numCol="1" anchor="t" anchorCtr="0" compatLnSpc="1">
              <a:prstTxWarp prst="textNoShape">
                <a:avLst/>
              </a:prstTxWarp>
            </a:bodyPr>
            <a:lstStyle/>
            <a:p>
              <a:endParaRPr lang="ru-RU" sz="1440" b="0" i="0"/>
            </a:p>
          </p:txBody>
        </p:sp>
        <p:sp>
          <p:nvSpPr>
            <p:cNvPr id="24" name="Rectangle 379">
              <a:extLst>
                <a:ext uri="{FF2B5EF4-FFF2-40B4-BE49-F238E27FC236}">
                  <a16:creationId xmlns:a16="http://schemas.microsoft.com/office/drawing/2014/main" id="{7CBCAB38-B344-478A-9928-5DF639A267F2}"/>
                </a:ext>
              </a:extLst>
            </p:cNvPr>
            <p:cNvSpPr>
              <a:spLocks noChangeArrowheads="1"/>
            </p:cNvSpPr>
            <p:nvPr/>
          </p:nvSpPr>
          <p:spPr bwMode="auto">
            <a:xfrm>
              <a:off x="4525963" y="8537576"/>
              <a:ext cx="119063" cy="333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51" tIns="30475" rIns="60951" bIns="30475" numCol="1" anchor="t" anchorCtr="0" compatLnSpc="1">
              <a:prstTxWarp prst="textNoShape">
                <a:avLst/>
              </a:prstTxWarp>
            </a:bodyPr>
            <a:lstStyle/>
            <a:p>
              <a:endParaRPr lang="ru-RU" sz="1440" b="0" i="0"/>
            </a:p>
          </p:txBody>
        </p:sp>
        <p:sp>
          <p:nvSpPr>
            <p:cNvPr id="25" name="Rectangle 380">
              <a:extLst>
                <a:ext uri="{FF2B5EF4-FFF2-40B4-BE49-F238E27FC236}">
                  <a16:creationId xmlns:a16="http://schemas.microsoft.com/office/drawing/2014/main" id="{61247CE2-9F78-4019-8927-3BAEF2227B58}"/>
                </a:ext>
              </a:extLst>
            </p:cNvPr>
            <p:cNvSpPr>
              <a:spLocks noChangeArrowheads="1"/>
            </p:cNvSpPr>
            <p:nvPr/>
          </p:nvSpPr>
          <p:spPr bwMode="auto">
            <a:xfrm>
              <a:off x="4695826" y="8537576"/>
              <a:ext cx="119063" cy="333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51" tIns="30475" rIns="60951" bIns="30475" numCol="1" anchor="t" anchorCtr="0" compatLnSpc="1">
              <a:prstTxWarp prst="textNoShape">
                <a:avLst/>
              </a:prstTxWarp>
            </a:bodyPr>
            <a:lstStyle/>
            <a:p>
              <a:endParaRPr lang="ru-RU" sz="1440" b="0" i="0"/>
            </a:p>
          </p:txBody>
        </p:sp>
        <p:sp>
          <p:nvSpPr>
            <p:cNvPr id="26" name="Rectangle 381">
              <a:extLst>
                <a:ext uri="{FF2B5EF4-FFF2-40B4-BE49-F238E27FC236}">
                  <a16:creationId xmlns:a16="http://schemas.microsoft.com/office/drawing/2014/main" id="{21C4350A-6902-49A6-901F-C8143A2CCD4E}"/>
                </a:ext>
              </a:extLst>
            </p:cNvPr>
            <p:cNvSpPr>
              <a:spLocks noChangeArrowheads="1"/>
            </p:cNvSpPr>
            <p:nvPr/>
          </p:nvSpPr>
          <p:spPr bwMode="auto">
            <a:xfrm>
              <a:off x="4865688" y="8537576"/>
              <a:ext cx="119063" cy="333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51" tIns="30475" rIns="60951" bIns="30475" numCol="1" anchor="t" anchorCtr="0" compatLnSpc="1">
              <a:prstTxWarp prst="textNoShape">
                <a:avLst/>
              </a:prstTxWarp>
            </a:bodyPr>
            <a:lstStyle/>
            <a:p>
              <a:endParaRPr lang="ru-RU" sz="1440" b="0" i="0"/>
            </a:p>
          </p:txBody>
        </p:sp>
        <p:sp>
          <p:nvSpPr>
            <p:cNvPr id="27" name="Rectangle 382">
              <a:extLst>
                <a:ext uri="{FF2B5EF4-FFF2-40B4-BE49-F238E27FC236}">
                  <a16:creationId xmlns:a16="http://schemas.microsoft.com/office/drawing/2014/main" id="{0F000F6F-8DCA-420F-84F0-CFB6C618E2B9}"/>
                </a:ext>
              </a:extLst>
            </p:cNvPr>
            <p:cNvSpPr>
              <a:spLocks noChangeArrowheads="1"/>
            </p:cNvSpPr>
            <p:nvPr/>
          </p:nvSpPr>
          <p:spPr bwMode="auto">
            <a:xfrm>
              <a:off x="5035551" y="8537576"/>
              <a:ext cx="117475" cy="333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51" tIns="30475" rIns="60951" bIns="30475" numCol="1" anchor="t" anchorCtr="0" compatLnSpc="1">
              <a:prstTxWarp prst="textNoShape">
                <a:avLst/>
              </a:prstTxWarp>
            </a:bodyPr>
            <a:lstStyle/>
            <a:p>
              <a:endParaRPr lang="ru-RU" sz="1440" b="0" i="0"/>
            </a:p>
          </p:txBody>
        </p:sp>
      </p:grpSp>
      <p:grpSp>
        <p:nvGrpSpPr>
          <p:cNvPr id="28" name="Группа 483">
            <a:extLst>
              <a:ext uri="{FF2B5EF4-FFF2-40B4-BE49-F238E27FC236}">
                <a16:creationId xmlns:a16="http://schemas.microsoft.com/office/drawing/2014/main" id="{0F51DCE9-4F8F-45EA-9B7A-37AA3F7AE68D}"/>
              </a:ext>
            </a:extLst>
          </p:cNvPr>
          <p:cNvGrpSpPr/>
          <p:nvPr userDrawn="1"/>
        </p:nvGrpSpPr>
        <p:grpSpPr>
          <a:xfrm>
            <a:off x="11549510" y="3210735"/>
            <a:ext cx="309725" cy="485982"/>
            <a:chOff x="5868988" y="8089901"/>
            <a:chExt cx="482600" cy="757238"/>
          </a:xfrm>
          <a:solidFill>
            <a:schemeClr val="accent2"/>
          </a:solidFill>
        </p:grpSpPr>
        <p:sp>
          <p:nvSpPr>
            <p:cNvPr id="29" name="Freeform 383">
              <a:extLst>
                <a:ext uri="{FF2B5EF4-FFF2-40B4-BE49-F238E27FC236}">
                  <a16:creationId xmlns:a16="http://schemas.microsoft.com/office/drawing/2014/main" id="{9C7BEFF6-CC7B-4A04-8B6A-749DCEAD9673}"/>
                </a:ext>
              </a:extLst>
            </p:cNvPr>
            <p:cNvSpPr>
              <a:spLocks/>
            </p:cNvSpPr>
            <p:nvPr/>
          </p:nvSpPr>
          <p:spPr bwMode="auto">
            <a:xfrm>
              <a:off x="5945188" y="8258176"/>
              <a:ext cx="406400" cy="158750"/>
            </a:xfrm>
            <a:custGeom>
              <a:avLst/>
              <a:gdLst>
                <a:gd name="T0" fmla="*/ 92 w 96"/>
                <a:gd name="T1" fmla="*/ 37 h 37"/>
                <a:gd name="T2" fmla="*/ 4 w 96"/>
                <a:gd name="T3" fmla="*/ 37 h 37"/>
                <a:gd name="T4" fmla="*/ 0 w 96"/>
                <a:gd name="T5" fmla="*/ 33 h 37"/>
                <a:gd name="T6" fmla="*/ 4 w 96"/>
                <a:gd name="T7" fmla="*/ 29 h 37"/>
                <a:gd name="T8" fmla="*/ 75 w 96"/>
                <a:gd name="T9" fmla="*/ 29 h 37"/>
                <a:gd name="T10" fmla="*/ 34 w 96"/>
                <a:gd name="T11" fmla="*/ 9 h 37"/>
                <a:gd name="T12" fmla="*/ 32 w 96"/>
                <a:gd name="T13" fmla="*/ 3 h 37"/>
                <a:gd name="T14" fmla="*/ 38 w 96"/>
                <a:gd name="T15" fmla="*/ 1 h 37"/>
                <a:gd name="T16" fmla="*/ 94 w 96"/>
                <a:gd name="T17" fmla="*/ 29 h 37"/>
                <a:gd name="T18" fmla="*/ 96 w 96"/>
                <a:gd name="T19" fmla="*/ 34 h 37"/>
                <a:gd name="T20" fmla="*/ 92 w 96"/>
                <a:gd name="T21"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 h="37">
                  <a:moveTo>
                    <a:pt x="92" y="37"/>
                  </a:moveTo>
                  <a:cubicBezTo>
                    <a:pt x="4" y="37"/>
                    <a:pt x="4" y="37"/>
                    <a:pt x="4" y="37"/>
                  </a:cubicBezTo>
                  <a:cubicBezTo>
                    <a:pt x="2" y="37"/>
                    <a:pt x="0" y="35"/>
                    <a:pt x="0" y="33"/>
                  </a:cubicBezTo>
                  <a:cubicBezTo>
                    <a:pt x="0" y="31"/>
                    <a:pt x="2" y="29"/>
                    <a:pt x="4" y="29"/>
                  </a:cubicBezTo>
                  <a:cubicBezTo>
                    <a:pt x="75" y="29"/>
                    <a:pt x="75" y="29"/>
                    <a:pt x="75" y="29"/>
                  </a:cubicBezTo>
                  <a:cubicBezTo>
                    <a:pt x="34" y="9"/>
                    <a:pt x="34" y="9"/>
                    <a:pt x="34" y="9"/>
                  </a:cubicBezTo>
                  <a:cubicBezTo>
                    <a:pt x="32" y="8"/>
                    <a:pt x="31" y="5"/>
                    <a:pt x="32" y="3"/>
                  </a:cubicBezTo>
                  <a:cubicBezTo>
                    <a:pt x="33" y="1"/>
                    <a:pt x="36" y="0"/>
                    <a:pt x="38" y="1"/>
                  </a:cubicBezTo>
                  <a:cubicBezTo>
                    <a:pt x="94" y="29"/>
                    <a:pt x="94" y="29"/>
                    <a:pt x="94" y="29"/>
                  </a:cubicBezTo>
                  <a:cubicBezTo>
                    <a:pt x="95" y="30"/>
                    <a:pt x="96" y="32"/>
                    <a:pt x="96" y="34"/>
                  </a:cubicBezTo>
                  <a:cubicBezTo>
                    <a:pt x="95" y="36"/>
                    <a:pt x="94" y="37"/>
                    <a:pt x="92" y="3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51" tIns="30475" rIns="60951" bIns="30475" numCol="1" anchor="t" anchorCtr="0" compatLnSpc="1">
              <a:prstTxWarp prst="textNoShape">
                <a:avLst/>
              </a:prstTxWarp>
            </a:bodyPr>
            <a:lstStyle/>
            <a:p>
              <a:endParaRPr lang="ru-RU" sz="1440" b="0" i="0"/>
            </a:p>
          </p:txBody>
        </p:sp>
        <p:sp>
          <p:nvSpPr>
            <p:cNvPr id="30" name="Freeform 384">
              <a:extLst>
                <a:ext uri="{FF2B5EF4-FFF2-40B4-BE49-F238E27FC236}">
                  <a16:creationId xmlns:a16="http://schemas.microsoft.com/office/drawing/2014/main" id="{261504C6-B3B5-4308-AC99-48A0B0459C6D}"/>
                </a:ext>
              </a:extLst>
            </p:cNvPr>
            <p:cNvSpPr>
              <a:spLocks/>
            </p:cNvSpPr>
            <p:nvPr/>
          </p:nvSpPr>
          <p:spPr bwMode="auto">
            <a:xfrm>
              <a:off x="5929313" y="8193088"/>
              <a:ext cx="422275" cy="95250"/>
            </a:xfrm>
            <a:custGeom>
              <a:avLst/>
              <a:gdLst>
                <a:gd name="T0" fmla="*/ 69 w 100"/>
                <a:gd name="T1" fmla="*/ 22 h 22"/>
                <a:gd name="T2" fmla="*/ 66 w 100"/>
                <a:gd name="T3" fmla="*/ 20 h 22"/>
                <a:gd name="T4" fmla="*/ 68 w 100"/>
                <a:gd name="T5" fmla="*/ 14 h 22"/>
                <a:gd name="T6" fmla="*/ 80 w 100"/>
                <a:gd name="T7" fmla="*/ 8 h 22"/>
                <a:gd name="T8" fmla="*/ 4 w 100"/>
                <a:gd name="T9" fmla="*/ 8 h 22"/>
                <a:gd name="T10" fmla="*/ 0 w 100"/>
                <a:gd name="T11" fmla="*/ 4 h 22"/>
                <a:gd name="T12" fmla="*/ 4 w 100"/>
                <a:gd name="T13" fmla="*/ 0 h 22"/>
                <a:gd name="T14" fmla="*/ 96 w 100"/>
                <a:gd name="T15" fmla="*/ 0 h 22"/>
                <a:gd name="T16" fmla="*/ 100 w 100"/>
                <a:gd name="T17" fmla="*/ 3 h 22"/>
                <a:gd name="T18" fmla="*/ 98 w 100"/>
                <a:gd name="T19" fmla="*/ 8 h 22"/>
                <a:gd name="T20" fmla="*/ 71 w 100"/>
                <a:gd name="T21" fmla="*/ 22 h 22"/>
                <a:gd name="T22" fmla="*/ 69 w 100"/>
                <a:gd name="T23"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0" h="22">
                  <a:moveTo>
                    <a:pt x="69" y="22"/>
                  </a:moveTo>
                  <a:cubicBezTo>
                    <a:pt x="68" y="22"/>
                    <a:pt x="67" y="21"/>
                    <a:pt x="66" y="20"/>
                  </a:cubicBezTo>
                  <a:cubicBezTo>
                    <a:pt x="65" y="18"/>
                    <a:pt x="66" y="15"/>
                    <a:pt x="68" y="14"/>
                  </a:cubicBezTo>
                  <a:cubicBezTo>
                    <a:pt x="80" y="8"/>
                    <a:pt x="80" y="8"/>
                    <a:pt x="80" y="8"/>
                  </a:cubicBezTo>
                  <a:cubicBezTo>
                    <a:pt x="4" y="8"/>
                    <a:pt x="4" y="8"/>
                    <a:pt x="4" y="8"/>
                  </a:cubicBezTo>
                  <a:cubicBezTo>
                    <a:pt x="2" y="8"/>
                    <a:pt x="0" y="6"/>
                    <a:pt x="0" y="4"/>
                  </a:cubicBezTo>
                  <a:cubicBezTo>
                    <a:pt x="0" y="2"/>
                    <a:pt x="2" y="0"/>
                    <a:pt x="4" y="0"/>
                  </a:cubicBezTo>
                  <a:cubicBezTo>
                    <a:pt x="96" y="0"/>
                    <a:pt x="96" y="0"/>
                    <a:pt x="96" y="0"/>
                  </a:cubicBezTo>
                  <a:cubicBezTo>
                    <a:pt x="98" y="0"/>
                    <a:pt x="99" y="1"/>
                    <a:pt x="100" y="3"/>
                  </a:cubicBezTo>
                  <a:cubicBezTo>
                    <a:pt x="100" y="5"/>
                    <a:pt x="99" y="7"/>
                    <a:pt x="98" y="8"/>
                  </a:cubicBezTo>
                  <a:cubicBezTo>
                    <a:pt x="71" y="22"/>
                    <a:pt x="71" y="22"/>
                    <a:pt x="71" y="22"/>
                  </a:cubicBezTo>
                  <a:cubicBezTo>
                    <a:pt x="71" y="22"/>
                    <a:pt x="70" y="22"/>
                    <a:pt x="69" y="2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51" tIns="30475" rIns="60951" bIns="30475" numCol="1" anchor="t" anchorCtr="0" compatLnSpc="1">
              <a:prstTxWarp prst="textNoShape">
                <a:avLst/>
              </a:prstTxWarp>
            </a:bodyPr>
            <a:lstStyle/>
            <a:p>
              <a:endParaRPr lang="ru-RU" sz="1440" b="0" i="0"/>
            </a:p>
          </p:txBody>
        </p:sp>
        <p:sp>
          <p:nvSpPr>
            <p:cNvPr id="31" name="Freeform 385">
              <a:extLst>
                <a:ext uri="{FF2B5EF4-FFF2-40B4-BE49-F238E27FC236}">
                  <a16:creationId xmlns:a16="http://schemas.microsoft.com/office/drawing/2014/main" id="{D017D329-1E2A-4214-9A72-366BBFA13602}"/>
                </a:ext>
              </a:extLst>
            </p:cNvPr>
            <p:cNvSpPr>
              <a:spLocks/>
            </p:cNvSpPr>
            <p:nvPr/>
          </p:nvSpPr>
          <p:spPr bwMode="auto">
            <a:xfrm>
              <a:off x="5932488" y="8089901"/>
              <a:ext cx="34925" cy="619125"/>
            </a:xfrm>
            <a:custGeom>
              <a:avLst/>
              <a:gdLst>
                <a:gd name="T0" fmla="*/ 4 w 8"/>
                <a:gd name="T1" fmla="*/ 144 h 144"/>
                <a:gd name="T2" fmla="*/ 0 w 8"/>
                <a:gd name="T3" fmla="*/ 140 h 144"/>
                <a:gd name="T4" fmla="*/ 0 w 8"/>
                <a:gd name="T5" fmla="*/ 4 h 144"/>
                <a:gd name="T6" fmla="*/ 4 w 8"/>
                <a:gd name="T7" fmla="*/ 0 h 144"/>
                <a:gd name="T8" fmla="*/ 8 w 8"/>
                <a:gd name="T9" fmla="*/ 4 h 144"/>
                <a:gd name="T10" fmla="*/ 8 w 8"/>
                <a:gd name="T11" fmla="*/ 140 h 144"/>
                <a:gd name="T12" fmla="*/ 4 w 8"/>
                <a:gd name="T13" fmla="*/ 144 h 144"/>
              </a:gdLst>
              <a:ahLst/>
              <a:cxnLst>
                <a:cxn ang="0">
                  <a:pos x="T0" y="T1"/>
                </a:cxn>
                <a:cxn ang="0">
                  <a:pos x="T2" y="T3"/>
                </a:cxn>
                <a:cxn ang="0">
                  <a:pos x="T4" y="T5"/>
                </a:cxn>
                <a:cxn ang="0">
                  <a:pos x="T6" y="T7"/>
                </a:cxn>
                <a:cxn ang="0">
                  <a:pos x="T8" y="T9"/>
                </a:cxn>
                <a:cxn ang="0">
                  <a:pos x="T10" y="T11"/>
                </a:cxn>
                <a:cxn ang="0">
                  <a:pos x="T12" y="T13"/>
                </a:cxn>
              </a:cxnLst>
              <a:rect l="0" t="0" r="r" b="b"/>
              <a:pathLst>
                <a:path w="8" h="144">
                  <a:moveTo>
                    <a:pt x="4" y="144"/>
                  </a:moveTo>
                  <a:cubicBezTo>
                    <a:pt x="2" y="144"/>
                    <a:pt x="0" y="142"/>
                    <a:pt x="0" y="140"/>
                  </a:cubicBezTo>
                  <a:cubicBezTo>
                    <a:pt x="0" y="4"/>
                    <a:pt x="0" y="4"/>
                    <a:pt x="0" y="4"/>
                  </a:cubicBezTo>
                  <a:cubicBezTo>
                    <a:pt x="0" y="2"/>
                    <a:pt x="2" y="0"/>
                    <a:pt x="4" y="0"/>
                  </a:cubicBezTo>
                  <a:cubicBezTo>
                    <a:pt x="6" y="0"/>
                    <a:pt x="8" y="2"/>
                    <a:pt x="8" y="4"/>
                  </a:cubicBezTo>
                  <a:cubicBezTo>
                    <a:pt x="8" y="140"/>
                    <a:pt x="8" y="140"/>
                    <a:pt x="8" y="140"/>
                  </a:cubicBezTo>
                  <a:cubicBezTo>
                    <a:pt x="8" y="142"/>
                    <a:pt x="6" y="144"/>
                    <a:pt x="4" y="14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51" tIns="30475" rIns="60951" bIns="30475" numCol="1" anchor="t" anchorCtr="0" compatLnSpc="1">
              <a:prstTxWarp prst="textNoShape">
                <a:avLst/>
              </a:prstTxWarp>
            </a:bodyPr>
            <a:lstStyle/>
            <a:p>
              <a:endParaRPr lang="ru-RU" sz="1440" b="0" i="0"/>
            </a:p>
          </p:txBody>
        </p:sp>
        <p:sp>
          <p:nvSpPr>
            <p:cNvPr id="32" name="Freeform 386">
              <a:extLst>
                <a:ext uri="{FF2B5EF4-FFF2-40B4-BE49-F238E27FC236}">
                  <a16:creationId xmlns:a16="http://schemas.microsoft.com/office/drawing/2014/main" id="{EB64FF6C-66D7-4436-BF9C-2893608ADBC9}"/>
                </a:ext>
              </a:extLst>
            </p:cNvPr>
            <p:cNvSpPr>
              <a:spLocks noEditPoints="1"/>
            </p:cNvSpPr>
            <p:nvPr/>
          </p:nvSpPr>
          <p:spPr bwMode="auto">
            <a:xfrm>
              <a:off x="5868988" y="8674101"/>
              <a:ext cx="136525" cy="173038"/>
            </a:xfrm>
            <a:custGeom>
              <a:avLst/>
              <a:gdLst>
                <a:gd name="T0" fmla="*/ 28 w 32"/>
                <a:gd name="T1" fmla="*/ 40 h 40"/>
                <a:gd name="T2" fmla="*/ 4 w 32"/>
                <a:gd name="T3" fmla="*/ 40 h 40"/>
                <a:gd name="T4" fmla="*/ 0 w 32"/>
                <a:gd name="T5" fmla="*/ 36 h 40"/>
                <a:gd name="T6" fmla="*/ 0 w 32"/>
                <a:gd name="T7" fmla="*/ 4 h 40"/>
                <a:gd name="T8" fmla="*/ 4 w 32"/>
                <a:gd name="T9" fmla="*/ 0 h 40"/>
                <a:gd name="T10" fmla="*/ 28 w 32"/>
                <a:gd name="T11" fmla="*/ 0 h 40"/>
                <a:gd name="T12" fmla="*/ 32 w 32"/>
                <a:gd name="T13" fmla="*/ 4 h 40"/>
                <a:gd name="T14" fmla="*/ 32 w 32"/>
                <a:gd name="T15" fmla="*/ 36 h 40"/>
                <a:gd name="T16" fmla="*/ 28 w 32"/>
                <a:gd name="T17" fmla="*/ 40 h 40"/>
                <a:gd name="T18" fmla="*/ 8 w 32"/>
                <a:gd name="T19" fmla="*/ 32 h 40"/>
                <a:gd name="T20" fmla="*/ 24 w 32"/>
                <a:gd name="T21" fmla="*/ 32 h 40"/>
                <a:gd name="T22" fmla="*/ 24 w 32"/>
                <a:gd name="T23" fmla="*/ 8 h 40"/>
                <a:gd name="T24" fmla="*/ 8 w 32"/>
                <a:gd name="T25" fmla="*/ 8 h 40"/>
                <a:gd name="T26" fmla="*/ 8 w 32"/>
                <a:gd name="T27" fmla="*/ 3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40">
                  <a:moveTo>
                    <a:pt x="28" y="40"/>
                  </a:moveTo>
                  <a:cubicBezTo>
                    <a:pt x="4" y="40"/>
                    <a:pt x="4" y="40"/>
                    <a:pt x="4" y="40"/>
                  </a:cubicBezTo>
                  <a:cubicBezTo>
                    <a:pt x="2" y="40"/>
                    <a:pt x="0" y="38"/>
                    <a:pt x="0" y="36"/>
                  </a:cubicBezTo>
                  <a:cubicBezTo>
                    <a:pt x="0" y="4"/>
                    <a:pt x="0" y="4"/>
                    <a:pt x="0" y="4"/>
                  </a:cubicBezTo>
                  <a:cubicBezTo>
                    <a:pt x="0" y="2"/>
                    <a:pt x="2" y="0"/>
                    <a:pt x="4" y="0"/>
                  </a:cubicBezTo>
                  <a:cubicBezTo>
                    <a:pt x="28" y="0"/>
                    <a:pt x="28" y="0"/>
                    <a:pt x="28" y="0"/>
                  </a:cubicBezTo>
                  <a:cubicBezTo>
                    <a:pt x="30" y="0"/>
                    <a:pt x="32" y="2"/>
                    <a:pt x="32" y="4"/>
                  </a:cubicBezTo>
                  <a:cubicBezTo>
                    <a:pt x="32" y="36"/>
                    <a:pt x="32" y="36"/>
                    <a:pt x="32" y="36"/>
                  </a:cubicBezTo>
                  <a:cubicBezTo>
                    <a:pt x="32" y="38"/>
                    <a:pt x="30" y="40"/>
                    <a:pt x="28" y="40"/>
                  </a:cubicBezTo>
                  <a:moveTo>
                    <a:pt x="8" y="32"/>
                  </a:moveTo>
                  <a:cubicBezTo>
                    <a:pt x="24" y="32"/>
                    <a:pt x="24" y="32"/>
                    <a:pt x="24" y="32"/>
                  </a:cubicBezTo>
                  <a:cubicBezTo>
                    <a:pt x="24" y="8"/>
                    <a:pt x="24" y="8"/>
                    <a:pt x="24" y="8"/>
                  </a:cubicBezTo>
                  <a:cubicBezTo>
                    <a:pt x="8" y="8"/>
                    <a:pt x="8" y="8"/>
                    <a:pt x="8" y="8"/>
                  </a:cubicBezTo>
                  <a:lnTo>
                    <a:pt x="8"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51" tIns="30475" rIns="60951" bIns="30475" numCol="1" anchor="t" anchorCtr="0" compatLnSpc="1">
              <a:prstTxWarp prst="textNoShape">
                <a:avLst/>
              </a:prstTxWarp>
            </a:bodyPr>
            <a:lstStyle/>
            <a:p>
              <a:endParaRPr lang="ru-RU" sz="1440" b="0" i="0"/>
            </a:p>
          </p:txBody>
        </p:sp>
      </p:grpSp>
    </p:spTree>
    <p:extLst>
      <p:ext uri="{BB962C8B-B14F-4D97-AF65-F5344CB8AC3E}">
        <p14:creationId xmlns:p14="http://schemas.microsoft.com/office/powerpoint/2010/main" val="10273002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up)">
                                      <p:cBhvr>
                                        <p:cTn id="23" dur="4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p:cTn id="28" dur="500" fill="hold"/>
                                        <p:tgtEl>
                                          <p:spTgt spid="19"/>
                                        </p:tgtEl>
                                        <p:attrNameLst>
                                          <p:attrName>ppt_w</p:attrName>
                                        </p:attrNameLst>
                                      </p:cBhvr>
                                      <p:tavLst>
                                        <p:tav tm="0">
                                          <p:val>
                                            <p:fltVal val="0"/>
                                          </p:val>
                                        </p:tav>
                                        <p:tav tm="100000">
                                          <p:val>
                                            <p:strVal val="#ppt_w"/>
                                          </p:val>
                                        </p:tav>
                                      </p:tavLst>
                                    </p:anim>
                                    <p:anim calcmode="lin" valueType="num">
                                      <p:cBhvr>
                                        <p:cTn id="29" dur="500" fill="hold"/>
                                        <p:tgtEl>
                                          <p:spTgt spid="19"/>
                                        </p:tgtEl>
                                        <p:attrNameLst>
                                          <p:attrName>ppt_h</p:attrName>
                                        </p:attrNameLst>
                                      </p:cBhvr>
                                      <p:tavLst>
                                        <p:tav tm="0">
                                          <p:val>
                                            <p:fltVal val="0"/>
                                          </p:val>
                                        </p:tav>
                                        <p:tav tm="100000">
                                          <p:val>
                                            <p:strVal val="#ppt_h"/>
                                          </p:val>
                                        </p:tav>
                                      </p:tavLst>
                                    </p:anim>
                                    <p:animEffect transition="in" filter="fade">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up)">
                                      <p:cBhvr>
                                        <p:cTn id="35" dur="4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28"/>
                                        </p:tgtEl>
                                        <p:attrNameLst>
                                          <p:attrName>style.visibility</p:attrName>
                                        </p:attrNameLst>
                                      </p:cBhvr>
                                      <p:to>
                                        <p:strVal val="visible"/>
                                      </p:to>
                                    </p:set>
                                    <p:anim calcmode="lin" valueType="num">
                                      <p:cBhvr>
                                        <p:cTn id="40" dur="500" fill="hold"/>
                                        <p:tgtEl>
                                          <p:spTgt spid="28"/>
                                        </p:tgtEl>
                                        <p:attrNameLst>
                                          <p:attrName>ppt_w</p:attrName>
                                        </p:attrNameLst>
                                      </p:cBhvr>
                                      <p:tavLst>
                                        <p:tav tm="0">
                                          <p:val>
                                            <p:fltVal val="0"/>
                                          </p:val>
                                        </p:tav>
                                        <p:tav tm="100000">
                                          <p:val>
                                            <p:strVal val="#ppt_w"/>
                                          </p:val>
                                        </p:tav>
                                      </p:tavLst>
                                    </p:anim>
                                    <p:anim calcmode="lin" valueType="num">
                                      <p:cBhvr>
                                        <p:cTn id="41" dur="500" fill="hold"/>
                                        <p:tgtEl>
                                          <p:spTgt spid="28"/>
                                        </p:tgtEl>
                                        <p:attrNameLst>
                                          <p:attrName>ppt_h</p:attrName>
                                        </p:attrNameLst>
                                      </p:cBhvr>
                                      <p:tavLst>
                                        <p:tav tm="0">
                                          <p:val>
                                            <p:fltVal val="0"/>
                                          </p:val>
                                        </p:tav>
                                        <p:tav tm="100000">
                                          <p:val>
                                            <p:strVal val="#ppt_h"/>
                                          </p:val>
                                        </p:tav>
                                      </p:tavLst>
                                    </p:anim>
                                    <p:animEffect transition="in" filter="fade">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wipe(up)">
                                      <p:cBhvr>
                                        <p:cTn id="47" dur="4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4_About Smokeball ">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FAE2E35-2E84-48B9-954D-4D5F84397FF4}"/>
              </a:ext>
            </a:extLst>
          </p:cNvPr>
          <p:cNvSpPr txBox="1"/>
          <p:nvPr userDrawn="1"/>
        </p:nvSpPr>
        <p:spPr>
          <a:xfrm>
            <a:off x="6126426" y="1963123"/>
            <a:ext cx="7116220" cy="814903"/>
          </a:xfrm>
          <a:prstGeom prst="rect">
            <a:avLst/>
          </a:prstGeom>
          <a:noFill/>
        </p:spPr>
        <p:txBody>
          <a:bodyPr wrap="square" rtlCol="0">
            <a:spAutoFit/>
          </a:bodyPr>
          <a:lstStyle/>
          <a:p>
            <a:pPr>
              <a:lnSpc>
                <a:spcPts val="5920"/>
              </a:lnSpc>
            </a:pPr>
            <a:r>
              <a:rPr lang="en-US" sz="4320" b="1" i="0">
                <a:latin typeface="Poppins ExtraBold" pitchFamily="2" charset="77"/>
                <a:cs typeface="Poppins ExtraBold" pitchFamily="2" charset="77"/>
              </a:rPr>
              <a:t>A little about Smokeball</a:t>
            </a:r>
          </a:p>
        </p:txBody>
      </p:sp>
      <p:pic>
        <p:nvPicPr>
          <p:cNvPr id="5" name="Picture Placeholder 3" descr="A picture containing text, indoor, ceiling, table&#10;&#10;Description automatically generated">
            <a:extLst>
              <a:ext uri="{FF2B5EF4-FFF2-40B4-BE49-F238E27FC236}">
                <a16:creationId xmlns:a16="http://schemas.microsoft.com/office/drawing/2014/main" id="{8D749670-483F-4409-B137-9B098457045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
            <a:ext cx="5334000" cy="8229599"/>
          </a:xfrm>
          <a:prstGeom prst="rect">
            <a:avLst/>
          </a:prstGeom>
        </p:spPr>
      </p:pic>
      <p:sp>
        <p:nvSpPr>
          <p:cNvPr id="6" name="TextBox 5">
            <a:extLst>
              <a:ext uri="{FF2B5EF4-FFF2-40B4-BE49-F238E27FC236}">
                <a16:creationId xmlns:a16="http://schemas.microsoft.com/office/drawing/2014/main" id="{DFA1FCA8-15A4-43CD-BD24-57371A097A07}"/>
              </a:ext>
            </a:extLst>
          </p:cNvPr>
          <p:cNvSpPr txBox="1"/>
          <p:nvPr userDrawn="1"/>
        </p:nvSpPr>
        <p:spPr>
          <a:xfrm>
            <a:off x="6126426" y="3617698"/>
            <a:ext cx="2382286" cy="2448171"/>
          </a:xfrm>
          <a:prstGeom prst="rect">
            <a:avLst/>
          </a:prstGeom>
          <a:noFill/>
        </p:spPr>
        <p:txBody>
          <a:bodyPr wrap="square" rtlCol="0">
            <a:spAutoFit/>
          </a:bodyPr>
          <a:lstStyle/>
          <a:p>
            <a:pPr>
              <a:lnSpc>
                <a:spcPct val="150000"/>
              </a:lnSpc>
            </a:pPr>
            <a:r>
              <a:rPr lang="en-US" sz="3199" b="1" i="0">
                <a:solidFill>
                  <a:srgbClr val="EF7F29"/>
                </a:solidFill>
                <a:latin typeface="Poppins ExtraBold" pitchFamily="2" charset="77"/>
                <a:ea typeface="Roboto Black" panose="02000000000000000000" pitchFamily="2" charset="0"/>
                <a:cs typeface="Poppins ExtraBold" pitchFamily="2" charset="77"/>
              </a:rPr>
              <a:t>20+</a:t>
            </a:r>
          </a:p>
          <a:p>
            <a:pPr>
              <a:lnSpc>
                <a:spcPct val="110000"/>
              </a:lnSpc>
              <a:defRPr/>
            </a:pPr>
            <a:r>
              <a:rPr lang="en-US" sz="1200" b="1" i="0">
                <a:solidFill>
                  <a:srgbClr val="EF7F29"/>
                </a:solidFill>
                <a:latin typeface="Poppins SemiBold" pitchFamily="2" charset="77"/>
                <a:ea typeface="Roboto" panose="02000000000000000000" pitchFamily="2" charset="0"/>
                <a:cs typeface="Poppins SemiBold" pitchFamily="2" charset="77"/>
              </a:rPr>
              <a:t>YEARS IN LEGAL TECH</a:t>
            </a:r>
          </a:p>
          <a:p>
            <a:pPr>
              <a:lnSpc>
                <a:spcPct val="110000"/>
              </a:lnSpc>
              <a:defRPr/>
            </a:pPr>
            <a:endParaRPr lang="en-US" sz="1200" b="0" i="0">
              <a:solidFill>
                <a:schemeClr val="tx1">
                  <a:lumMod val="50000"/>
                  <a:lumOff val="50000"/>
                </a:schemeClr>
              </a:solidFill>
              <a:latin typeface="Poppins" pitchFamily="2" charset="77"/>
              <a:ea typeface="Roboto" panose="02000000000000000000" pitchFamily="2" charset="0"/>
              <a:cs typeface="Poppins" pitchFamily="2" charset="77"/>
            </a:endParaRPr>
          </a:p>
          <a:p>
            <a:pPr>
              <a:lnSpc>
                <a:spcPct val="110000"/>
              </a:lnSpc>
              <a:defRPr/>
            </a:pPr>
            <a:r>
              <a:rPr lang="en-US" sz="1200" b="0" i="0">
                <a:solidFill>
                  <a:schemeClr val="tx2"/>
                </a:solidFill>
                <a:latin typeface="Poppins" pitchFamily="2" charset="77"/>
                <a:ea typeface="Roboto" panose="02000000000000000000" pitchFamily="2" charset="0"/>
                <a:cs typeface="Poppins" pitchFamily="2" charset="77"/>
              </a:rPr>
              <a:t>Smokeball was founded by technology leaders with more than 20 years of experience in delivering impactful legal technology products.</a:t>
            </a:r>
            <a:endParaRPr lang="en-JM" sz="1200" b="0" i="0">
              <a:solidFill>
                <a:schemeClr val="tx2"/>
              </a:solidFill>
              <a:latin typeface="Poppins" pitchFamily="2" charset="77"/>
              <a:ea typeface="Roboto" panose="02000000000000000000" pitchFamily="2" charset="0"/>
              <a:cs typeface="Poppins" pitchFamily="2" charset="77"/>
            </a:endParaRPr>
          </a:p>
        </p:txBody>
      </p:sp>
      <p:sp>
        <p:nvSpPr>
          <p:cNvPr id="7" name="TextBox 6">
            <a:extLst>
              <a:ext uri="{FF2B5EF4-FFF2-40B4-BE49-F238E27FC236}">
                <a16:creationId xmlns:a16="http://schemas.microsoft.com/office/drawing/2014/main" id="{9A5062A8-BB8F-4089-B41E-C4895E712F5F}"/>
              </a:ext>
            </a:extLst>
          </p:cNvPr>
          <p:cNvSpPr txBox="1"/>
          <p:nvPr userDrawn="1"/>
        </p:nvSpPr>
        <p:spPr>
          <a:xfrm>
            <a:off x="8775171" y="3617696"/>
            <a:ext cx="2382286" cy="2651303"/>
          </a:xfrm>
          <a:prstGeom prst="rect">
            <a:avLst/>
          </a:prstGeom>
          <a:noFill/>
        </p:spPr>
        <p:txBody>
          <a:bodyPr wrap="square" rtlCol="0">
            <a:spAutoFit/>
          </a:bodyPr>
          <a:lstStyle/>
          <a:p>
            <a:pPr marL="0" algn="l" defTabSz="548640" rtl="0" eaLnBrk="1" latinLnBrk="0" hangingPunct="1">
              <a:lnSpc>
                <a:spcPct val="150000"/>
              </a:lnSpc>
            </a:pPr>
            <a:r>
              <a:rPr lang="en-US" sz="3199" b="1" i="0" kern="1200">
                <a:solidFill>
                  <a:srgbClr val="EF7F29"/>
                </a:solidFill>
                <a:latin typeface="Poppins ExtraBold" pitchFamily="2" charset="77"/>
                <a:ea typeface="Roboto Black" panose="02000000000000000000" pitchFamily="2" charset="0"/>
                <a:cs typeface="Poppins ExtraBold" pitchFamily="2" charset="77"/>
              </a:rPr>
              <a:t>50%</a:t>
            </a:r>
          </a:p>
          <a:p>
            <a:pPr marL="0" algn="l" defTabSz="548640" rtl="0" eaLnBrk="1" latinLnBrk="0" hangingPunct="1">
              <a:lnSpc>
                <a:spcPct val="110000"/>
              </a:lnSpc>
              <a:defRPr/>
            </a:pPr>
            <a:r>
              <a:rPr lang="en-US" sz="1200" b="1" i="0" kern="1200">
                <a:solidFill>
                  <a:srgbClr val="EF7F29"/>
                </a:solidFill>
                <a:latin typeface="Poppins SemiBold" pitchFamily="2" charset="77"/>
                <a:ea typeface="Roboto" panose="02000000000000000000" pitchFamily="2" charset="0"/>
                <a:cs typeface="Poppins SemiBold" pitchFamily="2" charset="77"/>
              </a:rPr>
              <a:t>STAFF WITH LEGAL </a:t>
            </a:r>
            <a:br>
              <a:rPr lang="en-US" sz="1200" b="1" i="0" kern="1200">
                <a:solidFill>
                  <a:srgbClr val="EF7F29"/>
                </a:solidFill>
                <a:latin typeface="Poppins SemiBold" pitchFamily="2" charset="77"/>
                <a:ea typeface="Roboto" panose="02000000000000000000" pitchFamily="2" charset="0"/>
                <a:cs typeface="Poppins SemiBold" pitchFamily="2" charset="77"/>
              </a:rPr>
            </a:br>
            <a:r>
              <a:rPr lang="en-US" sz="1200" b="1" i="0" kern="1200">
                <a:solidFill>
                  <a:srgbClr val="EF7F29"/>
                </a:solidFill>
                <a:latin typeface="Poppins SemiBold" pitchFamily="2" charset="77"/>
                <a:ea typeface="Roboto" panose="02000000000000000000" pitchFamily="2" charset="0"/>
                <a:cs typeface="Poppins SemiBold" pitchFamily="2" charset="77"/>
              </a:rPr>
              <a:t>PRACTICE BACKGROUND</a:t>
            </a:r>
          </a:p>
          <a:p>
            <a:pPr>
              <a:lnSpc>
                <a:spcPct val="110000"/>
              </a:lnSpc>
              <a:defRPr/>
            </a:pPr>
            <a:endParaRPr lang="en-US" sz="1200" b="0" i="0">
              <a:solidFill>
                <a:schemeClr val="tx2"/>
              </a:solidFill>
              <a:latin typeface="Poppins" pitchFamily="2" charset="77"/>
              <a:ea typeface="Roboto" panose="02000000000000000000" pitchFamily="2" charset="0"/>
              <a:cs typeface="Poppins" pitchFamily="2" charset="77"/>
            </a:endParaRPr>
          </a:p>
          <a:p>
            <a:pPr>
              <a:lnSpc>
                <a:spcPct val="110000"/>
              </a:lnSpc>
              <a:defRPr/>
            </a:pPr>
            <a:r>
              <a:rPr lang="en-US" sz="1200" b="0" i="0">
                <a:solidFill>
                  <a:schemeClr val="tx2"/>
                </a:solidFill>
                <a:latin typeface="Poppins" pitchFamily="2" charset="77"/>
                <a:ea typeface="Roboto" panose="02000000000000000000" pitchFamily="2" charset="0"/>
                <a:cs typeface="Poppins" pitchFamily="2" charset="77"/>
              </a:rPr>
              <a:t>We are focused on developing a team that shares a profound love for the law and is compelled to help small law firms be successful.</a:t>
            </a:r>
            <a:endParaRPr lang="en-JM" sz="1200" b="0" i="0">
              <a:solidFill>
                <a:schemeClr val="tx2"/>
              </a:solidFill>
              <a:latin typeface="Poppins" pitchFamily="2" charset="77"/>
              <a:ea typeface="Roboto" panose="02000000000000000000" pitchFamily="2" charset="0"/>
              <a:cs typeface="Poppins" pitchFamily="2" charset="77"/>
            </a:endParaRPr>
          </a:p>
        </p:txBody>
      </p:sp>
      <p:sp>
        <p:nvSpPr>
          <p:cNvPr id="8" name="TextBox 7">
            <a:extLst>
              <a:ext uri="{FF2B5EF4-FFF2-40B4-BE49-F238E27FC236}">
                <a16:creationId xmlns:a16="http://schemas.microsoft.com/office/drawing/2014/main" id="{58971E9F-930A-47F3-8325-32B6A63E1291}"/>
              </a:ext>
            </a:extLst>
          </p:cNvPr>
          <p:cNvSpPr txBox="1"/>
          <p:nvPr userDrawn="1"/>
        </p:nvSpPr>
        <p:spPr>
          <a:xfrm>
            <a:off x="11423916" y="3617697"/>
            <a:ext cx="2382286" cy="2245038"/>
          </a:xfrm>
          <a:prstGeom prst="rect">
            <a:avLst/>
          </a:prstGeom>
          <a:noFill/>
        </p:spPr>
        <p:txBody>
          <a:bodyPr wrap="square" rtlCol="0">
            <a:spAutoFit/>
          </a:bodyPr>
          <a:lstStyle/>
          <a:p>
            <a:pPr marL="0" algn="l" defTabSz="548640" rtl="0" eaLnBrk="1" latinLnBrk="0" hangingPunct="1">
              <a:lnSpc>
                <a:spcPct val="150000"/>
              </a:lnSpc>
            </a:pPr>
            <a:r>
              <a:rPr lang="en-US" sz="3199" b="1" i="0" kern="1200">
                <a:solidFill>
                  <a:srgbClr val="EF7F29"/>
                </a:solidFill>
                <a:latin typeface="Poppins ExtraBold" pitchFamily="2" charset="77"/>
                <a:ea typeface="Roboto Black" panose="02000000000000000000" pitchFamily="2" charset="0"/>
                <a:cs typeface="Poppins ExtraBold" pitchFamily="2" charset="77"/>
              </a:rPr>
              <a:t>Global</a:t>
            </a:r>
          </a:p>
          <a:p>
            <a:pPr>
              <a:lnSpc>
                <a:spcPct val="110000"/>
              </a:lnSpc>
              <a:defRPr/>
            </a:pPr>
            <a:r>
              <a:rPr lang="en-US" sz="1200" b="1" i="0">
                <a:solidFill>
                  <a:srgbClr val="EF7F29"/>
                </a:solidFill>
                <a:latin typeface="Poppins SemiBold" pitchFamily="2" charset="77"/>
                <a:ea typeface="Roboto" panose="02000000000000000000" pitchFamily="2" charset="0"/>
                <a:cs typeface="Poppins SemiBold" pitchFamily="2" charset="77"/>
              </a:rPr>
              <a:t>U.S. + AUSTRALIA</a:t>
            </a:r>
          </a:p>
          <a:p>
            <a:pPr>
              <a:lnSpc>
                <a:spcPct val="110000"/>
              </a:lnSpc>
              <a:defRPr/>
            </a:pPr>
            <a:endParaRPr lang="en-US" sz="1200" b="0" i="0">
              <a:solidFill>
                <a:srgbClr val="EF7F29"/>
              </a:solidFill>
              <a:latin typeface="Poppins" pitchFamily="2" charset="77"/>
              <a:ea typeface="Roboto" panose="02000000000000000000" pitchFamily="2" charset="0"/>
              <a:cs typeface="Poppins" pitchFamily="2" charset="77"/>
            </a:endParaRPr>
          </a:p>
          <a:p>
            <a:pPr>
              <a:lnSpc>
                <a:spcPct val="110000"/>
              </a:lnSpc>
              <a:defRPr/>
            </a:pPr>
            <a:r>
              <a:rPr lang="en-US" sz="1200" b="0" i="0">
                <a:solidFill>
                  <a:schemeClr val="tx2"/>
                </a:solidFill>
                <a:latin typeface="Poppins" pitchFamily="2" charset="77"/>
                <a:ea typeface="Roboto" panose="02000000000000000000" pitchFamily="2" charset="0"/>
                <a:cs typeface="Poppins" pitchFamily="2" charset="77"/>
              </a:rPr>
              <a:t>With offices in Illinois and Sydney, Australia, we’ve got essentially every time zone covered to properly service our thousands of clients.</a:t>
            </a:r>
            <a:endParaRPr lang="en-JM" sz="1200" b="0" i="0">
              <a:solidFill>
                <a:schemeClr val="tx2"/>
              </a:solidFill>
              <a:latin typeface="Poppins" pitchFamily="2" charset="77"/>
              <a:ea typeface="Roboto" panose="02000000000000000000" pitchFamily="2" charset="0"/>
              <a:cs typeface="Poppins" pitchFamily="2" charset="77"/>
            </a:endParaRPr>
          </a:p>
        </p:txBody>
      </p:sp>
      <p:grpSp>
        <p:nvGrpSpPr>
          <p:cNvPr id="9" name="Группа 481">
            <a:extLst>
              <a:ext uri="{FF2B5EF4-FFF2-40B4-BE49-F238E27FC236}">
                <a16:creationId xmlns:a16="http://schemas.microsoft.com/office/drawing/2014/main" id="{BB2B26F2-8FD9-410C-B5B4-ADEB36E94C18}"/>
              </a:ext>
            </a:extLst>
          </p:cNvPr>
          <p:cNvGrpSpPr/>
          <p:nvPr userDrawn="1"/>
        </p:nvGrpSpPr>
        <p:grpSpPr>
          <a:xfrm>
            <a:off x="6198689" y="3233149"/>
            <a:ext cx="342326" cy="474774"/>
            <a:chOff x="3395663" y="8124826"/>
            <a:chExt cx="533400" cy="739775"/>
          </a:xfrm>
          <a:solidFill>
            <a:schemeClr val="accent2"/>
          </a:solidFill>
        </p:grpSpPr>
        <p:sp>
          <p:nvSpPr>
            <p:cNvPr id="10" name="Freeform 366">
              <a:extLst>
                <a:ext uri="{FF2B5EF4-FFF2-40B4-BE49-F238E27FC236}">
                  <a16:creationId xmlns:a16="http://schemas.microsoft.com/office/drawing/2014/main" id="{E5385E31-5207-49D9-BD44-BBF829878CF8}"/>
                </a:ext>
              </a:extLst>
            </p:cNvPr>
            <p:cNvSpPr>
              <a:spLocks noEditPoints="1"/>
            </p:cNvSpPr>
            <p:nvPr/>
          </p:nvSpPr>
          <p:spPr bwMode="auto">
            <a:xfrm>
              <a:off x="3395663" y="8124826"/>
              <a:ext cx="439738" cy="446088"/>
            </a:xfrm>
            <a:custGeom>
              <a:avLst/>
              <a:gdLst>
                <a:gd name="T0" fmla="*/ 52 w 104"/>
                <a:gd name="T1" fmla="*/ 104 h 104"/>
                <a:gd name="T2" fmla="*/ 0 w 104"/>
                <a:gd name="T3" fmla="*/ 52 h 104"/>
                <a:gd name="T4" fmla="*/ 52 w 104"/>
                <a:gd name="T5" fmla="*/ 0 h 104"/>
                <a:gd name="T6" fmla="*/ 104 w 104"/>
                <a:gd name="T7" fmla="*/ 52 h 104"/>
                <a:gd name="T8" fmla="*/ 52 w 104"/>
                <a:gd name="T9" fmla="*/ 104 h 104"/>
                <a:gd name="T10" fmla="*/ 52 w 104"/>
                <a:gd name="T11" fmla="*/ 8 h 104"/>
                <a:gd name="T12" fmla="*/ 8 w 104"/>
                <a:gd name="T13" fmla="*/ 52 h 104"/>
                <a:gd name="T14" fmla="*/ 52 w 104"/>
                <a:gd name="T15" fmla="*/ 96 h 104"/>
                <a:gd name="T16" fmla="*/ 96 w 104"/>
                <a:gd name="T17" fmla="*/ 52 h 104"/>
                <a:gd name="T18" fmla="*/ 52 w 104"/>
                <a:gd name="T19" fmla="*/ 8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4" h="104">
                  <a:moveTo>
                    <a:pt x="52" y="104"/>
                  </a:moveTo>
                  <a:cubicBezTo>
                    <a:pt x="23" y="104"/>
                    <a:pt x="0" y="81"/>
                    <a:pt x="0" y="52"/>
                  </a:cubicBezTo>
                  <a:cubicBezTo>
                    <a:pt x="0" y="23"/>
                    <a:pt x="23" y="0"/>
                    <a:pt x="52" y="0"/>
                  </a:cubicBezTo>
                  <a:cubicBezTo>
                    <a:pt x="81" y="0"/>
                    <a:pt x="104" y="23"/>
                    <a:pt x="104" y="52"/>
                  </a:cubicBezTo>
                  <a:cubicBezTo>
                    <a:pt x="104" y="81"/>
                    <a:pt x="81" y="104"/>
                    <a:pt x="52" y="104"/>
                  </a:cubicBezTo>
                  <a:moveTo>
                    <a:pt x="52" y="8"/>
                  </a:moveTo>
                  <a:cubicBezTo>
                    <a:pt x="28" y="8"/>
                    <a:pt x="8" y="28"/>
                    <a:pt x="8" y="52"/>
                  </a:cubicBezTo>
                  <a:cubicBezTo>
                    <a:pt x="8" y="76"/>
                    <a:pt x="28" y="96"/>
                    <a:pt x="52" y="96"/>
                  </a:cubicBezTo>
                  <a:cubicBezTo>
                    <a:pt x="76" y="96"/>
                    <a:pt x="96" y="76"/>
                    <a:pt x="96" y="52"/>
                  </a:cubicBezTo>
                  <a:cubicBezTo>
                    <a:pt x="96" y="28"/>
                    <a:pt x="76" y="8"/>
                    <a:pt x="52"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51" tIns="30475" rIns="60951" bIns="30475" numCol="1" anchor="t" anchorCtr="0" compatLnSpc="1">
              <a:prstTxWarp prst="textNoShape">
                <a:avLst/>
              </a:prstTxWarp>
            </a:bodyPr>
            <a:lstStyle/>
            <a:p>
              <a:endParaRPr lang="ru-RU" sz="1440" b="0" i="0"/>
            </a:p>
          </p:txBody>
        </p:sp>
        <p:sp>
          <p:nvSpPr>
            <p:cNvPr id="11" name="Freeform 367">
              <a:extLst>
                <a:ext uri="{FF2B5EF4-FFF2-40B4-BE49-F238E27FC236}">
                  <a16:creationId xmlns:a16="http://schemas.microsoft.com/office/drawing/2014/main" id="{03D26259-536C-42FD-BF20-0668F182111C}"/>
                </a:ext>
              </a:extLst>
            </p:cNvPr>
            <p:cNvSpPr>
              <a:spLocks/>
            </p:cNvSpPr>
            <p:nvPr/>
          </p:nvSpPr>
          <p:spPr bwMode="auto">
            <a:xfrm>
              <a:off x="3509963" y="8132763"/>
              <a:ext cx="119063" cy="434975"/>
            </a:xfrm>
            <a:custGeom>
              <a:avLst/>
              <a:gdLst>
                <a:gd name="T0" fmla="*/ 23 w 28"/>
                <a:gd name="T1" fmla="*/ 101 h 101"/>
                <a:gd name="T2" fmla="*/ 0 w 28"/>
                <a:gd name="T3" fmla="*/ 50 h 101"/>
                <a:gd name="T4" fmla="*/ 22 w 28"/>
                <a:gd name="T5" fmla="*/ 0 h 101"/>
                <a:gd name="T6" fmla="*/ 28 w 28"/>
                <a:gd name="T7" fmla="*/ 6 h 101"/>
                <a:gd name="T8" fmla="*/ 8 w 28"/>
                <a:gd name="T9" fmla="*/ 50 h 101"/>
                <a:gd name="T10" fmla="*/ 28 w 28"/>
                <a:gd name="T11" fmla="*/ 95 h 101"/>
                <a:gd name="T12" fmla="*/ 23 w 28"/>
                <a:gd name="T13" fmla="*/ 101 h 101"/>
              </a:gdLst>
              <a:ahLst/>
              <a:cxnLst>
                <a:cxn ang="0">
                  <a:pos x="T0" y="T1"/>
                </a:cxn>
                <a:cxn ang="0">
                  <a:pos x="T2" y="T3"/>
                </a:cxn>
                <a:cxn ang="0">
                  <a:pos x="T4" y="T5"/>
                </a:cxn>
                <a:cxn ang="0">
                  <a:pos x="T6" y="T7"/>
                </a:cxn>
                <a:cxn ang="0">
                  <a:pos x="T8" y="T9"/>
                </a:cxn>
                <a:cxn ang="0">
                  <a:pos x="T10" y="T11"/>
                </a:cxn>
                <a:cxn ang="0">
                  <a:pos x="T12" y="T13"/>
                </a:cxn>
              </a:cxnLst>
              <a:rect l="0" t="0" r="r" b="b"/>
              <a:pathLst>
                <a:path w="28" h="101">
                  <a:moveTo>
                    <a:pt x="23" y="101"/>
                  </a:moveTo>
                  <a:cubicBezTo>
                    <a:pt x="9" y="88"/>
                    <a:pt x="0" y="69"/>
                    <a:pt x="0" y="50"/>
                  </a:cubicBezTo>
                  <a:cubicBezTo>
                    <a:pt x="0" y="31"/>
                    <a:pt x="8" y="13"/>
                    <a:pt x="22" y="0"/>
                  </a:cubicBezTo>
                  <a:cubicBezTo>
                    <a:pt x="28" y="6"/>
                    <a:pt x="28" y="6"/>
                    <a:pt x="28" y="6"/>
                  </a:cubicBezTo>
                  <a:cubicBezTo>
                    <a:pt x="15" y="17"/>
                    <a:pt x="8" y="33"/>
                    <a:pt x="8" y="50"/>
                  </a:cubicBezTo>
                  <a:cubicBezTo>
                    <a:pt x="8" y="67"/>
                    <a:pt x="16" y="84"/>
                    <a:pt x="28" y="95"/>
                  </a:cubicBezTo>
                  <a:lnTo>
                    <a:pt x="23" y="1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51" tIns="30475" rIns="60951" bIns="30475" numCol="1" anchor="t" anchorCtr="0" compatLnSpc="1">
              <a:prstTxWarp prst="textNoShape">
                <a:avLst/>
              </a:prstTxWarp>
            </a:bodyPr>
            <a:lstStyle/>
            <a:p>
              <a:endParaRPr lang="ru-RU" sz="1440" b="0" i="0"/>
            </a:p>
          </p:txBody>
        </p:sp>
        <p:sp>
          <p:nvSpPr>
            <p:cNvPr id="12" name="Freeform 368">
              <a:extLst>
                <a:ext uri="{FF2B5EF4-FFF2-40B4-BE49-F238E27FC236}">
                  <a16:creationId xmlns:a16="http://schemas.microsoft.com/office/drawing/2014/main" id="{D0D16EDE-4EEA-42A6-95E1-8AC25B09E633}"/>
                </a:ext>
              </a:extLst>
            </p:cNvPr>
            <p:cNvSpPr>
              <a:spLocks/>
            </p:cNvSpPr>
            <p:nvPr/>
          </p:nvSpPr>
          <p:spPr bwMode="auto">
            <a:xfrm>
              <a:off x="3603626" y="8132763"/>
              <a:ext cx="117475" cy="434975"/>
            </a:xfrm>
            <a:custGeom>
              <a:avLst/>
              <a:gdLst>
                <a:gd name="T0" fmla="*/ 5 w 28"/>
                <a:gd name="T1" fmla="*/ 101 h 101"/>
                <a:gd name="T2" fmla="*/ 0 w 28"/>
                <a:gd name="T3" fmla="*/ 95 h 101"/>
                <a:gd name="T4" fmla="*/ 20 w 28"/>
                <a:gd name="T5" fmla="*/ 50 h 101"/>
                <a:gd name="T6" fmla="*/ 0 w 28"/>
                <a:gd name="T7" fmla="*/ 6 h 101"/>
                <a:gd name="T8" fmla="*/ 6 w 28"/>
                <a:gd name="T9" fmla="*/ 0 h 101"/>
                <a:gd name="T10" fmla="*/ 28 w 28"/>
                <a:gd name="T11" fmla="*/ 50 h 101"/>
                <a:gd name="T12" fmla="*/ 5 w 28"/>
                <a:gd name="T13" fmla="*/ 101 h 101"/>
              </a:gdLst>
              <a:ahLst/>
              <a:cxnLst>
                <a:cxn ang="0">
                  <a:pos x="T0" y="T1"/>
                </a:cxn>
                <a:cxn ang="0">
                  <a:pos x="T2" y="T3"/>
                </a:cxn>
                <a:cxn ang="0">
                  <a:pos x="T4" y="T5"/>
                </a:cxn>
                <a:cxn ang="0">
                  <a:pos x="T6" y="T7"/>
                </a:cxn>
                <a:cxn ang="0">
                  <a:pos x="T8" y="T9"/>
                </a:cxn>
                <a:cxn ang="0">
                  <a:pos x="T10" y="T11"/>
                </a:cxn>
                <a:cxn ang="0">
                  <a:pos x="T12" y="T13"/>
                </a:cxn>
              </a:cxnLst>
              <a:rect l="0" t="0" r="r" b="b"/>
              <a:pathLst>
                <a:path w="28" h="101">
                  <a:moveTo>
                    <a:pt x="5" y="101"/>
                  </a:moveTo>
                  <a:cubicBezTo>
                    <a:pt x="0" y="95"/>
                    <a:pt x="0" y="95"/>
                    <a:pt x="0" y="95"/>
                  </a:cubicBezTo>
                  <a:cubicBezTo>
                    <a:pt x="12" y="84"/>
                    <a:pt x="20" y="67"/>
                    <a:pt x="20" y="50"/>
                  </a:cubicBezTo>
                  <a:cubicBezTo>
                    <a:pt x="20" y="33"/>
                    <a:pt x="13" y="17"/>
                    <a:pt x="0" y="6"/>
                  </a:cubicBezTo>
                  <a:cubicBezTo>
                    <a:pt x="6" y="0"/>
                    <a:pt x="6" y="0"/>
                    <a:pt x="6" y="0"/>
                  </a:cubicBezTo>
                  <a:cubicBezTo>
                    <a:pt x="20" y="13"/>
                    <a:pt x="28" y="31"/>
                    <a:pt x="28" y="50"/>
                  </a:cubicBezTo>
                  <a:cubicBezTo>
                    <a:pt x="28" y="69"/>
                    <a:pt x="19" y="88"/>
                    <a:pt x="5" y="10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51" tIns="30475" rIns="60951" bIns="30475" numCol="1" anchor="t" anchorCtr="0" compatLnSpc="1">
              <a:prstTxWarp prst="textNoShape">
                <a:avLst/>
              </a:prstTxWarp>
            </a:bodyPr>
            <a:lstStyle/>
            <a:p>
              <a:endParaRPr lang="ru-RU" sz="1440" b="0" i="0"/>
            </a:p>
          </p:txBody>
        </p:sp>
        <p:sp>
          <p:nvSpPr>
            <p:cNvPr id="13" name="Rectangle 369">
              <a:extLst>
                <a:ext uri="{FF2B5EF4-FFF2-40B4-BE49-F238E27FC236}">
                  <a16:creationId xmlns:a16="http://schemas.microsoft.com/office/drawing/2014/main" id="{BB2A8201-E2A2-4A84-B6D5-1711D62B50CF}"/>
                </a:ext>
              </a:extLst>
            </p:cNvPr>
            <p:cNvSpPr>
              <a:spLocks noChangeArrowheads="1"/>
            </p:cNvSpPr>
            <p:nvPr/>
          </p:nvSpPr>
          <p:spPr bwMode="auto">
            <a:xfrm>
              <a:off x="3441701" y="8243888"/>
              <a:ext cx="373063" cy="349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51" tIns="30475" rIns="60951" bIns="30475" numCol="1" anchor="t" anchorCtr="0" compatLnSpc="1">
              <a:prstTxWarp prst="textNoShape">
                <a:avLst/>
              </a:prstTxWarp>
            </a:bodyPr>
            <a:lstStyle/>
            <a:p>
              <a:endParaRPr lang="ru-RU" sz="1440" b="0" i="0"/>
            </a:p>
          </p:txBody>
        </p:sp>
        <p:sp>
          <p:nvSpPr>
            <p:cNvPr id="14" name="Rectangle 370">
              <a:extLst>
                <a:ext uri="{FF2B5EF4-FFF2-40B4-BE49-F238E27FC236}">
                  <a16:creationId xmlns:a16="http://schemas.microsoft.com/office/drawing/2014/main" id="{151A2659-ED86-4433-A712-21DB90487DE4}"/>
                </a:ext>
              </a:extLst>
            </p:cNvPr>
            <p:cNvSpPr>
              <a:spLocks noChangeArrowheads="1"/>
            </p:cNvSpPr>
            <p:nvPr/>
          </p:nvSpPr>
          <p:spPr bwMode="auto">
            <a:xfrm>
              <a:off x="3441701" y="8416926"/>
              <a:ext cx="373063" cy="349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51" tIns="30475" rIns="60951" bIns="30475" numCol="1" anchor="t" anchorCtr="0" compatLnSpc="1">
              <a:prstTxWarp prst="textNoShape">
                <a:avLst/>
              </a:prstTxWarp>
            </a:bodyPr>
            <a:lstStyle/>
            <a:p>
              <a:endParaRPr lang="ru-RU" sz="1440" b="0" i="0"/>
            </a:p>
          </p:txBody>
        </p:sp>
        <p:sp>
          <p:nvSpPr>
            <p:cNvPr id="15" name="Freeform 371">
              <a:extLst>
                <a:ext uri="{FF2B5EF4-FFF2-40B4-BE49-F238E27FC236}">
                  <a16:creationId xmlns:a16="http://schemas.microsoft.com/office/drawing/2014/main" id="{922F777E-2DB1-47E9-993E-02C93518841C}"/>
                </a:ext>
              </a:extLst>
            </p:cNvPr>
            <p:cNvSpPr>
              <a:spLocks/>
            </p:cNvSpPr>
            <p:nvPr/>
          </p:nvSpPr>
          <p:spPr bwMode="auto">
            <a:xfrm>
              <a:off x="3611563" y="8364538"/>
              <a:ext cx="317500" cy="414338"/>
            </a:xfrm>
            <a:custGeom>
              <a:avLst/>
              <a:gdLst>
                <a:gd name="T0" fmla="*/ 8 w 75"/>
                <a:gd name="T1" fmla="*/ 96 h 96"/>
                <a:gd name="T2" fmla="*/ 0 w 75"/>
                <a:gd name="T3" fmla="*/ 96 h 96"/>
                <a:gd name="T4" fmla="*/ 0 w 75"/>
                <a:gd name="T5" fmla="*/ 64 h 96"/>
                <a:gd name="T6" fmla="*/ 3 w 75"/>
                <a:gd name="T7" fmla="*/ 64 h 96"/>
                <a:gd name="T8" fmla="*/ 67 w 75"/>
                <a:gd name="T9" fmla="*/ 0 h 96"/>
                <a:gd name="T10" fmla="*/ 75 w 75"/>
                <a:gd name="T11" fmla="*/ 0 h 96"/>
                <a:gd name="T12" fmla="*/ 8 w 75"/>
                <a:gd name="T13" fmla="*/ 72 h 96"/>
                <a:gd name="T14" fmla="*/ 8 w 75"/>
                <a:gd name="T15" fmla="*/ 96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96">
                  <a:moveTo>
                    <a:pt x="8" y="96"/>
                  </a:moveTo>
                  <a:cubicBezTo>
                    <a:pt x="0" y="96"/>
                    <a:pt x="0" y="96"/>
                    <a:pt x="0" y="96"/>
                  </a:cubicBezTo>
                  <a:cubicBezTo>
                    <a:pt x="0" y="64"/>
                    <a:pt x="0" y="64"/>
                    <a:pt x="0" y="64"/>
                  </a:cubicBezTo>
                  <a:cubicBezTo>
                    <a:pt x="3" y="64"/>
                    <a:pt x="3" y="64"/>
                    <a:pt x="3" y="64"/>
                  </a:cubicBezTo>
                  <a:cubicBezTo>
                    <a:pt x="38" y="64"/>
                    <a:pt x="67" y="36"/>
                    <a:pt x="67" y="0"/>
                  </a:cubicBezTo>
                  <a:cubicBezTo>
                    <a:pt x="75" y="0"/>
                    <a:pt x="75" y="0"/>
                    <a:pt x="75" y="0"/>
                  </a:cubicBezTo>
                  <a:cubicBezTo>
                    <a:pt x="75" y="36"/>
                    <a:pt x="44" y="70"/>
                    <a:pt x="8" y="72"/>
                  </a:cubicBezTo>
                  <a:lnTo>
                    <a:pt x="8"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51" tIns="30475" rIns="60951" bIns="30475" numCol="1" anchor="t" anchorCtr="0" compatLnSpc="1">
              <a:prstTxWarp prst="textNoShape">
                <a:avLst/>
              </a:prstTxWarp>
            </a:bodyPr>
            <a:lstStyle/>
            <a:p>
              <a:endParaRPr lang="ru-RU" sz="1440" b="0" i="0"/>
            </a:p>
          </p:txBody>
        </p:sp>
        <p:sp>
          <p:nvSpPr>
            <p:cNvPr id="16" name="Freeform 372">
              <a:extLst>
                <a:ext uri="{FF2B5EF4-FFF2-40B4-BE49-F238E27FC236}">
                  <a16:creationId xmlns:a16="http://schemas.microsoft.com/office/drawing/2014/main" id="{3575C684-4CA0-4F70-A444-8A4EB29D7C09}"/>
                </a:ext>
              </a:extLst>
            </p:cNvPr>
            <p:cNvSpPr>
              <a:spLocks/>
            </p:cNvSpPr>
            <p:nvPr/>
          </p:nvSpPr>
          <p:spPr bwMode="auto">
            <a:xfrm>
              <a:off x="3530601" y="8743951"/>
              <a:ext cx="169863" cy="85725"/>
            </a:xfrm>
            <a:custGeom>
              <a:avLst/>
              <a:gdLst>
                <a:gd name="T0" fmla="*/ 40 w 40"/>
                <a:gd name="T1" fmla="*/ 20 h 20"/>
                <a:gd name="T2" fmla="*/ 32 w 40"/>
                <a:gd name="T3" fmla="*/ 20 h 20"/>
                <a:gd name="T4" fmla="*/ 20 w 40"/>
                <a:gd name="T5" fmla="*/ 8 h 20"/>
                <a:gd name="T6" fmla="*/ 8 w 40"/>
                <a:gd name="T7" fmla="*/ 20 h 20"/>
                <a:gd name="T8" fmla="*/ 0 w 40"/>
                <a:gd name="T9" fmla="*/ 20 h 20"/>
                <a:gd name="T10" fmla="*/ 20 w 40"/>
                <a:gd name="T11" fmla="*/ 0 h 20"/>
                <a:gd name="T12" fmla="*/ 40 w 40"/>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40" h="20">
                  <a:moveTo>
                    <a:pt x="40" y="20"/>
                  </a:moveTo>
                  <a:cubicBezTo>
                    <a:pt x="32" y="20"/>
                    <a:pt x="32" y="20"/>
                    <a:pt x="32" y="20"/>
                  </a:cubicBezTo>
                  <a:cubicBezTo>
                    <a:pt x="32" y="12"/>
                    <a:pt x="27" y="8"/>
                    <a:pt x="20" y="8"/>
                  </a:cubicBezTo>
                  <a:cubicBezTo>
                    <a:pt x="13" y="8"/>
                    <a:pt x="8" y="12"/>
                    <a:pt x="8" y="20"/>
                  </a:cubicBezTo>
                  <a:cubicBezTo>
                    <a:pt x="0" y="20"/>
                    <a:pt x="0" y="20"/>
                    <a:pt x="0" y="20"/>
                  </a:cubicBezTo>
                  <a:cubicBezTo>
                    <a:pt x="0" y="8"/>
                    <a:pt x="9" y="0"/>
                    <a:pt x="20" y="0"/>
                  </a:cubicBezTo>
                  <a:cubicBezTo>
                    <a:pt x="31" y="0"/>
                    <a:pt x="40" y="8"/>
                    <a:pt x="40" y="2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51" tIns="30475" rIns="60951" bIns="30475" numCol="1" anchor="t" anchorCtr="0" compatLnSpc="1">
              <a:prstTxWarp prst="textNoShape">
                <a:avLst/>
              </a:prstTxWarp>
            </a:bodyPr>
            <a:lstStyle/>
            <a:p>
              <a:endParaRPr lang="ru-RU" sz="1440" b="0" i="0"/>
            </a:p>
          </p:txBody>
        </p:sp>
        <p:sp>
          <p:nvSpPr>
            <p:cNvPr id="17" name="Rectangle 373">
              <a:extLst>
                <a:ext uri="{FF2B5EF4-FFF2-40B4-BE49-F238E27FC236}">
                  <a16:creationId xmlns:a16="http://schemas.microsoft.com/office/drawing/2014/main" id="{821C23C8-7134-47CC-BDC1-2A2386F89E7F}"/>
                </a:ext>
              </a:extLst>
            </p:cNvPr>
            <p:cNvSpPr>
              <a:spLocks noChangeArrowheads="1"/>
            </p:cNvSpPr>
            <p:nvPr/>
          </p:nvSpPr>
          <p:spPr bwMode="auto">
            <a:xfrm>
              <a:off x="3441701" y="8829676"/>
              <a:ext cx="373063" cy="349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51" tIns="30475" rIns="60951" bIns="30475" numCol="1" anchor="t" anchorCtr="0" compatLnSpc="1">
              <a:prstTxWarp prst="textNoShape">
                <a:avLst/>
              </a:prstTxWarp>
            </a:bodyPr>
            <a:lstStyle/>
            <a:p>
              <a:endParaRPr lang="ru-RU" sz="1440" b="0" i="0"/>
            </a:p>
          </p:txBody>
        </p:sp>
        <p:sp>
          <p:nvSpPr>
            <p:cNvPr id="18" name="Rectangle 374">
              <a:extLst>
                <a:ext uri="{FF2B5EF4-FFF2-40B4-BE49-F238E27FC236}">
                  <a16:creationId xmlns:a16="http://schemas.microsoft.com/office/drawing/2014/main" id="{1288FFA6-C8EE-482B-902B-4E49E7E3ED8C}"/>
                </a:ext>
              </a:extLst>
            </p:cNvPr>
            <p:cNvSpPr>
              <a:spLocks noChangeArrowheads="1"/>
            </p:cNvSpPr>
            <p:nvPr/>
          </p:nvSpPr>
          <p:spPr bwMode="auto">
            <a:xfrm>
              <a:off x="3611563" y="8588376"/>
              <a:ext cx="33338" cy="698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51" tIns="30475" rIns="60951" bIns="30475" numCol="1" anchor="t" anchorCtr="0" compatLnSpc="1">
              <a:prstTxWarp prst="textNoShape">
                <a:avLst/>
              </a:prstTxWarp>
            </a:bodyPr>
            <a:lstStyle/>
            <a:p>
              <a:endParaRPr lang="ru-RU" sz="1440" b="0" i="0"/>
            </a:p>
          </p:txBody>
        </p:sp>
      </p:grpSp>
      <p:grpSp>
        <p:nvGrpSpPr>
          <p:cNvPr id="19" name="Группа 482">
            <a:extLst>
              <a:ext uri="{FF2B5EF4-FFF2-40B4-BE49-F238E27FC236}">
                <a16:creationId xmlns:a16="http://schemas.microsoft.com/office/drawing/2014/main" id="{915691E8-D9B9-45C4-A00D-48F33DC60E37}"/>
              </a:ext>
            </a:extLst>
          </p:cNvPr>
          <p:cNvGrpSpPr/>
          <p:nvPr userDrawn="1"/>
        </p:nvGrpSpPr>
        <p:grpSpPr>
          <a:xfrm>
            <a:off x="8883615" y="3288166"/>
            <a:ext cx="505339" cy="386136"/>
            <a:chOff x="4446588" y="8210551"/>
            <a:chExt cx="787401" cy="601663"/>
          </a:xfrm>
          <a:solidFill>
            <a:schemeClr val="accent2"/>
          </a:solidFill>
        </p:grpSpPr>
        <p:sp>
          <p:nvSpPr>
            <p:cNvPr id="20" name="Freeform 375">
              <a:extLst>
                <a:ext uri="{FF2B5EF4-FFF2-40B4-BE49-F238E27FC236}">
                  <a16:creationId xmlns:a16="http://schemas.microsoft.com/office/drawing/2014/main" id="{77457908-C0E5-49F9-8081-1561CB1E9089}"/>
                </a:ext>
              </a:extLst>
            </p:cNvPr>
            <p:cNvSpPr>
              <a:spLocks noEditPoints="1"/>
            </p:cNvSpPr>
            <p:nvPr/>
          </p:nvSpPr>
          <p:spPr bwMode="auto">
            <a:xfrm>
              <a:off x="4446588" y="8210551"/>
              <a:ext cx="779463" cy="533400"/>
            </a:xfrm>
            <a:custGeom>
              <a:avLst/>
              <a:gdLst>
                <a:gd name="T0" fmla="*/ 166 w 184"/>
                <a:gd name="T1" fmla="*/ 124 h 124"/>
                <a:gd name="T2" fmla="*/ 18 w 184"/>
                <a:gd name="T3" fmla="*/ 124 h 124"/>
                <a:gd name="T4" fmla="*/ 0 w 184"/>
                <a:gd name="T5" fmla="*/ 106 h 124"/>
                <a:gd name="T6" fmla="*/ 0 w 184"/>
                <a:gd name="T7" fmla="*/ 18 h 124"/>
                <a:gd name="T8" fmla="*/ 18 w 184"/>
                <a:gd name="T9" fmla="*/ 0 h 124"/>
                <a:gd name="T10" fmla="*/ 166 w 184"/>
                <a:gd name="T11" fmla="*/ 0 h 124"/>
                <a:gd name="T12" fmla="*/ 184 w 184"/>
                <a:gd name="T13" fmla="*/ 18 h 124"/>
                <a:gd name="T14" fmla="*/ 184 w 184"/>
                <a:gd name="T15" fmla="*/ 106 h 124"/>
                <a:gd name="T16" fmla="*/ 166 w 184"/>
                <a:gd name="T17" fmla="*/ 124 h 124"/>
                <a:gd name="T18" fmla="*/ 18 w 184"/>
                <a:gd name="T19" fmla="*/ 8 h 124"/>
                <a:gd name="T20" fmla="*/ 8 w 184"/>
                <a:gd name="T21" fmla="*/ 18 h 124"/>
                <a:gd name="T22" fmla="*/ 8 w 184"/>
                <a:gd name="T23" fmla="*/ 106 h 124"/>
                <a:gd name="T24" fmla="*/ 18 w 184"/>
                <a:gd name="T25" fmla="*/ 116 h 124"/>
                <a:gd name="T26" fmla="*/ 166 w 184"/>
                <a:gd name="T27" fmla="*/ 116 h 124"/>
                <a:gd name="T28" fmla="*/ 176 w 184"/>
                <a:gd name="T29" fmla="*/ 106 h 124"/>
                <a:gd name="T30" fmla="*/ 176 w 184"/>
                <a:gd name="T31" fmla="*/ 18 h 124"/>
                <a:gd name="T32" fmla="*/ 166 w 184"/>
                <a:gd name="T33" fmla="*/ 8 h 124"/>
                <a:gd name="T34" fmla="*/ 18 w 184"/>
                <a:gd name="T35" fmla="*/ 8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4" h="124">
                  <a:moveTo>
                    <a:pt x="166" y="124"/>
                  </a:moveTo>
                  <a:cubicBezTo>
                    <a:pt x="18" y="124"/>
                    <a:pt x="18" y="124"/>
                    <a:pt x="18" y="124"/>
                  </a:cubicBezTo>
                  <a:cubicBezTo>
                    <a:pt x="8" y="124"/>
                    <a:pt x="0" y="116"/>
                    <a:pt x="0" y="106"/>
                  </a:cubicBezTo>
                  <a:cubicBezTo>
                    <a:pt x="0" y="18"/>
                    <a:pt x="0" y="18"/>
                    <a:pt x="0" y="18"/>
                  </a:cubicBezTo>
                  <a:cubicBezTo>
                    <a:pt x="0" y="8"/>
                    <a:pt x="8" y="0"/>
                    <a:pt x="18" y="0"/>
                  </a:cubicBezTo>
                  <a:cubicBezTo>
                    <a:pt x="166" y="0"/>
                    <a:pt x="166" y="0"/>
                    <a:pt x="166" y="0"/>
                  </a:cubicBezTo>
                  <a:cubicBezTo>
                    <a:pt x="176" y="0"/>
                    <a:pt x="184" y="8"/>
                    <a:pt x="184" y="18"/>
                  </a:cubicBezTo>
                  <a:cubicBezTo>
                    <a:pt x="184" y="106"/>
                    <a:pt x="184" y="106"/>
                    <a:pt x="184" y="106"/>
                  </a:cubicBezTo>
                  <a:cubicBezTo>
                    <a:pt x="184" y="116"/>
                    <a:pt x="176" y="124"/>
                    <a:pt x="166" y="124"/>
                  </a:cubicBezTo>
                  <a:moveTo>
                    <a:pt x="18" y="8"/>
                  </a:moveTo>
                  <a:cubicBezTo>
                    <a:pt x="12" y="8"/>
                    <a:pt x="8" y="12"/>
                    <a:pt x="8" y="18"/>
                  </a:cubicBezTo>
                  <a:cubicBezTo>
                    <a:pt x="8" y="106"/>
                    <a:pt x="8" y="106"/>
                    <a:pt x="8" y="106"/>
                  </a:cubicBezTo>
                  <a:cubicBezTo>
                    <a:pt x="8" y="112"/>
                    <a:pt x="12" y="116"/>
                    <a:pt x="18" y="116"/>
                  </a:cubicBezTo>
                  <a:cubicBezTo>
                    <a:pt x="166" y="116"/>
                    <a:pt x="166" y="116"/>
                    <a:pt x="166" y="116"/>
                  </a:cubicBezTo>
                  <a:cubicBezTo>
                    <a:pt x="172" y="116"/>
                    <a:pt x="176" y="112"/>
                    <a:pt x="176" y="106"/>
                  </a:cubicBezTo>
                  <a:cubicBezTo>
                    <a:pt x="176" y="18"/>
                    <a:pt x="176" y="18"/>
                    <a:pt x="176" y="18"/>
                  </a:cubicBezTo>
                  <a:cubicBezTo>
                    <a:pt x="176" y="12"/>
                    <a:pt x="172" y="8"/>
                    <a:pt x="166" y="8"/>
                  </a:cubicBezTo>
                  <a:lnTo>
                    <a:pt x="18"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51" tIns="30475" rIns="60951" bIns="30475" numCol="1" anchor="t" anchorCtr="0" compatLnSpc="1">
              <a:prstTxWarp prst="textNoShape">
                <a:avLst/>
              </a:prstTxWarp>
            </a:bodyPr>
            <a:lstStyle/>
            <a:p>
              <a:endParaRPr lang="ru-RU" sz="1440" b="0" i="0"/>
            </a:p>
          </p:txBody>
        </p:sp>
        <p:sp>
          <p:nvSpPr>
            <p:cNvPr id="21" name="Freeform 376">
              <a:extLst>
                <a:ext uri="{FF2B5EF4-FFF2-40B4-BE49-F238E27FC236}">
                  <a16:creationId xmlns:a16="http://schemas.microsoft.com/office/drawing/2014/main" id="{32BE98BD-08AD-40B5-BC9B-53E32988B75F}"/>
                </a:ext>
              </a:extLst>
            </p:cNvPr>
            <p:cNvSpPr>
              <a:spLocks/>
            </p:cNvSpPr>
            <p:nvPr/>
          </p:nvSpPr>
          <p:spPr bwMode="auto">
            <a:xfrm>
              <a:off x="4446588" y="8674101"/>
              <a:ext cx="779463" cy="138113"/>
            </a:xfrm>
            <a:custGeom>
              <a:avLst/>
              <a:gdLst>
                <a:gd name="T0" fmla="*/ 166 w 184"/>
                <a:gd name="T1" fmla="*/ 32 h 32"/>
                <a:gd name="T2" fmla="*/ 18 w 184"/>
                <a:gd name="T3" fmla="*/ 32 h 32"/>
                <a:gd name="T4" fmla="*/ 0 w 184"/>
                <a:gd name="T5" fmla="*/ 14 h 32"/>
                <a:gd name="T6" fmla="*/ 0 w 184"/>
                <a:gd name="T7" fmla="*/ 4 h 32"/>
                <a:gd name="T8" fmla="*/ 4 w 184"/>
                <a:gd name="T9" fmla="*/ 0 h 32"/>
                <a:gd name="T10" fmla="*/ 8 w 184"/>
                <a:gd name="T11" fmla="*/ 4 h 32"/>
                <a:gd name="T12" fmla="*/ 8 w 184"/>
                <a:gd name="T13" fmla="*/ 14 h 32"/>
                <a:gd name="T14" fmla="*/ 18 w 184"/>
                <a:gd name="T15" fmla="*/ 24 h 32"/>
                <a:gd name="T16" fmla="*/ 166 w 184"/>
                <a:gd name="T17" fmla="*/ 24 h 32"/>
                <a:gd name="T18" fmla="*/ 176 w 184"/>
                <a:gd name="T19" fmla="*/ 14 h 32"/>
                <a:gd name="T20" fmla="*/ 176 w 184"/>
                <a:gd name="T21" fmla="*/ 4 h 32"/>
                <a:gd name="T22" fmla="*/ 180 w 184"/>
                <a:gd name="T23" fmla="*/ 0 h 32"/>
                <a:gd name="T24" fmla="*/ 184 w 184"/>
                <a:gd name="T25" fmla="*/ 4 h 32"/>
                <a:gd name="T26" fmla="*/ 184 w 184"/>
                <a:gd name="T27" fmla="*/ 14 h 32"/>
                <a:gd name="T28" fmla="*/ 166 w 184"/>
                <a:gd name="T29"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4" h="32">
                  <a:moveTo>
                    <a:pt x="166" y="32"/>
                  </a:moveTo>
                  <a:cubicBezTo>
                    <a:pt x="18" y="32"/>
                    <a:pt x="18" y="32"/>
                    <a:pt x="18" y="32"/>
                  </a:cubicBezTo>
                  <a:cubicBezTo>
                    <a:pt x="8" y="32"/>
                    <a:pt x="0" y="24"/>
                    <a:pt x="0" y="14"/>
                  </a:cubicBezTo>
                  <a:cubicBezTo>
                    <a:pt x="0" y="4"/>
                    <a:pt x="0" y="4"/>
                    <a:pt x="0" y="4"/>
                  </a:cubicBezTo>
                  <a:cubicBezTo>
                    <a:pt x="0" y="2"/>
                    <a:pt x="2" y="0"/>
                    <a:pt x="4" y="0"/>
                  </a:cubicBezTo>
                  <a:cubicBezTo>
                    <a:pt x="6" y="0"/>
                    <a:pt x="8" y="2"/>
                    <a:pt x="8" y="4"/>
                  </a:cubicBezTo>
                  <a:cubicBezTo>
                    <a:pt x="8" y="14"/>
                    <a:pt x="8" y="14"/>
                    <a:pt x="8" y="14"/>
                  </a:cubicBezTo>
                  <a:cubicBezTo>
                    <a:pt x="8" y="20"/>
                    <a:pt x="12" y="24"/>
                    <a:pt x="18" y="24"/>
                  </a:cubicBezTo>
                  <a:cubicBezTo>
                    <a:pt x="166" y="24"/>
                    <a:pt x="166" y="24"/>
                    <a:pt x="166" y="24"/>
                  </a:cubicBezTo>
                  <a:cubicBezTo>
                    <a:pt x="172" y="24"/>
                    <a:pt x="176" y="20"/>
                    <a:pt x="176" y="14"/>
                  </a:cubicBezTo>
                  <a:cubicBezTo>
                    <a:pt x="176" y="4"/>
                    <a:pt x="176" y="4"/>
                    <a:pt x="176" y="4"/>
                  </a:cubicBezTo>
                  <a:cubicBezTo>
                    <a:pt x="176" y="2"/>
                    <a:pt x="178" y="0"/>
                    <a:pt x="180" y="0"/>
                  </a:cubicBezTo>
                  <a:cubicBezTo>
                    <a:pt x="182" y="0"/>
                    <a:pt x="184" y="2"/>
                    <a:pt x="184" y="4"/>
                  </a:cubicBezTo>
                  <a:cubicBezTo>
                    <a:pt x="184" y="14"/>
                    <a:pt x="184" y="14"/>
                    <a:pt x="184" y="14"/>
                  </a:cubicBezTo>
                  <a:cubicBezTo>
                    <a:pt x="184" y="24"/>
                    <a:pt x="176" y="32"/>
                    <a:pt x="166" y="3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51" tIns="30475" rIns="60951" bIns="30475" numCol="1" anchor="t" anchorCtr="0" compatLnSpc="1">
              <a:prstTxWarp prst="textNoShape">
                <a:avLst/>
              </a:prstTxWarp>
            </a:bodyPr>
            <a:lstStyle/>
            <a:p>
              <a:endParaRPr lang="ru-RU" sz="1440" b="0" i="0"/>
            </a:p>
          </p:txBody>
        </p:sp>
        <p:sp>
          <p:nvSpPr>
            <p:cNvPr id="22" name="Freeform 377">
              <a:extLst>
                <a:ext uri="{FF2B5EF4-FFF2-40B4-BE49-F238E27FC236}">
                  <a16:creationId xmlns:a16="http://schemas.microsoft.com/office/drawing/2014/main" id="{F25CDF50-2296-4685-8AD1-8C9058426094}"/>
                </a:ext>
              </a:extLst>
            </p:cNvPr>
            <p:cNvSpPr>
              <a:spLocks/>
            </p:cNvSpPr>
            <p:nvPr/>
          </p:nvSpPr>
          <p:spPr bwMode="auto">
            <a:xfrm>
              <a:off x="4454526" y="8313738"/>
              <a:ext cx="711200" cy="33338"/>
            </a:xfrm>
            <a:custGeom>
              <a:avLst/>
              <a:gdLst>
                <a:gd name="T0" fmla="*/ 164 w 168"/>
                <a:gd name="T1" fmla="*/ 8 h 8"/>
                <a:gd name="T2" fmla="*/ 4 w 168"/>
                <a:gd name="T3" fmla="*/ 8 h 8"/>
                <a:gd name="T4" fmla="*/ 0 w 168"/>
                <a:gd name="T5" fmla="*/ 4 h 8"/>
                <a:gd name="T6" fmla="*/ 4 w 168"/>
                <a:gd name="T7" fmla="*/ 0 h 8"/>
                <a:gd name="T8" fmla="*/ 164 w 168"/>
                <a:gd name="T9" fmla="*/ 0 h 8"/>
                <a:gd name="T10" fmla="*/ 168 w 168"/>
                <a:gd name="T11" fmla="*/ 4 h 8"/>
                <a:gd name="T12" fmla="*/ 164 w 168"/>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68" h="8">
                  <a:moveTo>
                    <a:pt x="164" y="8"/>
                  </a:moveTo>
                  <a:cubicBezTo>
                    <a:pt x="4" y="8"/>
                    <a:pt x="4" y="8"/>
                    <a:pt x="4" y="8"/>
                  </a:cubicBezTo>
                  <a:cubicBezTo>
                    <a:pt x="2" y="8"/>
                    <a:pt x="0" y="6"/>
                    <a:pt x="0" y="4"/>
                  </a:cubicBezTo>
                  <a:cubicBezTo>
                    <a:pt x="0" y="2"/>
                    <a:pt x="2" y="0"/>
                    <a:pt x="4" y="0"/>
                  </a:cubicBezTo>
                  <a:cubicBezTo>
                    <a:pt x="164" y="0"/>
                    <a:pt x="164" y="0"/>
                    <a:pt x="164" y="0"/>
                  </a:cubicBezTo>
                  <a:cubicBezTo>
                    <a:pt x="166" y="0"/>
                    <a:pt x="168" y="2"/>
                    <a:pt x="168" y="4"/>
                  </a:cubicBezTo>
                  <a:cubicBezTo>
                    <a:pt x="168" y="6"/>
                    <a:pt x="166" y="8"/>
                    <a:pt x="164"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51" tIns="30475" rIns="60951" bIns="30475" numCol="1" anchor="t" anchorCtr="0" compatLnSpc="1">
              <a:prstTxWarp prst="textNoShape">
                <a:avLst/>
              </a:prstTxWarp>
            </a:bodyPr>
            <a:lstStyle/>
            <a:p>
              <a:endParaRPr lang="ru-RU" sz="1440" b="0" i="0"/>
            </a:p>
          </p:txBody>
        </p:sp>
        <p:sp>
          <p:nvSpPr>
            <p:cNvPr id="23" name="Freeform 378">
              <a:extLst>
                <a:ext uri="{FF2B5EF4-FFF2-40B4-BE49-F238E27FC236}">
                  <a16:creationId xmlns:a16="http://schemas.microsoft.com/office/drawing/2014/main" id="{17D87FC3-1A98-47D9-A8F3-78D7AE30F57F}"/>
                </a:ext>
              </a:extLst>
            </p:cNvPr>
            <p:cNvSpPr>
              <a:spLocks/>
            </p:cNvSpPr>
            <p:nvPr/>
          </p:nvSpPr>
          <p:spPr bwMode="auto">
            <a:xfrm>
              <a:off x="4454526" y="8416926"/>
              <a:ext cx="779463" cy="34925"/>
            </a:xfrm>
            <a:custGeom>
              <a:avLst/>
              <a:gdLst>
                <a:gd name="T0" fmla="*/ 180 w 184"/>
                <a:gd name="T1" fmla="*/ 8 h 8"/>
                <a:gd name="T2" fmla="*/ 4 w 184"/>
                <a:gd name="T3" fmla="*/ 8 h 8"/>
                <a:gd name="T4" fmla="*/ 0 w 184"/>
                <a:gd name="T5" fmla="*/ 4 h 8"/>
                <a:gd name="T6" fmla="*/ 4 w 184"/>
                <a:gd name="T7" fmla="*/ 0 h 8"/>
                <a:gd name="T8" fmla="*/ 180 w 184"/>
                <a:gd name="T9" fmla="*/ 0 h 8"/>
                <a:gd name="T10" fmla="*/ 184 w 184"/>
                <a:gd name="T11" fmla="*/ 4 h 8"/>
                <a:gd name="T12" fmla="*/ 180 w 184"/>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84" h="8">
                  <a:moveTo>
                    <a:pt x="180" y="8"/>
                  </a:moveTo>
                  <a:cubicBezTo>
                    <a:pt x="4" y="8"/>
                    <a:pt x="4" y="8"/>
                    <a:pt x="4" y="8"/>
                  </a:cubicBezTo>
                  <a:cubicBezTo>
                    <a:pt x="2" y="8"/>
                    <a:pt x="0" y="6"/>
                    <a:pt x="0" y="4"/>
                  </a:cubicBezTo>
                  <a:cubicBezTo>
                    <a:pt x="0" y="2"/>
                    <a:pt x="2" y="0"/>
                    <a:pt x="4" y="0"/>
                  </a:cubicBezTo>
                  <a:cubicBezTo>
                    <a:pt x="180" y="0"/>
                    <a:pt x="180" y="0"/>
                    <a:pt x="180" y="0"/>
                  </a:cubicBezTo>
                  <a:cubicBezTo>
                    <a:pt x="182" y="0"/>
                    <a:pt x="184" y="2"/>
                    <a:pt x="184" y="4"/>
                  </a:cubicBezTo>
                  <a:cubicBezTo>
                    <a:pt x="184" y="6"/>
                    <a:pt x="182" y="8"/>
                    <a:pt x="180"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51" tIns="30475" rIns="60951" bIns="30475" numCol="1" anchor="t" anchorCtr="0" compatLnSpc="1">
              <a:prstTxWarp prst="textNoShape">
                <a:avLst/>
              </a:prstTxWarp>
            </a:bodyPr>
            <a:lstStyle/>
            <a:p>
              <a:endParaRPr lang="ru-RU" sz="1440" b="0" i="0"/>
            </a:p>
          </p:txBody>
        </p:sp>
        <p:sp>
          <p:nvSpPr>
            <p:cNvPr id="24" name="Rectangle 379">
              <a:extLst>
                <a:ext uri="{FF2B5EF4-FFF2-40B4-BE49-F238E27FC236}">
                  <a16:creationId xmlns:a16="http://schemas.microsoft.com/office/drawing/2014/main" id="{7CBCAB38-B344-478A-9928-5DF639A267F2}"/>
                </a:ext>
              </a:extLst>
            </p:cNvPr>
            <p:cNvSpPr>
              <a:spLocks noChangeArrowheads="1"/>
            </p:cNvSpPr>
            <p:nvPr/>
          </p:nvSpPr>
          <p:spPr bwMode="auto">
            <a:xfrm>
              <a:off x="4525963" y="8537576"/>
              <a:ext cx="119063" cy="333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51" tIns="30475" rIns="60951" bIns="30475" numCol="1" anchor="t" anchorCtr="0" compatLnSpc="1">
              <a:prstTxWarp prst="textNoShape">
                <a:avLst/>
              </a:prstTxWarp>
            </a:bodyPr>
            <a:lstStyle/>
            <a:p>
              <a:endParaRPr lang="ru-RU" sz="1440" b="0" i="0"/>
            </a:p>
          </p:txBody>
        </p:sp>
        <p:sp>
          <p:nvSpPr>
            <p:cNvPr id="25" name="Rectangle 380">
              <a:extLst>
                <a:ext uri="{FF2B5EF4-FFF2-40B4-BE49-F238E27FC236}">
                  <a16:creationId xmlns:a16="http://schemas.microsoft.com/office/drawing/2014/main" id="{61247CE2-9F78-4019-8927-3BAEF2227B58}"/>
                </a:ext>
              </a:extLst>
            </p:cNvPr>
            <p:cNvSpPr>
              <a:spLocks noChangeArrowheads="1"/>
            </p:cNvSpPr>
            <p:nvPr/>
          </p:nvSpPr>
          <p:spPr bwMode="auto">
            <a:xfrm>
              <a:off x="4695826" y="8537576"/>
              <a:ext cx="119063" cy="333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51" tIns="30475" rIns="60951" bIns="30475" numCol="1" anchor="t" anchorCtr="0" compatLnSpc="1">
              <a:prstTxWarp prst="textNoShape">
                <a:avLst/>
              </a:prstTxWarp>
            </a:bodyPr>
            <a:lstStyle/>
            <a:p>
              <a:endParaRPr lang="ru-RU" sz="1440" b="0" i="0"/>
            </a:p>
          </p:txBody>
        </p:sp>
        <p:sp>
          <p:nvSpPr>
            <p:cNvPr id="26" name="Rectangle 381">
              <a:extLst>
                <a:ext uri="{FF2B5EF4-FFF2-40B4-BE49-F238E27FC236}">
                  <a16:creationId xmlns:a16="http://schemas.microsoft.com/office/drawing/2014/main" id="{21C4350A-6902-49A6-901F-C8143A2CCD4E}"/>
                </a:ext>
              </a:extLst>
            </p:cNvPr>
            <p:cNvSpPr>
              <a:spLocks noChangeArrowheads="1"/>
            </p:cNvSpPr>
            <p:nvPr/>
          </p:nvSpPr>
          <p:spPr bwMode="auto">
            <a:xfrm>
              <a:off x="4865688" y="8537576"/>
              <a:ext cx="119063" cy="333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51" tIns="30475" rIns="60951" bIns="30475" numCol="1" anchor="t" anchorCtr="0" compatLnSpc="1">
              <a:prstTxWarp prst="textNoShape">
                <a:avLst/>
              </a:prstTxWarp>
            </a:bodyPr>
            <a:lstStyle/>
            <a:p>
              <a:endParaRPr lang="ru-RU" sz="1440" b="0" i="0"/>
            </a:p>
          </p:txBody>
        </p:sp>
        <p:sp>
          <p:nvSpPr>
            <p:cNvPr id="27" name="Rectangle 382">
              <a:extLst>
                <a:ext uri="{FF2B5EF4-FFF2-40B4-BE49-F238E27FC236}">
                  <a16:creationId xmlns:a16="http://schemas.microsoft.com/office/drawing/2014/main" id="{0F000F6F-8DCA-420F-84F0-CFB6C618E2B9}"/>
                </a:ext>
              </a:extLst>
            </p:cNvPr>
            <p:cNvSpPr>
              <a:spLocks noChangeArrowheads="1"/>
            </p:cNvSpPr>
            <p:nvPr/>
          </p:nvSpPr>
          <p:spPr bwMode="auto">
            <a:xfrm>
              <a:off x="5035551" y="8537576"/>
              <a:ext cx="117475" cy="333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51" tIns="30475" rIns="60951" bIns="30475" numCol="1" anchor="t" anchorCtr="0" compatLnSpc="1">
              <a:prstTxWarp prst="textNoShape">
                <a:avLst/>
              </a:prstTxWarp>
            </a:bodyPr>
            <a:lstStyle/>
            <a:p>
              <a:endParaRPr lang="ru-RU" sz="1440" b="0" i="0"/>
            </a:p>
          </p:txBody>
        </p:sp>
      </p:grpSp>
      <p:grpSp>
        <p:nvGrpSpPr>
          <p:cNvPr id="28" name="Группа 483">
            <a:extLst>
              <a:ext uri="{FF2B5EF4-FFF2-40B4-BE49-F238E27FC236}">
                <a16:creationId xmlns:a16="http://schemas.microsoft.com/office/drawing/2014/main" id="{0F51DCE9-4F8F-45EA-9B7A-37AA3F7AE68D}"/>
              </a:ext>
            </a:extLst>
          </p:cNvPr>
          <p:cNvGrpSpPr/>
          <p:nvPr userDrawn="1"/>
        </p:nvGrpSpPr>
        <p:grpSpPr>
          <a:xfrm>
            <a:off x="11549510" y="3210735"/>
            <a:ext cx="309725" cy="485982"/>
            <a:chOff x="5868988" y="8089901"/>
            <a:chExt cx="482600" cy="757238"/>
          </a:xfrm>
          <a:solidFill>
            <a:schemeClr val="accent2"/>
          </a:solidFill>
        </p:grpSpPr>
        <p:sp>
          <p:nvSpPr>
            <p:cNvPr id="29" name="Freeform 383">
              <a:extLst>
                <a:ext uri="{FF2B5EF4-FFF2-40B4-BE49-F238E27FC236}">
                  <a16:creationId xmlns:a16="http://schemas.microsoft.com/office/drawing/2014/main" id="{9C7BEFF6-CC7B-4A04-8B6A-749DCEAD9673}"/>
                </a:ext>
              </a:extLst>
            </p:cNvPr>
            <p:cNvSpPr>
              <a:spLocks/>
            </p:cNvSpPr>
            <p:nvPr/>
          </p:nvSpPr>
          <p:spPr bwMode="auto">
            <a:xfrm>
              <a:off x="5945188" y="8258176"/>
              <a:ext cx="406400" cy="158750"/>
            </a:xfrm>
            <a:custGeom>
              <a:avLst/>
              <a:gdLst>
                <a:gd name="T0" fmla="*/ 92 w 96"/>
                <a:gd name="T1" fmla="*/ 37 h 37"/>
                <a:gd name="T2" fmla="*/ 4 w 96"/>
                <a:gd name="T3" fmla="*/ 37 h 37"/>
                <a:gd name="T4" fmla="*/ 0 w 96"/>
                <a:gd name="T5" fmla="*/ 33 h 37"/>
                <a:gd name="T6" fmla="*/ 4 w 96"/>
                <a:gd name="T7" fmla="*/ 29 h 37"/>
                <a:gd name="T8" fmla="*/ 75 w 96"/>
                <a:gd name="T9" fmla="*/ 29 h 37"/>
                <a:gd name="T10" fmla="*/ 34 w 96"/>
                <a:gd name="T11" fmla="*/ 9 h 37"/>
                <a:gd name="T12" fmla="*/ 32 w 96"/>
                <a:gd name="T13" fmla="*/ 3 h 37"/>
                <a:gd name="T14" fmla="*/ 38 w 96"/>
                <a:gd name="T15" fmla="*/ 1 h 37"/>
                <a:gd name="T16" fmla="*/ 94 w 96"/>
                <a:gd name="T17" fmla="*/ 29 h 37"/>
                <a:gd name="T18" fmla="*/ 96 w 96"/>
                <a:gd name="T19" fmla="*/ 34 h 37"/>
                <a:gd name="T20" fmla="*/ 92 w 96"/>
                <a:gd name="T21"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 h="37">
                  <a:moveTo>
                    <a:pt x="92" y="37"/>
                  </a:moveTo>
                  <a:cubicBezTo>
                    <a:pt x="4" y="37"/>
                    <a:pt x="4" y="37"/>
                    <a:pt x="4" y="37"/>
                  </a:cubicBezTo>
                  <a:cubicBezTo>
                    <a:pt x="2" y="37"/>
                    <a:pt x="0" y="35"/>
                    <a:pt x="0" y="33"/>
                  </a:cubicBezTo>
                  <a:cubicBezTo>
                    <a:pt x="0" y="31"/>
                    <a:pt x="2" y="29"/>
                    <a:pt x="4" y="29"/>
                  </a:cubicBezTo>
                  <a:cubicBezTo>
                    <a:pt x="75" y="29"/>
                    <a:pt x="75" y="29"/>
                    <a:pt x="75" y="29"/>
                  </a:cubicBezTo>
                  <a:cubicBezTo>
                    <a:pt x="34" y="9"/>
                    <a:pt x="34" y="9"/>
                    <a:pt x="34" y="9"/>
                  </a:cubicBezTo>
                  <a:cubicBezTo>
                    <a:pt x="32" y="8"/>
                    <a:pt x="31" y="5"/>
                    <a:pt x="32" y="3"/>
                  </a:cubicBezTo>
                  <a:cubicBezTo>
                    <a:pt x="33" y="1"/>
                    <a:pt x="36" y="0"/>
                    <a:pt x="38" y="1"/>
                  </a:cubicBezTo>
                  <a:cubicBezTo>
                    <a:pt x="94" y="29"/>
                    <a:pt x="94" y="29"/>
                    <a:pt x="94" y="29"/>
                  </a:cubicBezTo>
                  <a:cubicBezTo>
                    <a:pt x="95" y="30"/>
                    <a:pt x="96" y="32"/>
                    <a:pt x="96" y="34"/>
                  </a:cubicBezTo>
                  <a:cubicBezTo>
                    <a:pt x="95" y="36"/>
                    <a:pt x="94" y="37"/>
                    <a:pt x="92" y="3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51" tIns="30475" rIns="60951" bIns="30475" numCol="1" anchor="t" anchorCtr="0" compatLnSpc="1">
              <a:prstTxWarp prst="textNoShape">
                <a:avLst/>
              </a:prstTxWarp>
            </a:bodyPr>
            <a:lstStyle/>
            <a:p>
              <a:endParaRPr lang="ru-RU" sz="1440" b="0" i="0"/>
            </a:p>
          </p:txBody>
        </p:sp>
        <p:sp>
          <p:nvSpPr>
            <p:cNvPr id="30" name="Freeform 384">
              <a:extLst>
                <a:ext uri="{FF2B5EF4-FFF2-40B4-BE49-F238E27FC236}">
                  <a16:creationId xmlns:a16="http://schemas.microsoft.com/office/drawing/2014/main" id="{261504C6-B3B5-4308-AC99-48A0B0459C6D}"/>
                </a:ext>
              </a:extLst>
            </p:cNvPr>
            <p:cNvSpPr>
              <a:spLocks/>
            </p:cNvSpPr>
            <p:nvPr/>
          </p:nvSpPr>
          <p:spPr bwMode="auto">
            <a:xfrm>
              <a:off x="5929313" y="8193088"/>
              <a:ext cx="422275" cy="95250"/>
            </a:xfrm>
            <a:custGeom>
              <a:avLst/>
              <a:gdLst>
                <a:gd name="T0" fmla="*/ 69 w 100"/>
                <a:gd name="T1" fmla="*/ 22 h 22"/>
                <a:gd name="T2" fmla="*/ 66 w 100"/>
                <a:gd name="T3" fmla="*/ 20 h 22"/>
                <a:gd name="T4" fmla="*/ 68 w 100"/>
                <a:gd name="T5" fmla="*/ 14 h 22"/>
                <a:gd name="T6" fmla="*/ 80 w 100"/>
                <a:gd name="T7" fmla="*/ 8 h 22"/>
                <a:gd name="T8" fmla="*/ 4 w 100"/>
                <a:gd name="T9" fmla="*/ 8 h 22"/>
                <a:gd name="T10" fmla="*/ 0 w 100"/>
                <a:gd name="T11" fmla="*/ 4 h 22"/>
                <a:gd name="T12" fmla="*/ 4 w 100"/>
                <a:gd name="T13" fmla="*/ 0 h 22"/>
                <a:gd name="T14" fmla="*/ 96 w 100"/>
                <a:gd name="T15" fmla="*/ 0 h 22"/>
                <a:gd name="T16" fmla="*/ 100 w 100"/>
                <a:gd name="T17" fmla="*/ 3 h 22"/>
                <a:gd name="T18" fmla="*/ 98 w 100"/>
                <a:gd name="T19" fmla="*/ 8 h 22"/>
                <a:gd name="T20" fmla="*/ 71 w 100"/>
                <a:gd name="T21" fmla="*/ 22 h 22"/>
                <a:gd name="T22" fmla="*/ 69 w 100"/>
                <a:gd name="T23"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0" h="22">
                  <a:moveTo>
                    <a:pt x="69" y="22"/>
                  </a:moveTo>
                  <a:cubicBezTo>
                    <a:pt x="68" y="22"/>
                    <a:pt x="67" y="21"/>
                    <a:pt x="66" y="20"/>
                  </a:cubicBezTo>
                  <a:cubicBezTo>
                    <a:pt x="65" y="18"/>
                    <a:pt x="66" y="15"/>
                    <a:pt x="68" y="14"/>
                  </a:cubicBezTo>
                  <a:cubicBezTo>
                    <a:pt x="80" y="8"/>
                    <a:pt x="80" y="8"/>
                    <a:pt x="80" y="8"/>
                  </a:cubicBezTo>
                  <a:cubicBezTo>
                    <a:pt x="4" y="8"/>
                    <a:pt x="4" y="8"/>
                    <a:pt x="4" y="8"/>
                  </a:cubicBezTo>
                  <a:cubicBezTo>
                    <a:pt x="2" y="8"/>
                    <a:pt x="0" y="6"/>
                    <a:pt x="0" y="4"/>
                  </a:cubicBezTo>
                  <a:cubicBezTo>
                    <a:pt x="0" y="2"/>
                    <a:pt x="2" y="0"/>
                    <a:pt x="4" y="0"/>
                  </a:cubicBezTo>
                  <a:cubicBezTo>
                    <a:pt x="96" y="0"/>
                    <a:pt x="96" y="0"/>
                    <a:pt x="96" y="0"/>
                  </a:cubicBezTo>
                  <a:cubicBezTo>
                    <a:pt x="98" y="0"/>
                    <a:pt x="99" y="1"/>
                    <a:pt x="100" y="3"/>
                  </a:cubicBezTo>
                  <a:cubicBezTo>
                    <a:pt x="100" y="5"/>
                    <a:pt x="99" y="7"/>
                    <a:pt x="98" y="8"/>
                  </a:cubicBezTo>
                  <a:cubicBezTo>
                    <a:pt x="71" y="22"/>
                    <a:pt x="71" y="22"/>
                    <a:pt x="71" y="22"/>
                  </a:cubicBezTo>
                  <a:cubicBezTo>
                    <a:pt x="71" y="22"/>
                    <a:pt x="70" y="22"/>
                    <a:pt x="69" y="2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51" tIns="30475" rIns="60951" bIns="30475" numCol="1" anchor="t" anchorCtr="0" compatLnSpc="1">
              <a:prstTxWarp prst="textNoShape">
                <a:avLst/>
              </a:prstTxWarp>
            </a:bodyPr>
            <a:lstStyle/>
            <a:p>
              <a:endParaRPr lang="ru-RU" sz="1440" b="0" i="0"/>
            </a:p>
          </p:txBody>
        </p:sp>
        <p:sp>
          <p:nvSpPr>
            <p:cNvPr id="31" name="Freeform 385">
              <a:extLst>
                <a:ext uri="{FF2B5EF4-FFF2-40B4-BE49-F238E27FC236}">
                  <a16:creationId xmlns:a16="http://schemas.microsoft.com/office/drawing/2014/main" id="{D017D329-1E2A-4214-9A72-366BBFA13602}"/>
                </a:ext>
              </a:extLst>
            </p:cNvPr>
            <p:cNvSpPr>
              <a:spLocks/>
            </p:cNvSpPr>
            <p:nvPr/>
          </p:nvSpPr>
          <p:spPr bwMode="auto">
            <a:xfrm>
              <a:off x="5932488" y="8089901"/>
              <a:ext cx="34925" cy="619125"/>
            </a:xfrm>
            <a:custGeom>
              <a:avLst/>
              <a:gdLst>
                <a:gd name="T0" fmla="*/ 4 w 8"/>
                <a:gd name="T1" fmla="*/ 144 h 144"/>
                <a:gd name="T2" fmla="*/ 0 w 8"/>
                <a:gd name="T3" fmla="*/ 140 h 144"/>
                <a:gd name="T4" fmla="*/ 0 w 8"/>
                <a:gd name="T5" fmla="*/ 4 h 144"/>
                <a:gd name="T6" fmla="*/ 4 w 8"/>
                <a:gd name="T7" fmla="*/ 0 h 144"/>
                <a:gd name="T8" fmla="*/ 8 w 8"/>
                <a:gd name="T9" fmla="*/ 4 h 144"/>
                <a:gd name="T10" fmla="*/ 8 w 8"/>
                <a:gd name="T11" fmla="*/ 140 h 144"/>
                <a:gd name="T12" fmla="*/ 4 w 8"/>
                <a:gd name="T13" fmla="*/ 144 h 144"/>
              </a:gdLst>
              <a:ahLst/>
              <a:cxnLst>
                <a:cxn ang="0">
                  <a:pos x="T0" y="T1"/>
                </a:cxn>
                <a:cxn ang="0">
                  <a:pos x="T2" y="T3"/>
                </a:cxn>
                <a:cxn ang="0">
                  <a:pos x="T4" y="T5"/>
                </a:cxn>
                <a:cxn ang="0">
                  <a:pos x="T6" y="T7"/>
                </a:cxn>
                <a:cxn ang="0">
                  <a:pos x="T8" y="T9"/>
                </a:cxn>
                <a:cxn ang="0">
                  <a:pos x="T10" y="T11"/>
                </a:cxn>
                <a:cxn ang="0">
                  <a:pos x="T12" y="T13"/>
                </a:cxn>
              </a:cxnLst>
              <a:rect l="0" t="0" r="r" b="b"/>
              <a:pathLst>
                <a:path w="8" h="144">
                  <a:moveTo>
                    <a:pt x="4" y="144"/>
                  </a:moveTo>
                  <a:cubicBezTo>
                    <a:pt x="2" y="144"/>
                    <a:pt x="0" y="142"/>
                    <a:pt x="0" y="140"/>
                  </a:cubicBezTo>
                  <a:cubicBezTo>
                    <a:pt x="0" y="4"/>
                    <a:pt x="0" y="4"/>
                    <a:pt x="0" y="4"/>
                  </a:cubicBezTo>
                  <a:cubicBezTo>
                    <a:pt x="0" y="2"/>
                    <a:pt x="2" y="0"/>
                    <a:pt x="4" y="0"/>
                  </a:cubicBezTo>
                  <a:cubicBezTo>
                    <a:pt x="6" y="0"/>
                    <a:pt x="8" y="2"/>
                    <a:pt x="8" y="4"/>
                  </a:cubicBezTo>
                  <a:cubicBezTo>
                    <a:pt x="8" y="140"/>
                    <a:pt x="8" y="140"/>
                    <a:pt x="8" y="140"/>
                  </a:cubicBezTo>
                  <a:cubicBezTo>
                    <a:pt x="8" y="142"/>
                    <a:pt x="6" y="144"/>
                    <a:pt x="4" y="14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51" tIns="30475" rIns="60951" bIns="30475" numCol="1" anchor="t" anchorCtr="0" compatLnSpc="1">
              <a:prstTxWarp prst="textNoShape">
                <a:avLst/>
              </a:prstTxWarp>
            </a:bodyPr>
            <a:lstStyle/>
            <a:p>
              <a:endParaRPr lang="ru-RU" sz="1440" b="0" i="0"/>
            </a:p>
          </p:txBody>
        </p:sp>
        <p:sp>
          <p:nvSpPr>
            <p:cNvPr id="32" name="Freeform 386">
              <a:extLst>
                <a:ext uri="{FF2B5EF4-FFF2-40B4-BE49-F238E27FC236}">
                  <a16:creationId xmlns:a16="http://schemas.microsoft.com/office/drawing/2014/main" id="{EB64FF6C-66D7-4436-BF9C-2893608ADBC9}"/>
                </a:ext>
              </a:extLst>
            </p:cNvPr>
            <p:cNvSpPr>
              <a:spLocks noEditPoints="1"/>
            </p:cNvSpPr>
            <p:nvPr/>
          </p:nvSpPr>
          <p:spPr bwMode="auto">
            <a:xfrm>
              <a:off x="5868988" y="8674101"/>
              <a:ext cx="136525" cy="173038"/>
            </a:xfrm>
            <a:custGeom>
              <a:avLst/>
              <a:gdLst>
                <a:gd name="T0" fmla="*/ 28 w 32"/>
                <a:gd name="T1" fmla="*/ 40 h 40"/>
                <a:gd name="T2" fmla="*/ 4 w 32"/>
                <a:gd name="T3" fmla="*/ 40 h 40"/>
                <a:gd name="T4" fmla="*/ 0 w 32"/>
                <a:gd name="T5" fmla="*/ 36 h 40"/>
                <a:gd name="T6" fmla="*/ 0 w 32"/>
                <a:gd name="T7" fmla="*/ 4 h 40"/>
                <a:gd name="T8" fmla="*/ 4 w 32"/>
                <a:gd name="T9" fmla="*/ 0 h 40"/>
                <a:gd name="T10" fmla="*/ 28 w 32"/>
                <a:gd name="T11" fmla="*/ 0 h 40"/>
                <a:gd name="T12" fmla="*/ 32 w 32"/>
                <a:gd name="T13" fmla="*/ 4 h 40"/>
                <a:gd name="T14" fmla="*/ 32 w 32"/>
                <a:gd name="T15" fmla="*/ 36 h 40"/>
                <a:gd name="T16" fmla="*/ 28 w 32"/>
                <a:gd name="T17" fmla="*/ 40 h 40"/>
                <a:gd name="T18" fmla="*/ 8 w 32"/>
                <a:gd name="T19" fmla="*/ 32 h 40"/>
                <a:gd name="T20" fmla="*/ 24 w 32"/>
                <a:gd name="T21" fmla="*/ 32 h 40"/>
                <a:gd name="T22" fmla="*/ 24 w 32"/>
                <a:gd name="T23" fmla="*/ 8 h 40"/>
                <a:gd name="T24" fmla="*/ 8 w 32"/>
                <a:gd name="T25" fmla="*/ 8 h 40"/>
                <a:gd name="T26" fmla="*/ 8 w 32"/>
                <a:gd name="T27" fmla="*/ 3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40">
                  <a:moveTo>
                    <a:pt x="28" y="40"/>
                  </a:moveTo>
                  <a:cubicBezTo>
                    <a:pt x="4" y="40"/>
                    <a:pt x="4" y="40"/>
                    <a:pt x="4" y="40"/>
                  </a:cubicBezTo>
                  <a:cubicBezTo>
                    <a:pt x="2" y="40"/>
                    <a:pt x="0" y="38"/>
                    <a:pt x="0" y="36"/>
                  </a:cubicBezTo>
                  <a:cubicBezTo>
                    <a:pt x="0" y="4"/>
                    <a:pt x="0" y="4"/>
                    <a:pt x="0" y="4"/>
                  </a:cubicBezTo>
                  <a:cubicBezTo>
                    <a:pt x="0" y="2"/>
                    <a:pt x="2" y="0"/>
                    <a:pt x="4" y="0"/>
                  </a:cubicBezTo>
                  <a:cubicBezTo>
                    <a:pt x="28" y="0"/>
                    <a:pt x="28" y="0"/>
                    <a:pt x="28" y="0"/>
                  </a:cubicBezTo>
                  <a:cubicBezTo>
                    <a:pt x="30" y="0"/>
                    <a:pt x="32" y="2"/>
                    <a:pt x="32" y="4"/>
                  </a:cubicBezTo>
                  <a:cubicBezTo>
                    <a:pt x="32" y="36"/>
                    <a:pt x="32" y="36"/>
                    <a:pt x="32" y="36"/>
                  </a:cubicBezTo>
                  <a:cubicBezTo>
                    <a:pt x="32" y="38"/>
                    <a:pt x="30" y="40"/>
                    <a:pt x="28" y="40"/>
                  </a:cubicBezTo>
                  <a:moveTo>
                    <a:pt x="8" y="32"/>
                  </a:moveTo>
                  <a:cubicBezTo>
                    <a:pt x="24" y="32"/>
                    <a:pt x="24" y="32"/>
                    <a:pt x="24" y="32"/>
                  </a:cubicBezTo>
                  <a:cubicBezTo>
                    <a:pt x="24" y="8"/>
                    <a:pt x="24" y="8"/>
                    <a:pt x="24" y="8"/>
                  </a:cubicBezTo>
                  <a:cubicBezTo>
                    <a:pt x="8" y="8"/>
                    <a:pt x="8" y="8"/>
                    <a:pt x="8" y="8"/>
                  </a:cubicBezTo>
                  <a:lnTo>
                    <a:pt x="8"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51" tIns="30475" rIns="60951" bIns="30475" numCol="1" anchor="t" anchorCtr="0" compatLnSpc="1">
              <a:prstTxWarp prst="textNoShape">
                <a:avLst/>
              </a:prstTxWarp>
            </a:bodyPr>
            <a:lstStyle/>
            <a:p>
              <a:endParaRPr lang="ru-RU" sz="1440" b="0" i="0"/>
            </a:p>
          </p:txBody>
        </p:sp>
      </p:grpSp>
    </p:spTree>
    <p:extLst>
      <p:ext uri="{BB962C8B-B14F-4D97-AF65-F5344CB8AC3E}">
        <p14:creationId xmlns:p14="http://schemas.microsoft.com/office/powerpoint/2010/main" val="39270328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4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500" fill="hold"/>
                                        <p:tgtEl>
                                          <p:spTgt spid="19"/>
                                        </p:tgtEl>
                                        <p:attrNameLst>
                                          <p:attrName>ppt_w</p:attrName>
                                        </p:attrNameLst>
                                      </p:cBhvr>
                                      <p:tavLst>
                                        <p:tav tm="0">
                                          <p:val>
                                            <p:fltVal val="0"/>
                                          </p:val>
                                        </p:tav>
                                        <p:tav tm="100000">
                                          <p:val>
                                            <p:strVal val="#ppt_w"/>
                                          </p:val>
                                        </p:tav>
                                      </p:tavLst>
                                    </p:anim>
                                    <p:anim calcmode="lin" valueType="num">
                                      <p:cBhvr>
                                        <p:cTn id="23" dur="500" fill="hold"/>
                                        <p:tgtEl>
                                          <p:spTgt spid="19"/>
                                        </p:tgtEl>
                                        <p:attrNameLst>
                                          <p:attrName>ppt_h</p:attrName>
                                        </p:attrNameLst>
                                      </p:cBhvr>
                                      <p:tavLst>
                                        <p:tav tm="0">
                                          <p:val>
                                            <p:fltVal val="0"/>
                                          </p:val>
                                        </p:tav>
                                        <p:tav tm="100000">
                                          <p:val>
                                            <p:strVal val="#ppt_h"/>
                                          </p:val>
                                        </p:tav>
                                      </p:tavLst>
                                    </p:anim>
                                    <p:animEffect transition="in" filter="fade">
                                      <p:cBhvr>
                                        <p:cTn id="24" dur="500"/>
                                        <p:tgtEl>
                                          <p:spTgt spid="19"/>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up)">
                                      <p:cBhvr>
                                        <p:cTn id="27" dur="4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p:cTn id="32" dur="500" fill="hold"/>
                                        <p:tgtEl>
                                          <p:spTgt spid="28"/>
                                        </p:tgtEl>
                                        <p:attrNameLst>
                                          <p:attrName>ppt_w</p:attrName>
                                        </p:attrNameLst>
                                      </p:cBhvr>
                                      <p:tavLst>
                                        <p:tav tm="0">
                                          <p:val>
                                            <p:fltVal val="0"/>
                                          </p:val>
                                        </p:tav>
                                        <p:tav tm="100000">
                                          <p:val>
                                            <p:strVal val="#ppt_w"/>
                                          </p:val>
                                        </p:tav>
                                      </p:tavLst>
                                    </p:anim>
                                    <p:anim calcmode="lin" valueType="num">
                                      <p:cBhvr>
                                        <p:cTn id="33" dur="500" fill="hold"/>
                                        <p:tgtEl>
                                          <p:spTgt spid="28"/>
                                        </p:tgtEl>
                                        <p:attrNameLst>
                                          <p:attrName>ppt_h</p:attrName>
                                        </p:attrNameLst>
                                      </p:cBhvr>
                                      <p:tavLst>
                                        <p:tav tm="0">
                                          <p:val>
                                            <p:fltVal val="0"/>
                                          </p:val>
                                        </p:tav>
                                        <p:tav tm="100000">
                                          <p:val>
                                            <p:strVal val="#ppt_h"/>
                                          </p:val>
                                        </p:tav>
                                      </p:tavLst>
                                    </p:anim>
                                    <p:animEffect transition="in" filter="fade">
                                      <p:cBhvr>
                                        <p:cTn id="34" dur="500"/>
                                        <p:tgtEl>
                                          <p:spTgt spid="28"/>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up)">
                                      <p:cBhvr>
                                        <p:cTn id="37" dur="4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3_Smokeball Mission">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23991BA2-A514-41A3-93A8-E9588C04E950}"/>
              </a:ext>
            </a:extLst>
          </p:cNvPr>
          <p:cNvSpPr/>
          <p:nvPr userDrawn="1"/>
        </p:nvSpPr>
        <p:spPr>
          <a:xfrm>
            <a:off x="0" y="2814763"/>
            <a:ext cx="14630400" cy="5414838"/>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a:latin typeface="Poppins" pitchFamily="2" charset="77"/>
            </a:endParaRPr>
          </a:p>
        </p:txBody>
      </p:sp>
      <p:pic>
        <p:nvPicPr>
          <p:cNvPr id="34" name="Picture 33">
            <a:extLst>
              <a:ext uri="{FF2B5EF4-FFF2-40B4-BE49-F238E27FC236}">
                <a16:creationId xmlns:a16="http://schemas.microsoft.com/office/drawing/2014/main" id="{A8940C98-8743-41F3-AF27-C30BE82BF569}"/>
              </a:ext>
            </a:extLst>
          </p:cNvPr>
          <p:cNvPicPr>
            <a:picLocks noChangeAspect="1"/>
          </p:cNvPicPr>
          <p:nvPr userDrawn="1"/>
        </p:nvPicPr>
        <p:blipFill>
          <a:blip r:embed="rId2"/>
          <a:stretch>
            <a:fillRect/>
          </a:stretch>
        </p:blipFill>
        <p:spPr>
          <a:xfrm>
            <a:off x="1005917" y="6364754"/>
            <a:ext cx="832668" cy="832668"/>
          </a:xfrm>
          <a:prstGeom prst="rect">
            <a:avLst/>
          </a:prstGeom>
        </p:spPr>
      </p:pic>
      <p:sp>
        <p:nvSpPr>
          <p:cNvPr id="35" name="Title 2">
            <a:extLst>
              <a:ext uri="{FF2B5EF4-FFF2-40B4-BE49-F238E27FC236}">
                <a16:creationId xmlns:a16="http://schemas.microsoft.com/office/drawing/2014/main" id="{E76D86DB-D0A3-4BA1-A1EB-9E2E2E172CFA}"/>
              </a:ext>
            </a:extLst>
          </p:cNvPr>
          <p:cNvSpPr txBox="1">
            <a:spLocks/>
          </p:cNvSpPr>
          <p:nvPr userDrawn="1"/>
        </p:nvSpPr>
        <p:spPr>
          <a:xfrm>
            <a:off x="3384108" y="711593"/>
            <a:ext cx="7862185" cy="1371600"/>
          </a:xfrm>
          <a:prstGeom prst="rect">
            <a:avLst/>
          </a:prstGeom>
        </p:spPr>
        <p:txBody>
          <a:bodyPr vert="horz" lIns="146304" tIns="73152" rIns="146304" bIns="73152" rtlCol="0" anchor="ctr">
            <a:noAutofit/>
          </a:bodyPr>
          <a:lstStyle>
            <a:lvl1pPr algn="l" defTabSz="914400" rtl="0" eaLnBrk="1" latinLnBrk="0" hangingPunct="1">
              <a:spcBef>
                <a:spcPct val="0"/>
              </a:spcBef>
              <a:buNone/>
              <a:defRPr sz="2600" b="1" i="0" kern="1200" spc="-150">
                <a:gradFill flip="none" rotWithShape="1">
                  <a:gsLst>
                    <a:gs pos="0">
                      <a:schemeClr val="accent1"/>
                    </a:gs>
                    <a:gs pos="100000">
                      <a:schemeClr val="accent4"/>
                    </a:gs>
                    <a:gs pos="45000">
                      <a:schemeClr val="accent2"/>
                    </a:gs>
                    <a:gs pos="68000">
                      <a:schemeClr val="accent3"/>
                    </a:gs>
                  </a:gsLst>
                  <a:lin ang="0" scaled="1"/>
                  <a:tileRect/>
                </a:gradFill>
                <a:latin typeface="+mj-lt"/>
                <a:ea typeface="Roboto Light"/>
                <a:cs typeface="Roboto Slab Bold"/>
              </a:defRPr>
            </a:lvl1pPr>
          </a:lstStyle>
          <a:p>
            <a:pPr algn="ctr">
              <a:spcBef>
                <a:spcPts val="0"/>
              </a:spcBef>
            </a:pPr>
            <a:r>
              <a:rPr lang="en-US" sz="2880" b="0" i="0" spc="0">
                <a:solidFill>
                  <a:schemeClr val="tx1"/>
                </a:solidFill>
                <a:latin typeface="Poppins" pitchFamily="2" charset="77"/>
                <a:ea typeface="Lato" panose="020F0502020204030203" pitchFamily="34" charset="0"/>
                <a:cs typeface="Poppins" pitchFamily="2" charset="77"/>
              </a:rPr>
              <a:t>Our mission is to </a:t>
            </a:r>
            <a:r>
              <a:rPr lang="en-US" sz="2880" b="0" i="0" spc="0">
                <a:solidFill>
                  <a:schemeClr val="accent3"/>
                </a:solidFill>
                <a:latin typeface="Poppins" pitchFamily="2" charset="77"/>
                <a:ea typeface="Lato" panose="020F0502020204030203" pitchFamily="34" charset="0"/>
                <a:cs typeface="Poppins" pitchFamily="2" charset="77"/>
              </a:rPr>
              <a:t>help small law </a:t>
            </a:r>
            <a:br>
              <a:rPr lang="en-US" sz="2880" b="0" i="0" spc="0">
                <a:solidFill>
                  <a:schemeClr val="accent3"/>
                </a:solidFill>
                <a:latin typeface="Poppins" pitchFamily="2" charset="77"/>
                <a:ea typeface="Lato" panose="020F0502020204030203" pitchFamily="34" charset="0"/>
                <a:cs typeface="Poppins" pitchFamily="2" charset="77"/>
              </a:rPr>
            </a:br>
            <a:r>
              <a:rPr lang="en-US" sz="2880" b="0" i="0" spc="0">
                <a:solidFill>
                  <a:schemeClr val="accent3"/>
                </a:solidFill>
                <a:latin typeface="Poppins" pitchFamily="2" charset="77"/>
                <a:ea typeface="Lato" panose="020F0502020204030203" pitchFamily="34" charset="0"/>
                <a:cs typeface="Poppins" pitchFamily="2" charset="77"/>
              </a:rPr>
              <a:t>firms be successful </a:t>
            </a:r>
            <a:r>
              <a:rPr lang="en-US" sz="2880" b="0" i="0" spc="0">
                <a:solidFill>
                  <a:schemeClr val="tx1"/>
                </a:solidFill>
                <a:latin typeface="Poppins" pitchFamily="2" charset="77"/>
                <a:ea typeface="Lato" panose="020F0502020204030203" pitchFamily="34" charset="0"/>
                <a:cs typeface="Poppins" pitchFamily="2" charset="77"/>
              </a:rPr>
              <a:t>by giving them </a:t>
            </a:r>
            <a:br>
              <a:rPr lang="en-US" sz="2880" b="0" i="0" spc="0">
                <a:solidFill>
                  <a:schemeClr val="tx1"/>
                </a:solidFill>
                <a:latin typeface="Poppins" pitchFamily="2" charset="77"/>
                <a:ea typeface="Lato" panose="020F0502020204030203" pitchFamily="34" charset="0"/>
                <a:cs typeface="Poppins" pitchFamily="2" charset="77"/>
              </a:rPr>
            </a:br>
            <a:r>
              <a:rPr lang="en-US" sz="2880" b="0" i="0" spc="0">
                <a:solidFill>
                  <a:schemeClr val="accent3"/>
                </a:solidFill>
                <a:latin typeface="Poppins" pitchFamily="2" charset="77"/>
                <a:ea typeface="Lato" panose="020F0502020204030203" pitchFamily="34" charset="0"/>
                <a:cs typeface="Poppins" pitchFamily="2" charset="77"/>
              </a:rPr>
              <a:t>full visibility </a:t>
            </a:r>
            <a:r>
              <a:rPr lang="en-US" sz="2880" b="0" i="0" spc="0">
                <a:solidFill>
                  <a:schemeClr val="tx1"/>
                </a:solidFill>
                <a:latin typeface="Poppins" pitchFamily="2" charset="77"/>
                <a:ea typeface="Lato" panose="020F0502020204030203" pitchFamily="34" charset="0"/>
                <a:cs typeface="Poppins" pitchFamily="2" charset="77"/>
              </a:rPr>
              <a:t>into matter profitability.</a:t>
            </a:r>
          </a:p>
        </p:txBody>
      </p:sp>
      <p:pic>
        <p:nvPicPr>
          <p:cNvPr id="37" name="Picture 36">
            <a:extLst>
              <a:ext uri="{FF2B5EF4-FFF2-40B4-BE49-F238E27FC236}">
                <a16:creationId xmlns:a16="http://schemas.microsoft.com/office/drawing/2014/main" id="{54B66D82-05E3-428F-92B7-D471D9CE651A}"/>
              </a:ext>
            </a:extLst>
          </p:cNvPr>
          <p:cNvPicPr>
            <a:picLocks noChangeAspect="1"/>
          </p:cNvPicPr>
          <p:nvPr userDrawn="1"/>
        </p:nvPicPr>
        <p:blipFill>
          <a:blip r:embed="rId3"/>
          <a:stretch>
            <a:fillRect/>
          </a:stretch>
        </p:blipFill>
        <p:spPr>
          <a:xfrm>
            <a:off x="990673" y="5022184"/>
            <a:ext cx="832668" cy="832668"/>
          </a:xfrm>
          <a:prstGeom prst="rect">
            <a:avLst/>
          </a:prstGeom>
        </p:spPr>
      </p:pic>
      <p:sp>
        <p:nvSpPr>
          <p:cNvPr id="38" name="Text Placeholder 7">
            <a:extLst>
              <a:ext uri="{FF2B5EF4-FFF2-40B4-BE49-F238E27FC236}">
                <a16:creationId xmlns:a16="http://schemas.microsoft.com/office/drawing/2014/main" id="{94F582B9-911A-43BC-8701-AC01F42B7ECE}"/>
              </a:ext>
            </a:extLst>
          </p:cNvPr>
          <p:cNvSpPr txBox="1">
            <a:spLocks/>
          </p:cNvSpPr>
          <p:nvPr userDrawn="1"/>
        </p:nvSpPr>
        <p:spPr>
          <a:xfrm>
            <a:off x="1981707" y="5256082"/>
            <a:ext cx="3603832" cy="351629"/>
          </a:xfrm>
          <a:prstGeom prst="rect">
            <a:avLst/>
          </a:prstGeom>
        </p:spPr>
        <p:txBody>
          <a:bodyPr vert="horz" lIns="109728" tIns="54864" rIns="109728" bIns="54864" rtlCol="0">
            <a:noAutofit/>
          </a:bodyPr>
          <a:lstStyle>
            <a:lvl1pPr marL="0" indent="0" algn="l" defTabSz="1219170" rtl="0" eaLnBrk="1" latinLnBrk="0" hangingPunct="1">
              <a:spcBef>
                <a:spcPct val="20000"/>
              </a:spcBef>
              <a:buFontTx/>
              <a:buNone/>
              <a:defRPr sz="1600" b="0" i="0" kern="1200">
                <a:solidFill>
                  <a:schemeClr val="tx1"/>
                </a:solidFill>
                <a:latin typeface="Roboto Slab Bold"/>
                <a:ea typeface="+mn-ea"/>
                <a:cs typeface="Roboto Slab Bold"/>
              </a:defRPr>
            </a:lvl1pPr>
            <a:lvl2pPr marL="990575" indent="-380990" algn="l" defTabSz="1219170" rtl="0" eaLnBrk="1" latinLnBrk="0" hangingPunct="1">
              <a:spcBef>
                <a:spcPct val="20000"/>
              </a:spcBef>
              <a:buFont typeface="Poppins" pitchFamily="34" charset="0"/>
              <a:buChar char="–"/>
              <a:defRPr sz="1400" kern="1200">
                <a:solidFill>
                  <a:schemeClr val="tx1">
                    <a:lumMod val="50000"/>
                    <a:lumOff val="50000"/>
                  </a:schemeClr>
                </a:solidFill>
                <a:latin typeface="Poppins" pitchFamily="50" charset="0"/>
                <a:ea typeface="+mn-ea"/>
                <a:cs typeface="Roboto Light"/>
              </a:defRPr>
            </a:lvl2pPr>
            <a:lvl3pPr marL="1523962" indent="-304792" algn="l" defTabSz="1219170" rtl="0" eaLnBrk="1" latinLnBrk="0" hangingPunct="1">
              <a:spcBef>
                <a:spcPct val="20000"/>
              </a:spcBef>
              <a:buFont typeface="Poppins" pitchFamily="34" charset="0"/>
              <a:buChar char="•"/>
              <a:defRPr sz="1400" kern="1200">
                <a:solidFill>
                  <a:schemeClr val="tx1">
                    <a:lumMod val="50000"/>
                    <a:lumOff val="50000"/>
                  </a:schemeClr>
                </a:solidFill>
                <a:latin typeface="Poppins" pitchFamily="50" charset="0"/>
                <a:ea typeface="+mn-ea"/>
                <a:cs typeface="Roboto Light"/>
              </a:defRPr>
            </a:lvl3pPr>
            <a:lvl4pPr marL="2133547" indent="-304792" algn="l" defTabSz="1219170" rtl="0" eaLnBrk="1" latinLnBrk="0" hangingPunct="1">
              <a:spcBef>
                <a:spcPct val="20000"/>
              </a:spcBef>
              <a:buFont typeface="Poppins" pitchFamily="34" charset="0"/>
              <a:buChar char="–"/>
              <a:defRPr sz="1400" kern="1200">
                <a:solidFill>
                  <a:schemeClr val="tx1">
                    <a:lumMod val="50000"/>
                    <a:lumOff val="50000"/>
                  </a:schemeClr>
                </a:solidFill>
                <a:latin typeface="Poppins" pitchFamily="50" charset="0"/>
                <a:ea typeface="+mn-ea"/>
                <a:cs typeface="Roboto Light"/>
              </a:defRPr>
            </a:lvl4pPr>
            <a:lvl5pPr marL="2743131" indent="-304792" algn="l" defTabSz="1219170" rtl="0" eaLnBrk="1" latinLnBrk="0" hangingPunct="1">
              <a:spcBef>
                <a:spcPct val="20000"/>
              </a:spcBef>
              <a:buFont typeface="Poppins" pitchFamily="34" charset="0"/>
              <a:buChar char="»"/>
              <a:defRPr sz="1400" kern="1200">
                <a:solidFill>
                  <a:schemeClr val="tx1">
                    <a:lumMod val="50000"/>
                    <a:lumOff val="50000"/>
                  </a:schemeClr>
                </a:solidFill>
                <a:latin typeface="Poppins" pitchFamily="50" charset="0"/>
                <a:ea typeface="+mn-ea"/>
                <a:cs typeface="Roboto Light"/>
              </a:defRPr>
            </a:lvl5pPr>
            <a:lvl6pPr marL="3352716" indent="-304792" algn="l" defTabSz="1219170" rtl="0" eaLnBrk="1" latinLnBrk="0" hangingPunct="1">
              <a:spcBef>
                <a:spcPct val="20000"/>
              </a:spcBef>
              <a:buFont typeface="Poppins"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Poppins"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Poppins"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Poppins" pitchFamily="34" charset="0"/>
              <a:buChar char="•"/>
              <a:defRPr sz="2667" kern="1200">
                <a:solidFill>
                  <a:schemeClr val="tx1"/>
                </a:solidFill>
                <a:latin typeface="+mn-lt"/>
                <a:ea typeface="+mn-ea"/>
                <a:cs typeface="+mn-cs"/>
              </a:defRPr>
            </a:lvl9pPr>
          </a:lstStyle>
          <a:p>
            <a:r>
              <a:rPr lang="en-US" sz="1920" b="1">
                <a:solidFill>
                  <a:schemeClr val="bg1"/>
                </a:solidFill>
                <a:latin typeface="Poppins SemiBold" pitchFamily="2" charset="77"/>
                <a:ea typeface="Lato" panose="020F0502020204030203" pitchFamily="34" charset="0"/>
                <a:cs typeface="Poppins SemiBold" pitchFamily="2" charset="77"/>
              </a:rPr>
              <a:t>Increase Productivity</a:t>
            </a:r>
          </a:p>
        </p:txBody>
      </p:sp>
      <p:pic>
        <p:nvPicPr>
          <p:cNvPr id="39" name="Picture 38">
            <a:extLst>
              <a:ext uri="{FF2B5EF4-FFF2-40B4-BE49-F238E27FC236}">
                <a16:creationId xmlns:a16="http://schemas.microsoft.com/office/drawing/2014/main" id="{AF043453-0DF8-45BB-9F8E-35D2451DEF73}"/>
              </a:ext>
            </a:extLst>
          </p:cNvPr>
          <p:cNvPicPr>
            <a:picLocks noChangeAspect="1"/>
          </p:cNvPicPr>
          <p:nvPr userDrawn="1"/>
        </p:nvPicPr>
        <p:blipFill>
          <a:blip r:embed="rId4"/>
          <a:stretch>
            <a:fillRect/>
          </a:stretch>
        </p:blipFill>
        <p:spPr>
          <a:xfrm>
            <a:off x="1005917" y="3716970"/>
            <a:ext cx="832668" cy="795660"/>
          </a:xfrm>
          <a:prstGeom prst="rect">
            <a:avLst/>
          </a:prstGeom>
        </p:spPr>
      </p:pic>
      <p:sp>
        <p:nvSpPr>
          <p:cNvPr id="40" name="Text Placeholder 7">
            <a:extLst>
              <a:ext uri="{FF2B5EF4-FFF2-40B4-BE49-F238E27FC236}">
                <a16:creationId xmlns:a16="http://schemas.microsoft.com/office/drawing/2014/main" id="{8A272CED-66B7-478E-B7DC-86E74029293D}"/>
              </a:ext>
            </a:extLst>
          </p:cNvPr>
          <p:cNvSpPr txBox="1">
            <a:spLocks/>
          </p:cNvSpPr>
          <p:nvPr userDrawn="1"/>
        </p:nvSpPr>
        <p:spPr>
          <a:xfrm>
            <a:off x="1981707" y="3938986"/>
            <a:ext cx="3629276" cy="351629"/>
          </a:xfrm>
          <a:prstGeom prst="rect">
            <a:avLst/>
          </a:prstGeom>
        </p:spPr>
        <p:txBody>
          <a:bodyPr vert="horz" lIns="109728" tIns="54864" rIns="109728" bIns="54864" rtlCol="0">
            <a:noAutofit/>
          </a:bodyPr>
          <a:lstStyle>
            <a:lvl1pPr marL="0" indent="0" algn="l" defTabSz="1219170" rtl="0" eaLnBrk="1" latinLnBrk="0" hangingPunct="1">
              <a:spcBef>
                <a:spcPct val="20000"/>
              </a:spcBef>
              <a:buFontTx/>
              <a:buNone/>
              <a:defRPr sz="1600" b="0" i="0" kern="1200">
                <a:solidFill>
                  <a:schemeClr val="tx1"/>
                </a:solidFill>
                <a:latin typeface="Roboto Slab Bold"/>
                <a:ea typeface="+mn-ea"/>
                <a:cs typeface="Roboto Slab Bold"/>
              </a:defRPr>
            </a:lvl1pPr>
            <a:lvl2pPr marL="990575" indent="-380990" algn="l" defTabSz="1219170" rtl="0" eaLnBrk="1" latinLnBrk="0" hangingPunct="1">
              <a:spcBef>
                <a:spcPct val="20000"/>
              </a:spcBef>
              <a:buFont typeface="Poppins" pitchFamily="34" charset="0"/>
              <a:buChar char="–"/>
              <a:defRPr sz="1400" kern="1200">
                <a:solidFill>
                  <a:schemeClr val="tx1">
                    <a:lumMod val="50000"/>
                    <a:lumOff val="50000"/>
                  </a:schemeClr>
                </a:solidFill>
                <a:latin typeface="Poppins" pitchFamily="50" charset="0"/>
                <a:ea typeface="+mn-ea"/>
                <a:cs typeface="Roboto Light"/>
              </a:defRPr>
            </a:lvl2pPr>
            <a:lvl3pPr marL="1523962" indent="-304792" algn="l" defTabSz="1219170" rtl="0" eaLnBrk="1" latinLnBrk="0" hangingPunct="1">
              <a:spcBef>
                <a:spcPct val="20000"/>
              </a:spcBef>
              <a:buFont typeface="Poppins" pitchFamily="34" charset="0"/>
              <a:buChar char="•"/>
              <a:defRPr sz="1400" kern="1200">
                <a:solidFill>
                  <a:schemeClr val="tx1">
                    <a:lumMod val="50000"/>
                    <a:lumOff val="50000"/>
                  </a:schemeClr>
                </a:solidFill>
                <a:latin typeface="Poppins" pitchFamily="50" charset="0"/>
                <a:ea typeface="+mn-ea"/>
                <a:cs typeface="Roboto Light"/>
              </a:defRPr>
            </a:lvl3pPr>
            <a:lvl4pPr marL="2133547" indent="-304792" algn="l" defTabSz="1219170" rtl="0" eaLnBrk="1" latinLnBrk="0" hangingPunct="1">
              <a:spcBef>
                <a:spcPct val="20000"/>
              </a:spcBef>
              <a:buFont typeface="Poppins" pitchFamily="34" charset="0"/>
              <a:buChar char="–"/>
              <a:defRPr sz="1400" kern="1200">
                <a:solidFill>
                  <a:schemeClr val="tx1">
                    <a:lumMod val="50000"/>
                    <a:lumOff val="50000"/>
                  </a:schemeClr>
                </a:solidFill>
                <a:latin typeface="Poppins" pitchFamily="50" charset="0"/>
                <a:ea typeface="+mn-ea"/>
                <a:cs typeface="Roboto Light"/>
              </a:defRPr>
            </a:lvl4pPr>
            <a:lvl5pPr marL="2743131" indent="-304792" algn="l" defTabSz="1219170" rtl="0" eaLnBrk="1" latinLnBrk="0" hangingPunct="1">
              <a:spcBef>
                <a:spcPct val="20000"/>
              </a:spcBef>
              <a:buFont typeface="Poppins" pitchFamily="34" charset="0"/>
              <a:buChar char="»"/>
              <a:defRPr sz="1400" kern="1200">
                <a:solidFill>
                  <a:schemeClr val="tx1">
                    <a:lumMod val="50000"/>
                    <a:lumOff val="50000"/>
                  </a:schemeClr>
                </a:solidFill>
                <a:latin typeface="Poppins" pitchFamily="50" charset="0"/>
                <a:ea typeface="+mn-ea"/>
                <a:cs typeface="Roboto Light"/>
              </a:defRPr>
            </a:lvl5pPr>
            <a:lvl6pPr marL="3352716" indent="-304792" algn="l" defTabSz="1219170" rtl="0" eaLnBrk="1" latinLnBrk="0" hangingPunct="1">
              <a:spcBef>
                <a:spcPct val="20000"/>
              </a:spcBef>
              <a:buFont typeface="Poppins"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Poppins"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Poppins"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Poppins" pitchFamily="34" charset="0"/>
              <a:buChar char="•"/>
              <a:defRPr sz="2667" kern="1200">
                <a:solidFill>
                  <a:schemeClr val="tx1"/>
                </a:solidFill>
                <a:latin typeface="+mn-lt"/>
                <a:ea typeface="+mn-ea"/>
                <a:cs typeface="+mn-cs"/>
              </a:defRPr>
            </a:lvl9pPr>
          </a:lstStyle>
          <a:p>
            <a:r>
              <a:rPr lang="en-US" sz="1920" b="1">
                <a:solidFill>
                  <a:schemeClr val="bg1"/>
                </a:solidFill>
                <a:latin typeface="Poppins SemiBold" pitchFamily="2" charset="77"/>
                <a:ea typeface="Lato" panose="020F0502020204030203" pitchFamily="34" charset="0"/>
                <a:cs typeface="Poppins SemiBold" pitchFamily="2" charset="77"/>
              </a:rPr>
              <a:t>Stay Organized</a:t>
            </a:r>
          </a:p>
        </p:txBody>
      </p:sp>
      <p:pic>
        <p:nvPicPr>
          <p:cNvPr id="41" name="Picture 40" descr="A picture containing text, indoor&#10;&#10;Description automatically generated">
            <a:extLst>
              <a:ext uri="{FF2B5EF4-FFF2-40B4-BE49-F238E27FC236}">
                <a16:creationId xmlns:a16="http://schemas.microsoft.com/office/drawing/2014/main" id="{45A0EF5B-6133-42E0-8323-C5A7BA39F2D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880602" y="2301902"/>
            <a:ext cx="8480180" cy="6150625"/>
          </a:xfrm>
          <a:prstGeom prst="rect">
            <a:avLst/>
          </a:prstGeom>
        </p:spPr>
      </p:pic>
      <p:pic>
        <p:nvPicPr>
          <p:cNvPr id="42" name="Picture 41" descr="A picture containing text, indoor, monitor, screenshot&#10;&#10;Description automatically generated">
            <a:extLst>
              <a:ext uri="{FF2B5EF4-FFF2-40B4-BE49-F238E27FC236}">
                <a16:creationId xmlns:a16="http://schemas.microsoft.com/office/drawing/2014/main" id="{E56F1681-0600-4E1E-8AB2-0948821E83E1}"/>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0355416" y="4475566"/>
            <a:ext cx="4300429" cy="3347298"/>
          </a:xfrm>
          <a:prstGeom prst="rect">
            <a:avLst/>
          </a:prstGeom>
        </p:spPr>
      </p:pic>
      <p:sp>
        <p:nvSpPr>
          <p:cNvPr id="44" name="Text Placeholder 7">
            <a:extLst>
              <a:ext uri="{FF2B5EF4-FFF2-40B4-BE49-F238E27FC236}">
                <a16:creationId xmlns:a16="http://schemas.microsoft.com/office/drawing/2014/main" id="{A24D509A-F017-4D06-B5A4-E7731D7079A4}"/>
              </a:ext>
            </a:extLst>
          </p:cNvPr>
          <p:cNvSpPr txBox="1">
            <a:spLocks/>
          </p:cNvSpPr>
          <p:nvPr userDrawn="1"/>
        </p:nvSpPr>
        <p:spPr>
          <a:xfrm>
            <a:off x="1981707" y="6567026"/>
            <a:ext cx="3603832" cy="351629"/>
          </a:xfrm>
          <a:prstGeom prst="rect">
            <a:avLst/>
          </a:prstGeom>
        </p:spPr>
        <p:txBody>
          <a:bodyPr vert="horz" lIns="109728" tIns="54864" rIns="109728" bIns="54864" rtlCol="0">
            <a:noAutofit/>
          </a:bodyPr>
          <a:lstStyle>
            <a:lvl1pPr marL="0" indent="0" algn="l" defTabSz="1219170" rtl="0" eaLnBrk="1" latinLnBrk="0" hangingPunct="1">
              <a:spcBef>
                <a:spcPct val="20000"/>
              </a:spcBef>
              <a:buFontTx/>
              <a:buNone/>
              <a:defRPr sz="1600" b="0" i="0" kern="1200">
                <a:solidFill>
                  <a:schemeClr val="tx1"/>
                </a:solidFill>
                <a:latin typeface="Roboto Slab Bold"/>
                <a:ea typeface="+mn-ea"/>
                <a:cs typeface="Roboto Slab Bold"/>
              </a:defRPr>
            </a:lvl1pPr>
            <a:lvl2pPr marL="990575" indent="-380990" algn="l" defTabSz="1219170" rtl="0" eaLnBrk="1" latinLnBrk="0" hangingPunct="1">
              <a:spcBef>
                <a:spcPct val="20000"/>
              </a:spcBef>
              <a:buFont typeface="Poppins" pitchFamily="34" charset="0"/>
              <a:buChar char="–"/>
              <a:defRPr sz="1400" kern="1200">
                <a:solidFill>
                  <a:schemeClr val="tx1">
                    <a:lumMod val="50000"/>
                    <a:lumOff val="50000"/>
                  </a:schemeClr>
                </a:solidFill>
                <a:latin typeface="Poppins" pitchFamily="50" charset="0"/>
                <a:ea typeface="+mn-ea"/>
                <a:cs typeface="Roboto Light"/>
              </a:defRPr>
            </a:lvl2pPr>
            <a:lvl3pPr marL="1523962" indent="-304792" algn="l" defTabSz="1219170" rtl="0" eaLnBrk="1" latinLnBrk="0" hangingPunct="1">
              <a:spcBef>
                <a:spcPct val="20000"/>
              </a:spcBef>
              <a:buFont typeface="Poppins" pitchFamily="34" charset="0"/>
              <a:buChar char="•"/>
              <a:defRPr sz="1400" kern="1200">
                <a:solidFill>
                  <a:schemeClr val="tx1">
                    <a:lumMod val="50000"/>
                    <a:lumOff val="50000"/>
                  </a:schemeClr>
                </a:solidFill>
                <a:latin typeface="Poppins" pitchFamily="50" charset="0"/>
                <a:ea typeface="+mn-ea"/>
                <a:cs typeface="Roboto Light"/>
              </a:defRPr>
            </a:lvl3pPr>
            <a:lvl4pPr marL="2133547" indent="-304792" algn="l" defTabSz="1219170" rtl="0" eaLnBrk="1" latinLnBrk="0" hangingPunct="1">
              <a:spcBef>
                <a:spcPct val="20000"/>
              </a:spcBef>
              <a:buFont typeface="Poppins" pitchFamily="34" charset="0"/>
              <a:buChar char="–"/>
              <a:defRPr sz="1400" kern="1200">
                <a:solidFill>
                  <a:schemeClr val="tx1">
                    <a:lumMod val="50000"/>
                    <a:lumOff val="50000"/>
                  </a:schemeClr>
                </a:solidFill>
                <a:latin typeface="Poppins" pitchFamily="50" charset="0"/>
                <a:ea typeface="+mn-ea"/>
                <a:cs typeface="Roboto Light"/>
              </a:defRPr>
            </a:lvl4pPr>
            <a:lvl5pPr marL="2743131" indent="-304792" algn="l" defTabSz="1219170" rtl="0" eaLnBrk="1" latinLnBrk="0" hangingPunct="1">
              <a:spcBef>
                <a:spcPct val="20000"/>
              </a:spcBef>
              <a:buFont typeface="Poppins" pitchFamily="34" charset="0"/>
              <a:buChar char="»"/>
              <a:defRPr sz="1400" kern="1200">
                <a:solidFill>
                  <a:schemeClr val="tx1">
                    <a:lumMod val="50000"/>
                    <a:lumOff val="50000"/>
                  </a:schemeClr>
                </a:solidFill>
                <a:latin typeface="Poppins" pitchFamily="50" charset="0"/>
                <a:ea typeface="+mn-ea"/>
                <a:cs typeface="Roboto Light"/>
              </a:defRPr>
            </a:lvl5pPr>
            <a:lvl6pPr marL="3352716" indent="-304792" algn="l" defTabSz="1219170" rtl="0" eaLnBrk="1" latinLnBrk="0" hangingPunct="1">
              <a:spcBef>
                <a:spcPct val="20000"/>
              </a:spcBef>
              <a:buFont typeface="Poppins"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Poppins"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Poppins"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Poppins" pitchFamily="34" charset="0"/>
              <a:buChar char="•"/>
              <a:defRPr sz="2667" kern="1200">
                <a:solidFill>
                  <a:schemeClr val="tx1"/>
                </a:solidFill>
                <a:latin typeface="+mn-lt"/>
                <a:ea typeface="+mn-ea"/>
                <a:cs typeface="+mn-cs"/>
              </a:defRPr>
            </a:lvl9pPr>
          </a:lstStyle>
          <a:p>
            <a:r>
              <a:rPr lang="en-US" sz="1920" b="1">
                <a:solidFill>
                  <a:schemeClr val="bg1"/>
                </a:solidFill>
                <a:latin typeface="Poppins SemiBold" pitchFamily="2" charset="77"/>
                <a:ea typeface="Lato" panose="020F0502020204030203" pitchFamily="34" charset="0"/>
                <a:cs typeface="Poppins SemiBold" pitchFamily="2" charset="77"/>
              </a:rPr>
              <a:t>Become More Profitable</a:t>
            </a:r>
          </a:p>
        </p:txBody>
      </p:sp>
    </p:spTree>
    <p:extLst>
      <p:ext uri="{BB962C8B-B14F-4D97-AF65-F5344CB8AC3E}">
        <p14:creationId xmlns:p14="http://schemas.microsoft.com/office/powerpoint/2010/main" val="25169472"/>
      </p:ext>
    </p:extLst>
  </p:cSld>
  <p:clrMapOvr>
    <a:masterClrMapping/>
  </p:clrMapOvr>
  <p:transition spd="slow">
    <p:push dir="u"/>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4_Orange Chapter Title Slid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3EAF549C-3729-EB49-849E-A198B9DE67E0}"/>
              </a:ext>
            </a:extLst>
          </p:cNvPr>
          <p:cNvSpPr/>
          <p:nvPr userDrawn="1"/>
        </p:nvSpPr>
        <p:spPr>
          <a:xfrm>
            <a:off x="0" y="2"/>
            <a:ext cx="14630400" cy="8229599"/>
          </a:xfrm>
          <a:prstGeom prst="rect">
            <a:avLst/>
          </a:prstGeom>
          <a:gradFill flip="none" rotWithShape="1">
            <a:gsLst>
              <a:gs pos="0">
                <a:srgbClr val="CE4827"/>
              </a:gs>
              <a:gs pos="100000">
                <a:srgbClr val="EF7F29"/>
              </a:gs>
            </a:gsLst>
            <a:lin ang="16200000" scaled="0"/>
            <a:tileRect/>
          </a:gradFill>
          <a:ln>
            <a:noFill/>
          </a:ln>
          <a:effectLst>
            <a:softEdge rad="0"/>
          </a:effectLst>
        </p:spPr>
        <p:style>
          <a:lnRef idx="1">
            <a:schemeClr val="accent1"/>
          </a:lnRef>
          <a:fillRef idx="3">
            <a:schemeClr val="accent1"/>
          </a:fillRef>
          <a:effectRef idx="2">
            <a:schemeClr val="accent1"/>
          </a:effectRef>
          <a:fontRef idx="minor">
            <a:schemeClr val="lt1"/>
          </a:fontRef>
        </p:style>
        <p:txBody>
          <a:bodyPr tIns="0" bIns="599040" rtlCol="0" anchor="ctr"/>
          <a:lstStyle/>
          <a:p>
            <a:pPr algn="ctr"/>
            <a:endParaRPr lang="en-US" sz="1600" b="0" i="0">
              <a:solidFill>
                <a:schemeClr val="bg2"/>
              </a:solidFill>
              <a:latin typeface="Poppins" pitchFamily="2" charset="77"/>
              <a:ea typeface="Poppins" charset="0"/>
              <a:cs typeface="Poppins" pitchFamily="2" charset="77"/>
            </a:endParaRPr>
          </a:p>
        </p:txBody>
      </p:sp>
      <p:sp>
        <p:nvSpPr>
          <p:cNvPr id="19" name="Title 2">
            <a:extLst>
              <a:ext uri="{FF2B5EF4-FFF2-40B4-BE49-F238E27FC236}">
                <a16:creationId xmlns:a16="http://schemas.microsoft.com/office/drawing/2014/main" id="{EB48797B-C1ED-3E41-A93E-6DA3DD3F39FA}"/>
              </a:ext>
            </a:extLst>
          </p:cNvPr>
          <p:cNvSpPr txBox="1">
            <a:spLocks/>
          </p:cNvSpPr>
          <p:nvPr userDrawn="1"/>
        </p:nvSpPr>
        <p:spPr>
          <a:xfrm>
            <a:off x="1097280" y="3559352"/>
            <a:ext cx="12435840" cy="1110899"/>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b="0" i="0">
                <a:solidFill>
                  <a:schemeClr val="bg1"/>
                </a:solidFill>
                <a:latin typeface="Poppins ExtraBold" pitchFamily="2" charset="77"/>
                <a:ea typeface="Lato" panose="020F0502020204030203" pitchFamily="34" charset="0"/>
                <a:cs typeface="Poppins ExtraBold" pitchFamily="2" charset="77"/>
              </a:rPr>
              <a:t>A title slide with one row</a:t>
            </a:r>
          </a:p>
        </p:txBody>
      </p:sp>
    </p:spTree>
    <p:extLst>
      <p:ext uri="{BB962C8B-B14F-4D97-AF65-F5344CB8AC3E}">
        <p14:creationId xmlns:p14="http://schemas.microsoft.com/office/powerpoint/2010/main" val="131616169"/>
      </p:ext>
    </p:extLst>
  </p:cSld>
  <p:clrMapOvr>
    <a:masterClrMapping/>
  </p:clrMapOvr>
  <p:transition spd="slow">
    <p:push dir="u"/>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5_Orange Chapter Title Slid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3EAF549C-3729-EB49-849E-A198B9DE67E0}"/>
              </a:ext>
            </a:extLst>
          </p:cNvPr>
          <p:cNvSpPr/>
          <p:nvPr userDrawn="1"/>
        </p:nvSpPr>
        <p:spPr>
          <a:xfrm>
            <a:off x="0" y="2"/>
            <a:ext cx="14630400" cy="8229599"/>
          </a:xfrm>
          <a:prstGeom prst="rect">
            <a:avLst/>
          </a:prstGeom>
          <a:gradFill flip="none" rotWithShape="1">
            <a:gsLst>
              <a:gs pos="0">
                <a:srgbClr val="CE4827"/>
              </a:gs>
              <a:gs pos="100000">
                <a:srgbClr val="EF7F29"/>
              </a:gs>
            </a:gsLst>
            <a:lin ang="16200000" scaled="0"/>
            <a:tileRect/>
          </a:gradFill>
          <a:ln>
            <a:noFill/>
          </a:ln>
          <a:effectLst>
            <a:softEdge rad="0"/>
          </a:effectLst>
        </p:spPr>
        <p:style>
          <a:lnRef idx="1">
            <a:schemeClr val="accent1"/>
          </a:lnRef>
          <a:fillRef idx="3">
            <a:schemeClr val="accent1"/>
          </a:fillRef>
          <a:effectRef idx="2">
            <a:schemeClr val="accent1"/>
          </a:effectRef>
          <a:fontRef idx="minor">
            <a:schemeClr val="lt1"/>
          </a:fontRef>
        </p:style>
        <p:txBody>
          <a:bodyPr tIns="0" bIns="599040" rtlCol="0" anchor="ctr"/>
          <a:lstStyle/>
          <a:p>
            <a:pPr algn="ctr"/>
            <a:endParaRPr lang="en-US" sz="1600" b="0" i="0">
              <a:solidFill>
                <a:schemeClr val="bg2"/>
              </a:solidFill>
              <a:latin typeface="Poppins" pitchFamily="2" charset="77"/>
              <a:ea typeface="Poppins" charset="0"/>
              <a:cs typeface="Poppins" pitchFamily="2" charset="77"/>
            </a:endParaRPr>
          </a:p>
        </p:txBody>
      </p:sp>
      <p:sp>
        <p:nvSpPr>
          <p:cNvPr id="4" name="Title 2">
            <a:extLst>
              <a:ext uri="{FF2B5EF4-FFF2-40B4-BE49-F238E27FC236}">
                <a16:creationId xmlns:a16="http://schemas.microsoft.com/office/drawing/2014/main" id="{8DBD4168-004A-8E43-AA09-4B5B4C5FEA99}"/>
              </a:ext>
            </a:extLst>
          </p:cNvPr>
          <p:cNvSpPr txBox="1">
            <a:spLocks/>
          </p:cNvSpPr>
          <p:nvPr userDrawn="1"/>
        </p:nvSpPr>
        <p:spPr>
          <a:xfrm>
            <a:off x="1097280" y="3787951"/>
            <a:ext cx="12435840" cy="1110899"/>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b="0" i="0">
                <a:solidFill>
                  <a:schemeClr val="bg1"/>
                </a:solidFill>
                <a:latin typeface="Poppins ExtraBold" pitchFamily="2" charset="77"/>
                <a:ea typeface="Lato" panose="020F0502020204030203" pitchFamily="34" charset="0"/>
                <a:cs typeface="Poppins ExtraBold" pitchFamily="2" charset="77"/>
              </a:rPr>
              <a:t>A title slide with two rows</a:t>
            </a:r>
          </a:p>
        </p:txBody>
      </p:sp>
      <p:sp>
        <p:nvSpPr>
          <p:cNvPr id="5" name="Title 2">
            <a:extLst>
              <a:ext uri="{FF2B5EF4-FFF2-40B4-BE49-F238E27FC236}">
                <a16:creationId xmlns:a16="http://schemas.microsoft.com/office/drawing/2014/main" id="{4B348780-96CB-2B47-AF37-3568B87544AC}"/>
              </a:ext>
            </a:extLst>
          </p:cNvPr>
          <p:cNvSpPr txBox="1">
            <a:spLocks/>
          </p:cNvSpPr>
          <p:nvPr userDrawn="1"/>
        </p:nvSpPr>
        <p:spPr>
          <a:xfrm>
            <a:off x="6383655" y="3287375"/>
            <a:ext cx="1863090" cy="505109"/>
          </a:xfrm>
          <a:prstGeom prst="rect">
            <a:avLst/>
          </a:prstGeom>
        </p:spPr>
        <p:txBody>
          <a:bodyPr vert="horz" lIns="109728" tIns="54864" rIns="109728" bIns="54864" rtlCol="0" anchor="ctr">
            <a:normAutofit/>
          </a:bodyPr>
          <a:lstStyle>
            <a:lvl1pPr algn="ctr" defTabSz="1219170" rtl="0" eaLnBrk="1" latinLnBrk="0" hangingPunct="1">
              <a:spcBef>
                <a:spcPct val="0"/>
              </a:spcBef>
              <a:buNone/>
              <a:defRPr sz="3467" b="1" i="0" kern="1200" spc="-200">
                <a:solidFill>
                  <a:schemeClr val="bg1">
                    <a:lumMod val="10000"/>
                  </a:schemeClr>
                </a:solidFill>
                <a:latin typeface="+mj-lt"/>
                <a:ea typeface="Roboto Light"/>
                <a:cs typeface="Roboto Slab Bold"/>
              </a:defRPr>
            </a:lvl1pPr>
          </a:lstStyle>
          <a:p>
            <a:pPr algn="ctr"/>
            <a:r>
              <a:rPr lang="en-US" sz="2400" b="0" i="0" spc="0">
                <a:solidFill>
                  <a:schemeClr val="bg1"/>
                </a:solidFill>
                <a:latin typeface="Poppins Light" pitchFamily="2" charset="77"/>
                <a:ea typeface="Lato" panose="020F0502020204030203" pitchFamily="34" charset="0"/>
                <a:cs typeface="Poppins Light" pitchFamily="2" charset="77"/>
              </a:rPr>
              <a:t>THIS IS</a:t>
            </a:r>
          </a:p>
        </p:txBody>
      </p:sp>
    </p:spTree>
    <p:extLst>
      <p:ext uri="{BB962C8B-B14F-4D97-AF65-F5344CB8AC3E}">
        <p14:creationId xmlns:p14="http://schemas.microsoft.com/office/powerpoint/2010/main" val="2109318736"/>
      </p:ext>
    </p:extLst>
  </p:cSld>
  <p:clrMapOvr>
    <a:masterClrMapping/>
  </p:clrMapOvr>
  <p:transition spd="slow">
    <p:push dir="u"/>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6_White Chapter Title Slide">
    <p:spTree>
      <p:nvGrpSpPr>
        <p:cNvPr id="1" name=""/>
        <p:cNvGrpSpPr/>
        <p:nvPr/>
      </p:nvGrpSpPr>
      <p:grpSpPr>
        <a:xfrm>
          <a:off x="0" y="0"/>
          <a:ext cx="0" cy="0"/>
          <a:chOff x="0" y="0"/>
          <a:chExt cx="0" cy="0"/>
        </a:xfrm>
      </p:grpSpPr>
      <p:sp>
        <p:nvSpPr>
          <p:cNvPr id="19" name="Title 2">
            <a:extLst>
              <a:ext uri="{FF2B5EF4-FFF2-40B4-BE49-F238E27FC236}">
                <a16:creationId xmlns:a16="http://schemas.microsoft.com/office/drawing/2014/main" id="{EB48797B-C1ED-3E41-A93E-6DA3DD3F39FA}"/>
              </a:ext>
            </a:extLst>
          </p:cNvPr>
          <p:cNvSpPr txBox="1">
            <a:spLocks/>
          </p:cNvSpPr>
          <p:nvPr userDrawn="1"/>
        </p:nvSpPr>
        <p:spPr>
          <a:xfrm>
            <a:off x="1097280" y="3559352"/>
            <a:ext cx="12435840" cy="1110899"/>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b="0" i="0">
                <a:solidFill>
                  <a:schemeClr val="accent1"/>
                </a:solidFill>
                <a:latin typeface="Poppins ExtraBold" pitchFamily="2" charset="77"/>
                <a:ea typeface="Lato" panose="020F0502020204030203" pitchFamily="34" charset="0"/>
                <a:cs typeface="Poppins ExtraBold" pitchFamily="2" charset="77"/>
              </a:rPr>
              <a:t>A title slide with one row</a:t>
            </a:r>
          </a:p>
        </p:txBody>
      </p:sp>
    </p:spTree>
    <p:extLst>
      <p:ext uri="{BB962C8B-B14F-4D97-AF65-F5344CB8AC3E}">
        <p14:creationId xmlns:p14="http://schemas.microsoft.com/office/powerpoint/2010/main" val="2954202861"/>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theme" Target="../theme/theme2.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theme" Target="../theme/theme3.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slideLayout" Target="../slideLayouts/slideLayout7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10" Type="http://schemas.openxmlformats.org/officeDocument/2006/relationships/slideLayout" Target="../slideLayouts/slideLayout64.xml"/><Relationship Id="rId19" Type="http://schemas.openxmlformats.org/officeDocument/2006/relationships/theme" Target="../theme/theme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s>
</file>

<file path=ppt/slideMasters/_rels/slideMaster5.xml.rels><?xml version="1.0" encoding="UTF-8" standalone="yes"?>
<Relationships xmlns="http://schemas.openxmlformats.org/package/2006/relationships"><Relationship Id="rId26" Type="http://schemas.openxmlformats.org/officeDocument/2006/relationships/slideLayout" Target="../slideLayouts/slideLayout98.xml"/><Relationship Id="rId21" Type="http://schemas.openxmlformats.org/officeDocument/2006/relationships/slideLayout" Target="../slideLayouts/slideLayout93.xml"/><Relationship Id="rId42" Type="http://schemas.openxmlformats.org/officeDocument/2006/relationships/slideLayout" Target="../slideLayouts/slideLayout114.xml"/><Relationship Id="rId47" Type="http://schemas.openxmlformats.org/officeDocument/2006/relationships/slideLayout" Target="../slideLayouts/slideLayout119.xml"/><Relationship Id="rId63" Type="http://schemas.openxmlformats.org/officeDocument/2006/relationships/slideLayout" Target="../slideLayouts/slideLayout135.xml"/><Relationship Id="rId68" Type="http://schemas.openxmlformats.org/officeDocument/2006/relationships/slideLayout" Target="../slideLayouts/slideLayout140.xml"/><Relationship Id="rId16" Type="http://schemas.openxmlformats.org/officeDocument/2006/relationships/slideLayout" Target="../slideLayouts/slideLayout88.xml"/><Relationship Id="rId11" Type="http://schemas.openxmlformats.org/officeDocument/2006/relationships/slideLayout" Target="../slideLayouts/slideLayout83.xml"/><Relationship Id="rId24" Type="http://schemas.openxmlformats.org/officeDocument/2006/relationships/slideLayout" Target="../slideLayouts/slideLayout96.xml"/><Relationship Id="rId32" Type="http://schemas.openxmlformats.org/officeDocument/2006/relationships/slideLayout" Target="../slideLayouts/slideLayout104.xml"/><Relationship Id="rId37" Type="http://schemas.openxmlformats.org/officeDocument/2006/relationships/slideLayout" Target="../slideLayouts/slideLayout109.xml"/><Relationship Id="rId40" Type="http://schemas.openxmlformats.org/officeDocument/2006/relationships/slideLayout" Target="../slideLayouts/slideLayout112.xml"/><Relationship Id="rId45" Type="http://schemas.openxmlformats.org/officeDocument/2006/relationships/slideLayout" Target="../slideLayouts/slideLayout117.xml"/><Relationship Id="rId53" Type="http://schemas.openxmlformats.org/officeDocument/2006/relationships/slideLayout" Target="../slideLayouts/slideLayout125.xml"/><Relationship Id="rId58" Type="http://schemas.openxmlformats.org/officeDocument/2006/relationships/slideLayout" Target="../slideLayouts/slideLayout130.xml"/><Relationship Id="rId66" Type="http://schemas.openxmlformats.org/officeDocument/2006/relationships/slideLayout" Target="../slideLayouts/slideLayout138.xml"/><Relationship Id="rId74" Type="http://schemas.openxmlformats.org/officeDocument/2006/relationships/slideLayout" Target="../slideLayouts/slideLayout146.xml"/><Relationship Id="rId5" Type="http://schemas.openxmlformats.org/officeDocument/2006/relationships/slideLayout" Target="../slideLayouts/slideLayout77.xml"/><Relationship Id="rId61" Type="http://schemas.openxmlformats.org/officeDocument/2006/relationships/slideLayout" Target="../slideLayouts/slideLayout133.xml"/><Relationship Id="rId19" Type="http://schemas.openxmlformats.org/officeDocument/2006/relationships/slideLayout" Target="../slideLayouts/slideLayout91.xml"/><Relationship Id="rId14" Type="http://schemas.openxmlformats.org/officeDocument/2006/relationships/slideLayout" Target="../slideLayouts/slideLayout86.xml"/><Relationship Id="rId22" Type="http://schemas.openxmlformats.org/officeDocument/2006/relationships/slideLayout" Target="../slideLayouts/slideLayout94.xml"/><Relationship Id="rId27" Type="http://schemas.openxmlformats.org/officeDocument/2006/relationships/slideLayout" Target="../slideLayouts/slideLayout99.xml"/><Relationship Id="rId30" Type="http://schemas.openxmlformats.org/officeDocument/2006/relationships/slideLayout" Target="../slideLayouts/slideLayout102.xml"/><Relationship Id="rId35" Type="http://schemas.openxmlformats.org/officeDocument/2006/relationships/slideLayout" Target="../slideLayouts/slideLayout107.xml"/><Relationship Id="rId43" Type="http://schemas.openxmlformats.org/officeDocument/2006/relationships/slideLayout" Target="../slideLayouts/slideLayout115.xml"/><Relationship Id="rId48" Type="http://schemas.openxmlformats.org/officeDocument/2006/relationships/slideLayout" Target="../slideLayouts/slideLayout120.xml"/><Relationship Id="rId56" Type="http://schemas.openxmlformats.org/officeDocument/2006/relationships/slideLayout" Target="../slideLayouts/slideLayout128.xml"/><Relationship Id="rId64" Type="http://schemas.openxmlformats.org/officeDocument/2006/relationships/slideLayout" Target="../slideLayouts/slideLayout136.xml"/><Relationship Id="rId69" Type="http://schemas.openxmlformats.org/officeDocument/2006/relationships/slideLayout" Target="../slideLayouts/slideLayout141.xml"/><Relationship Id="rId77" Type="http://schemas.openxmlformats.org/officeDocument/2006/relationships/theme" Target="../theme/theme5.xml"/><Relationship Id="rId8" Type="http://schemas.openxmlformats.org/officeDocument/2006/relationships/slideLayout" Target="../slideLayouts/slideLayout80.xml"/><Relationship Id="rId51" Type="http://schemas.openxmlformats.org/officeDocument/2006/relationships/slideLayout" Target="../slideLayouts/slideLayout123.xml"/><Relationship Id="rId72" Type="http://schemas.openxmlformats.org/officeDocument/2006/relationships/slideLayout" Target="../slideLayouts/slideLayout144.xml"/><Relationship Id="rId3" Type="http://schemas.openxmlformats.org/officeDocument/2006/relationships/slideLayout" Target="../slideLayouts/slideLayout75.xml"/><Relationship Id="rId12" Type="http://schemas.openxmlformats.org/officeDocument/2006/relationships/slideLayout" Target="../slideLayouts/slideLayout84.xml"/><Relationship Id="rId17" Type="http://schemas.openxmlformats.org/officeDocument/2006/relationships/slideLayout" Target="../slideLayouts/slideLayout89.xml"/><Relationship Id="rId25" Type="http://schemas.openxmlformats.org/officeDocument/2006/relationships/slideLayout" Target="../slideLayouts/slideLayout97.xml"/><Relationship Id="rId33" Type="http://schemas.openxmlformats.org/officeDocument/2006/relationships/slideLayout" Target="../slideLayouts/slideLayout105.xml"/><Relationship Id="rId38" Type="http://schemas.openxmlformats.org/officeDocument/2006/relationships/slideLayout" Target="../slideLayouts/slideLayout110.xml"/><Relationship Id="rId46" Type="http://schemas.openxmlformats.org/officeDocument/2006/relationships/slideLayout" Target="../slideLayouts/slideLayout118.xml"/><Relationship Id="rId59" Type="http://schemas.openxmlformats.org/officeDocument/2006/relationships/slideLayout" Target="../slideLayouts/slideLayout131.xml"/><Relationship Id="rId67" Type="http://schemas.openxmlformats.org/officeDocument/2006/relationships/slideLayout" Target="../slideLayouts/slideLayout139.xml"/><Relationship Id="rId20" Type="http://schemas.openxmlformats.org/officeDocument/2006/relationships/slideLayout" Target="../slideLayouts/slideLayout92.xml"/><Relationship Id="rId41" Type="http://schemas.openxmlformats.org/officeDocument/2006/relationships/slideLayout" Target="../slideLayouts/slideLayout113.xml"/><Relationship Id="rId54" Type="http://schemas.openxmlformats.org/officeDocument/2006/relationships/slideLayout" Target="../slideLayouts/slideLayout126.xml"/><Relationship Id="rId62" Type="http://schemas.openxmlformats.org/officeDocument/2006/relationships/slideLayout" Target="../slideLayouts/slideLayout134.xml"/><Relationship Id="rId70" Type="http://schemas.openxmlformats.org/officeDocument/2006/relationships/slideLayout" Target="../slideLayouts/slideLayout142.xml"/><Relationship Id="rId75" Type="http://schemas.openxmlformats.org/officeDocument/2006/relationships/slideLayout" Target="../slideLayouts/slideLayout147.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5" Type="http://schemas.openxmlformats.org/officeDocument/2006/relationships/slideLayout" Target="../slideLayouts/slideLayout87.xml"/><Relationship Id="rId23" Type="http://schemas.openxmlformats.org/officeDocument/2006/relationships/slideLayout" Target="../slideLayouts/slideLayout95.xml"/><Relationship Id="rId28" Type="http://schemas.openxmlformats.org/officeDocument/2006/relationships/slideLayout" Target="../slideLayouts/slideLayout100.xml"/><Relationship Id="rId36" Type="http://schemas.openxmlformats.org/officeDocument/2006/relationships/slideLayout" Target="../slideLayouts/slideLayout108.xml"/><Relationship Id="rId49" Type="http://schemas.openxmlformats.org/officeDocument/2006/relationships/slideLayout" Target="../slideLayouts/slideLayout121.xml"/><Relationship Id="rId57" Type="http://schemas.openxmlformats.org/officeDocument/2006/relationships/slideLayout" Target="../slideLayouts/slideLayout129.xml"/><Relationship Id="rId10" Type="http://schemas.openxmlformats.org/officeDocument/2006/relationships/slideLayout" Target="../slideLayouts/slideLayout82.xml"/><Relationship Id="rId31" Type="http://schemas.openxmlformats.org/officeDocument/2006/relationships/slideLayout" Target="../slideLayouts/slideLayout103.xml"/><Relationship Id="rId44" Type="http://schemas.openxmlformats.org/officeDocument/2006/relationships/slideLayout" Target="../slideLayouts/slideLayout116.xml"/><Relationship Id="rId52" Type="http://schemas.openxmlformats.org/officeDocument/2006/relationships/slideLayout" Target="../slideLayouts/slideLayout124.xml"/><Relationship Id="rId60" Type="http://schemas.openxmlformats.org/officeDocument/2006/relationships/slideLayout" Target="../slideLayouts/slideLayout132.xml"/><Relationship Id="rId65" Type="http://schemas.openxmlformats.org/officeDocument/2006/relationships/slideLayout" Target="../slideLayouts/slideLayout137.xml"/><Relationship Id="rId73" Type="http://schemas.openxmlformats.org/officeDocument/2006/relationships/slideLayout" Target="../slideLayouts/slideLayout145.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3" Type="http://schemas.openxmlformats.org/officeDocument/2006/relationships/slideLayout" Target="../slideLayouts/slideLayout85.xml"/><Relationship Id="rId18" Type="http://schemas.openxmlformats.org/officeDocument/2006/relationships/slideLayout" Target="../slideLayouts/slideLayout90.xml"/><Relationship Id="rId39" Type="http://schemas.openxmlformats.org/officeDocument/2006/relationships/slideLayout" Target="../slideLayouts/slideLayout111.xml"/><Relationship Id="rId34" Type="http://schemas.openxmlformats.org/officeDocument/2006/relationships/slideLayout" Target="../slideLayouts/slideLayout106.xml"/><Relationship Id="rId50" Type="http://schemas.openxmlformats.org/officeDocument/2006/relationships/slideLayout" Target="../slideLayouts/slideLayout122.xml"/><Relationship Id="rId55" Type="http://schemas.openxmlformats.org/officeDocument/2006/relationships/slideLayout" Target="../slideLayouts/slideLayout127.xml"/><Relationship Id="rId76" Type="http://schemas.openxmlformats.org/officeDocument/2006/relationships/slideLayout" Target="../slideLayouts/slideLayout148.xml"/><Relationship Id="rId7" Type="http://schemas.openxmlformats.org/officeDocument/2006/relationships/slideLayout" Target="../slideLayouts/slideLayout79.xml"/><Relationship Id="rId71" Type="http://schemas.openxmlformats.org/officeDocument/2006/relationships/slideLayout" Target="../slideLayouts/slideLayout143.xml"/><Relationship Id="rId2" Type="http://schemas.openxmlformats.org/officeDocument/2006/relationships/slideLayout" Target="../slideLayouts/slideLayout74.xml"/><Relationship Id="rId29" Type="http://schemas.openxmlformats.org/officeDocument/2006/relationships/slideLayout" Target="../slideLayouts/slideLayout10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56.xml"/><Relationship Id="rId13" Type="http://schemas.openxmlformats.org/officeDocument/2006/relationships/slideLayout" Target="../slideLayouts/slideLayout161.xml"/><Relationship Id="rId18" Type="http://schemas.openxmlformats.org/officeDocument/2006/relationships/theme" Target="../theme/theme6.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slideLayout" Target="../slideLayouts/slideLayout160.xml"/><Relationship Id="rId17" Type="http://schemas.openxmlformats.org/officeDocument/2006/relationships/slideLayout" Target="../slideLayouts/slideLayout165.xml"/><Relationship Id="rId2" Type="http://schemas.openxmlformats.org/officeDocument/2006/relationships/slideLayout" Target="../slideLayouts/slideLayout150.xml"/><Relationship Id="rId16" Type="http://schemas.openxmlformats.org/officeDocument/2006/relationships/slideLayout" Target="../slideLayouts/slideLayout164.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5" Type="http://schemas.openxmlformats.org/officeDocument/2006/relationships/slideLayout" Target="../slideLayouts/slideLayout16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 Id="rId14" Type="http://schemas.openxmlformats.org/officeDocument/2006/relationships/slideLayout" Target="../slideLayouts/slideLayout1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alpha val="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752742"/>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5" r:id="rId14"/>
  </p:sldLayoutIdLst>
  <p:transition spd="slow">
    <p:push dir="u"/>
  </p:transition>
  <p:txStyles>
    <p:titleStyle>
      <a:lvl1pPr algn="l" defTabSz="1463004" rtl="0" eaLnBrk="1" latinLnBrk="0" hangingPunct="1">
        <a:spcBef>
          <a:spcPct val="0"/>
        </a:spcBef>
        <a:buNone/>
        <a:defRPr sz="4160" b="1" i="0" kern="1200" spc="0">
          <a:solidFill>
            <a:schemeClr val="accent1"/>
          </a:solidFill>
          <a:latin typeface="+mj-lt"/>
          <a:ea typeface="Roboto Light"/>
          <a:cs typeface="Roboto Slab Bold"/>
        </a:defRPr>
      </a:lvl1pPr>
    </p:titleStyle>
    <p:bodyStyle>
      <a:lvl1pPr marL="548627" indent="-548627" algn="l" defTabSz="1463004" rtl="0" eaLnBrk="1" latinLnBrk="0" hangingPunct="1">
        <a:spcBef>
          <a:spcPct val="20000"/>
        </a:spcBef>
        <a:buFont typeface="Poppins" pitchFamily="34" charset="0"/>
        <a:buChar char="•"/>
        <a:defRPr sz="2240" kern="1200">
          <a:solidFill>
            <a:schemeClr val="tx2"/>
          </a:solidFill>
          <a:latin typeface="+mn-lt"/>
          <a:ea typeface="+mn-ea"/>
          <a:cs typeface="Roboto Light"/>
        </a:defRPr>
      </a:lvl1pPr>
      <a:lvl2pPr marL="1188690" indent="-457188" algn="l" defTabSz="1463004" rtl="0" eaLnBrk="1" latinLnBrk="0" hangingPunct="1">
        <a:spcBef>
          <a:spcPct val="20000"/>
        </a:spcBef>
        <a:buFont typeface="Poppins" pitchFamily="34" charset="0"/>
        <a:buChar char="–"/>
        <a:defRPr sz="1920" kern="1200">
          <a:solidFill>
            <a:schemeClr val="tx2"/>
          </a:solidFill>
          <a:latin typeface="+mn-lt"/>
          <a:ea typeface="+mn-ea"/>
          <a:cs typeface="Roboto Light"/>
        </a:defRPr>
      </a:lvl2pPr>
      <a:lvl3pPr marL="1828754" indent="-365750" algn="l" defTabSz="1463004" rtl="0" eaLnBrk="1" latinLnBrk="0" hangingPunct="1">
        <a:spcBef>
          <a:spcPct val="20000"/>
        </a:spcBef>
        <a:buFont typeface="Poppins" pitchFamily="34" charset="0"/>
        <a:buChar char="•"/>
        <a:defRPr sz="1760" kern="1200">
          <a:solidFill>
            <a:schemeClr val="tx2"/>
          </a:solidFill>
          <a:latin typeface="+mn-lt"/>
          <a:ea typeface="+mn-ea"/>
          <a:cs typeface="Roboto Light"/>
        </a:defRPr>
      </a:lvl3pPr>
      <a:lvl4pPr marL="2560256" indent="-365750" algn="l" defTabSz="1463004" rtl="0" eaLnBrk="1" latinLnBrk="0" hangingPunct="1">
        <a:spcBef>
          <a:spcPct val="20000"/>
        </a:spcBef>
        <a:buFont typeface="Poppins" pitchFamily="34" charset="0"/>
        <a:buChar char="–"/>
        <a:defRPr sz="1680" kern="1200">
          <a:solidFill>
            <a:schemeClr val="tx2"/>
          </a:solidFill>
          <a:latin typeface="+mn-lt"/>
          <a:ea typeface="+mn-ea"/>
          <a:cs typeface="Roboto Light"/>
        </a:defRPr>
      </a:lvl4pPr>
      <a:lvl5pPr marL="3291757" indent="-365750" algn="l" defTabSz="1463004" rtl="0" eaLnBrk="1" latinLnBrk="0" hangingPunct="1">
        <a:spcBef>
          <a:spcPct val="20000"/>
        </a:spcBef>
        <a:buFont typeface="Poppins" pitchFamily="34" charset="0"/>
        <a:buChar char="»"/>
        <a:defRPr sz="1680" kern="1200">
          <a:solidFill>
            <a:schemeClr val="tx2"/>
          </a:solidFill>
          <a:latin typeface="+mn-lt"/>
          <a:ea typeface="+mn-ea"/>
          <a:cs typeface="Roboto Light"/>
        </a:defRPr>
      </a:lvl5pPr>
      <a:lvl6pPr marL="4023259" indent="-365750" algn="l" defTabSz="1463004" rtl="0" eaLnBrk="1" latinLnBrk="0" hangingPunct="1">
        <a:spcBef>
          <a:spcPct val="20000"/>
        </a:spcBef>
        <a:buFont typeface="Poppins" pitchFamily="34" charset="0"/>
        <a:buChar char="•"/>
        <a:defRPr sz="3200" kern="1200">
          <a:solidFill>
            <a:schemeClr val="tx1"/>
          </a:solidFill>
          <a:latin typeface="+mn-lt"/>
          <a:ea typeface="+mn-ea"/>
          <a:cs typeface="+mn-cs"/>
        </a:defRPr>
      </a:lvl6pPr>
      <a:lvl7pPr marL="4754761" indent="-365750" algn="l" defTabSz="1463004" rtl="0" eaLnBrk="1" latinLnBrk="0" hangingPunct="1">
        <a:spcBef>
          <a:spcPct val="20000"/>
        </a:spcBef>
        <a:buFont typeface="Poppins" pitchFamily="34" charset="0"/>
        <a:buChar char="•"/>
        <a:defRPr sz="3200" kern="1200">
          <a:solidFill>
            <a:schemeClr val="tx1"/>
          </a:solidFill>
          <a:latin typeface="+mn-lt"/>
          <a:ea typeface="+mn-ea"/>
          <a:cs typeface="+mn-cs"/>
        </a:defRPr>
      </a:lvl7pPr>
      <a:lvl8pPr marL="5486263" indent="-365750" algn="l" defTabSz="1463004" rtl="0" eaLnBrk="1" latinLnBrk="0" hangingPunct="1">
        <a:spcBef>
          <a:spcPct val="20000"/>
        </a:spcBef>
        <a:buFont typeface="Poppins" pitchFamily="34" charset="0"/>
        <a:buChar char="•"/>
        <a:defRPr sz="3200" kern="1200">
          <a:solidFill>
            <a:schemeClr val="tx1"/>
          </a:solidFill>
          <a:latin typeface="+mn-lt"/>
          <a:ea typeface="+mn-ea"/>
          <a:cs typeface="+mn-cs"/>
        </a:defRPr>
      </a:lvl8pPr>
      <a:lvl9pPr marL="6217764" indent="-365750" algn="l" defTabSz="1463004" rtl="0" eaLnBrk="1" latinLnBrk="0" hangingPunct="1">
        <a:spcBef>
          <a:spcPct val="20000"/>
        </a:spcBef>
        <a:buFont typeface="Poppins" pitchFamily="34" charset="0"/>
        <a:buChar char="•"/>
        <a:defRPr sz="3200" kern="1200">
          <a:solidFill>
            <a:schemeClr val="tx1"/>
          </a:solidFill>
          <a:latin typeface="+mn-lt"/>
          <a:ea typeface="+mn-ea"/>
          <a:cs typeface="+mn-cs"/>
        </a:defRPr>
      </a:lvl9pPr>
    </p:bodyStyle>
    <p:otherStyle>
      <a:defPPr>
        <a:defRPr lang="en-US"/>
      </a:defPPr>
      <a:lvl1pPr marL="0" algn="l" defTabSz="1463004" rtl="0" eaLnBrk="1" latinLnBrk="0" hangingPunct="1">
        <a:defRPr sz="2880" kern="1200">
          <a:solidFill>
            <a:schemeClr val="tx1"/>
          </a:solidFill>
          <a:latin typeface="+mn-lt"/>
          <a:ea typeface="+mn-ea"/>
          <a:cs typeface="+mn-cs"/>
        </a:defRPr>
      </a:lvl1pPr>
      <a:lvl2pPr marL="731502" algn="l" defTabSz="1463004" rtl="0" eaLnBrk="1" latinLnBrk="0" hangingPunct="1">
        <a:defRPr sz="2880" kern="1200">
          <a:solidFill>
            <a:schemeClr val="tx1"/>
          </a:solidFill>
          <a:latin typeface="+mn-lt"/>
          <a:ea typeface="+mn-ea"/>
          <a:cs typeface="+mn-cs"/>
        </a:defRPr>
      </a:lvl2pPr>
      <a:lvl3pPr marL="1463004" algn="l" defTabSz="1463004" rtl="0" eaLnBrk="1" latinLnBrk="0" hangingPunct="1">
        <a:defRPr sz="2880" kern="1200">
          <a:solidFill>
            <a:schemeClr val="tx1"/>
          </a:solidFill>
          <a:latin typeface="+mn-lt"/>
          <a:ea typeface="+mn-ea"/>
          <a:cs typeface="+mn-cs"/>
        </a:defRPr>
      </a:lvl3pPr>
      <a:lvl4pPr marL="2194505" algn="l" defTabSz="1463004" rtl="0" eaLnBrk="1" latinLnBrk="0" hangingPunct="1">
        <a:defRPr sz="2880" kern="1200">
          <a:solidFill>
            <a:schemeClr val="tx1"/>
          </a:solidFill>
          <a:latin typeface="+mn-lt"/>
          <a:ea typeface="+mn-ea"/>
          <a:cs typeface="+mn-cs"/>
        </a:defRPr>
      </a:lvl4pPr>
      <a:lvl5pPr marL="2926007" algn="l" defTabSz="1463004" rtl="0" eaLnBrk="1" latinLnBrk="0" hangingPunct="1">
        <a:defRPr sz="2880" kern="1200">
          <a:solidFill>
            <a:schemeClr val="tx1"/>
          </a:solidFill>
          <a:latin typeface="+mn-lt"/>
          <a:ea typeface="+mn-ea"/>
          <a:cs typeface="+mn-cs"/>
        </a:defRPr>
      </a:lvl5pPr>
      <a:lvl6pPr marL="3657509" algn="l" defTabSz="1463004" rtl="0" eaLnBrk="1" latinLnBrk="0" hangingPunct="1">
        <a:defRPr sz="2880" kern="1200">
          <a:solidFill>
            <a:schemeClr val="tx1"/>
          </a:solidFill>
          <a:latin typeface="+mn-lt"/>
          <a:ea typeface="+mn-ea"/>
          <a:cs typeface="+mn-cs"/>
        </a:defRPr>
      </a:lvl6pPr>
      <a:lvl7pPr marL="4389011" algn="l" defTabSz="1463004" rtl="0" eaLnBrk="1" latinLnBrk="0" hangingPunct="1">
        <a:defRPr sz="2880" kern="1200">
          <a:solidFill>
            <a:schemeClr val="tx1"/>
          </a:solidFill>
          <a:latin typeface="+mn-lt"/>
          <a:ea typeface="+mn-ea"/>
          <a:cs typeface="+mn-cs"/>
        </a:defRPr>
      </a:lvl7pPr>
      <a:lvl8pPr marL="5120512" algn="l" defTabSz="1463004" rtl="0" eaLnBrk="1" latinLnBrk="0" hangingPunct="1">
        <a:defRPr sz="2880" kern="1200">
          <a:solidFill>
            <a:schemeClr val="tx1"/>
          </a:solidFill>
          <a:latin typeface="+mn-lt"/>
          <a:ea typeface="+mn-ea"/>
          <a:cs typeface="+mn-cs"/>
        </a:defRPr>
      </a:lvl8pPr>
      <a:lvl9pPr marL="5852014" algn="l" defTabSz="1463004" rtl="0" eaLnBrk="1" latinLnBrk="0" hangingPunct="1">
        <a:defRPr sz="288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05840" y="438150"/>
            <a:ext cx="12618720" cy="159067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005840" y="2190750"/>
            <a:ext cx="12618720" cy="522160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05840" y="7627621"/>
            <a:ext cx="3291840" cy="438150"/>
          </a:xfrm>
          <a:prstGeom prst="rect">
            <a:avLst/>
          </a:prstGeom>
        </p:spPr>
        <p:txBody>
          <a:bodyPr vert="horz" lIns="91440" tIns="45720" rIns="91440" bIns="45720" rtlCol="0" anchor="ctr"/>
          <a:lstStyle>
            <a:lvl1pPr algn="l">
              <a:defRPr sz="1440">
                <a:solidFill>
                  <a:schemeClr val="tx1">
                    <a:tint val="82000"/>
                  </a:schemeClr>
                </a:solidFill>
              </a:defRPr>
            </a:lvl1pPr>
          </a:lstStyle>
          <a:p>
            <a:fld id="{846CE7D5-CF57-46EF-B807-FDD0502418D4}" type="datetimeFigureOut">
              <a:rPr lang="en-US" smtClean="0"/>
              <a:t>5/19/26</a:t>
            </a:fld>
            <a:endParaRPr lang="en-US"/>
          </a:p>
        </p:txBody>
      </p:sp>
      <p:sp>
        <p:nvSpPr>
          <p:cNvPr id="5" name="Footer Placeholder 4"/>
          <p:cNvSpPr>
            <a:spLocks noGrp="1"/>
          </p:cNvSpPr>
          <p:nvPr>
            <p:ph type="ftr" sz="quarter" idx="3"/>
          </p:nvPr>
        </p:nvSpPr>
        <p:spPr>
          <a:xfrm>
            <a:off x="4846320" y="7627621"/>
            <a:ext cx="4937760" cy="438150"/>
          </a:xfrm>
          <a:prstGeom prst="rect">
            <a:avLst/>
          </a:prstGeom>
        </p:spPr>
        <p:txBody>
          <a:bodyPr vert="horz" lIns="91440" tIns="45720" rIns="91440" bIns="45720" rtlCol="0" anchor="ctr"/>
          <a:lstStyle>
            <a:lvl1pPr algn="ctr">
              <a:defRPr sz="144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10332720" y="7627621"/>
            <a:ext cx="3291840" cy="438150"/>
          </a:xfrm>
          <a:prstGeom prst="rect">
            <a:avLst/>
          </a:prstGeom>
        </p:spPr>
        <p:txBody>
          <a:bodyPr vert="horz" lIns="91440" tIns="45720" rIns="91440" bIns="45720" rtlCol="0" anchor="ctr"/>
          <a:lstStyle>
            <a:lvl1pPr algn="r">
              <a:defRPr sz="144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49759432"/>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Lst>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1">
            <a:alpha val="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5020378"/>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 id="2147483725" r:id="rId18"/>
  </p:sldLayoutIdLst>
  <p:transition spd="slow">
    <p:push dir="u"/>
  </p:transition>
  <p:txStyles>
    <p:titleStyle>
      <a:lvl1pPr algn="l" defTabSz="1463004" rtl="0" eaLnBrk="1" latinLnBrk="0" hangingPunct="1">
        <a:spcBef>
          <a:spcPct val="0"/>
        </a:spcBef>
        <a:buNone/>
        <a:defRPr sz="4160" b="1" i="0" kern="1200" spc="0">
          <a:solidFill>
            <a:schemeClr val="accent1"/>
          </a:solidFill>
          <a:latin typeface="+mj-lt"/>
          <a:ea typeface="Roboto Light"/>
          <a:cs typeface="Roboto Slab Bold"/>
        </a:defRPr>
      </a:lvl1pPr>
    </p:titleStyle>
    <p:bodyStyle>
      <a:lvl1pPr marL="548627" indent="-548627" algn="l" defTabSz="1463004" rtl="0" eaLnBrk="1" latinLnBrk="0" hangingPunct="1">
        <a:spcBef>
          <a:spcPct val="20000"/>
        </a:spcBef>
        <a:buFont typeface="Poppins" pitchFamily="34" charset="0"/>
        <a:buChar char="•"/>
        <a:defRPr sz="2240" kern="1200">
          <a:solidFill>
            <a:schemeClr val="tx2"/>
          </a:solidFill>
          <a:latin typeface="+mn-lt"/>
          <a:ea typeface="+mn-ea"/>
          <a:cs typeface="Roboto Light"/>
        </a:defRPr>
      </a:lvl1pPr>
      <a:lvl2pPr marL="1188690" indent="-457188" algn="l" defTabSz="1463004" rtl="0" eaLnBrk="1" latinLnBrk="0" hangingPunct="1">
        <a:spcBef>
          <a:spcPct val="20000"/>
        </a:spcBef>
        <a:buFont typeface="Poppins" pitchFamily="34" charset="0"/>
        <a:buChar char="–"/>
        <a:defRPr sz="1920" kern="1200">
          <a:solidFill>
            <a:schemeClr val="tx2"/>
          </a:solidFill>
          <a:latin typeface="+mn-lt"/>
          <a:ea typeface="+mn-ea"/>
          <a:cs typeface="Roboto Light"/>
        </a:defRPr>
      </a:lvl2pPr>
      <a:lvl3pPr marL="1828754" indent="-365750" algn="l" defTabSz="1463004" rtl="0" eaLnBrk="1" latinLnBrk="0" hangingPunct="1">
        <a:spcBef>
          <a:spcPct val="20000"/>
        </a:spcBef>
        <a:buFont typeface="Poppins" pitchFamily="34" charset="0"/>
        <a:buChar char="•"/>
        <a:defRPr sz="1760" kern="1200">
          <a:solidFill>
            <a:schemeClr val="tx2"/>
          </a:solidFill>
          <a:latin typeface="+mn-lt"/>
          <a:ea typeface="+mn-ea"/>
          <a:cs typeface="Roboto Light"/>
        </a:defRPr>
      </a:lvl3pPr>
      <a:lvl4pPr marL="2560256" indent="-365750" algn="l" defTabSz="1463004" rtl="0" eaLnBrk="1" latinLnBrk="0" hangingPunct="1">
        <a:spcBef>
          <a:spcPct val="20000"/>
        </a:spcBef>
        <a:buFont typeface="Poppins" pitchFamily="34" charset="0"/>
        <a:buChar char="–"/>
        <a:defRPr sz="1680" kern="1200">
          <a:solidFill>
            <a:schemeClr val="tx2"/>
          </a:solidFill>
          <a:latin typeface="+mn-lt"/>
          <a:ea typeface="+mn-ea"/>
          <a:cs typeface="Roboto Light"/>
        </a:defRPr>
      </a:lvl4pPr>
      <a:lvl5pPr marL="3291757" indent="-365750" algn="l" defTabSz="1463004" rtl="0" eaLnBrk="1" latinLnBrk="0" hangingPunct="1">
        <a:spcBef>
          <a:spcPct val="20000"/>
        </a:spcBef>
        <a:buFont typeface="Poppins" pitchFamily="34" charset="0"/>
        <a:buChar char="»"/>
        <a:defRPr sz="1680" kern="1200">
          <a:solidFill>
            <a:schemeClr val="tx2"/>
          </a:solidFill>
          <a:latin typeface="+mn-lt"/>
          <a:ea typeface="+mn-ea"/>
          <a:cs typeface="Roboto Light"/>
        </a:defRPr>
      </a:lvl5pPr>
      <a:lvl6pPr marL="4023259" indent="-365750" algn="l" defTabSz="1463004" rtl="0" eaLnBrk="1" latinLnBrk="0" hangingPunct="1">
        <a:spcBef>
          <a:spcPct val="20000"/>
        </a:spcBef>
        <a:buFont typeface="Poppins" pitchFamily="34" charset="0"/>
        <a:buChar char="•"/>
        <a:defRPr sz="3200" kern="1200">
          <a:solidFill>
            <a:schemeClr val="tx1"/>
          </a:solidFill>
          <a:latin typeface="+mn-lt"/>
          <a:ea typeface="+mn-ea"/>
          <a:cs typeface="+mn-cs"/>
        </a:defRPr>
      </a:lvl6pPr>
      <a:lvl7pPr marL="4754761" indent="-365750" algn="l" defTabSz="1463004" rtl="0" eaLnBrk="1" latinLnBrk="0" hangingPunct="1">
        <a:spcBef>
          <a:spcPct val="20000"/>
        </a:spcBef>
        <a:buFont typeface="Poppins" pitchFamily="34" charset="0"/>
        <a:buChar char="•"/>
        <a:defRPr sz="3200" kern="1200">
          <a:solidFill>
            <a:schemeClr val="tx1"/>
          </a:solidFill>
          <a:latin typeface="+mn-lt"/>
          <a:ea typeface="+mn-ea"/>
          <a:cs typeface="+mn-cs"/>
        </a:defRPr>
      </a:lvl7pPr>
      <a:lvl8pPr marL="5486263" indent="-365750" algn="l" defTabSz="1463004" rtl="0" eaLnBrk="1" latinLnBrk="0" hangingPunct="1">
        <a:spcBef>
          <a:spcPct val="20000"/>
        </a:spcBef>
        <a:buFont typeface="Poppins" pitchFamily="34" charset="0"/>
        <a:buChar char="•"/>
        <a:defRPr sz="3200" kern="1200">
          <a:solidFill>
            <a:schemeClr val="tx1"/>
          </a:solidFill>
          <a:latin typeface="+mn-lt"/>
          <a:ea typeface="+mn-ea"/>
          <a:cs typeface="+mn-cs"/>
        </a:defRPr>
      </a:lvl8pPr>
      <a:lvl9pPr marL="6217764" indent="-365750" algn="l" defTabSz="1463004" rtl="0" eaLnBrk="1" latinLnBrk="0" hangingPunct="1">
        <a:spcBef>
          <a:spcPct val="20000"/>
        </a:spcBef>
        <a:buFont typeface="Poppins" pitchFamily="34" charset="0"/>
        <a:buChar char="•"/>
        <a:defRPr sz="3200" kern="1200">
          <a:solidFill>
            <a:schemeClr val="tx1"/>
          </a:solidFill>
          <a:latin typeface="+mn-lt"/>
          <a:ea typeface="+mn-ea"/>
          <a:cs typeface="+mn-cs"/>
        </a:defRPr>
      </a:lvl9pPr>
    </p:bodyStyle>
    <p:otherStyle>
      <a:defPPr>
        <a:defRPr lang="en-US"/>
      </a:defPPr>
      <a:lvl1pPr marL="0" algn="l" defTabSz="1463004" rtl="0" eaLnBrk="1" latinLnBrk="0" hangingPunct="1">
        <a:defRPr sz="2880" kern="1200">
          <a:solidFill>
            <a:schemeClr val="tx1"/>
          </a:solidFill>
          <a:latin typeface="+mn-lt"/>
          <a:ea typeface="+mn-ea"/>
          <a:cs typeface="+mn-cs"/>
        </a:defRPr>
      </a:lvl1pPr>
      <a:lvl2pPr marL="731502" algn="l" defTabSz="1463004" rtl="0" eaLnBrk="1" latinLnBrk="0" hangingPunct="1">
        <a:defRPr sz="2880" kern="1200">
          <a:solidFill>
            <a:schemeClr val="tx1"/>
          </a:solidFill>
          <a:latin typeface="+mn-lt"/>
          <a:ea typeface="+mn-ea"/>
          <a:cs typeface="+mn-cs"/>
        </a:defRPr>
      </a:lvl2pPr>
      <a:lvl3pPr marL="1463004" algn="l" defTabSz="1463004" rtl="0" eaLnBrk="1" latinLnBrk="0" hangingPunct="1">
        <a:defRPr sz="2880" kern="1200">
          <a:solidFill>
            <a:schemeClr val="tx1"/>
          </a:solidFill>
          <a:latin typeface="+mn-lt"/>
          <a:ea typeface="+mn-ea"/>
          <a:cs typeface="+mn-cs"/>
        </a:defRPr>
      </a:lvl3pPr>
      <a:lvl4pPr marL="2194505" algn="l" defTabSz="1463004" rtl="0" eaLnBrk="1" latinLnBrk="0" hangingPunct="1">
        <a:defRPr sz="2880" kern="1200">
          <a:solidFill>
            <a:schemeClr val="tx1"/>
          </a:solidFill>
          <a:latin typeface="+mn-lt"/>
          <a:ea typeface="+mn-ea"/>
          <a:cs typeface="+mn-cs"/>
        </a:defRPr>
      </a:lvl4pPr>
      <a:lvl5pPr marL="2926007" algn="l" defTabSz="1463004" rtl="0" eaLnBrk="1" latinLnBrk="0" hangingPunct="1">
        <a:defRPr sz="2880" kern="1200">
          <a:solidFill>
            <a:schemeClr val="tx1"/>
          </a:solidFill>
          <a:latin typeface="+mn-lt"/>
          <a:ea typeface="+mn-ea"/>
          <a:cs typeface="+mn-cs"/>
        </a:defRPr>
      </a:lvl5pPr>
      <a:lvl6pPr marL="3657509" algn="l" defTabSz="1463004" rtl="0" eaLnBrk="1" latinLnBrk="0" hangingPunct="1">
        <a:defRPr sz="2880" kern="1200">
          <a:solidFill>
            <a:schemeClr val="tx1"/>
          </a:solidFill>
          <a:latin typeface="+mn-lt"/>
          <a:ea typeface="+mn-ea"/>
          <a:cs typeface="+mn-cs"/>
        </a:defRPr>
      </a:lvl6pPr>
      <a:lvl7pPr marL="4389011" algn="l" defTabSz="1463004" rtl="0" eaLnBrk="1" latinLnBrk="0" hangingPunct="1">
        <a:defRPr sz="2880" kern="1200">
          <a:solidFill>
            <a:schemeClr val="tx1"/>
          </a:solidFill>
          <a:latin typeface="+mn-lt"/>
          <a:ea typeface="+mn-ea"/>
          <a:cs typeface="+mn-cs"/>
        </a:defRPr>
      </a:lvl7pPr>
      <a:lvl8pPr marL="5120512" algn="l" defTabSz="1463004" rtl="0" eaLnBrk="1" latinLnBrk="0" hangingPunct="1">
        <a:defRPr sz="2880" kern="1200">
          <a:solidFill>
            <a:schemeClr val="tx1"/>
          </a:solidFill>
          <a:latin typeface="+mn-lt"/>
          <a:ea typeface="+mn-ea"/>
          <a:cs typeface="+mn-cs"/>
        </a:defRPr>
      </a:lvl8pPr>
      <a:lvl9pPr marL="5852014" algn="l" defTabSz="1463004" rtl="0" eaLnBrk="1" latinLnBrk="0" hangingPunct="1">
        <a:defRPr sz="288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1">
            <a:alpha val="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52685197"/>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 id="2147483742" r:id="rId16"/>
    <p:sldLayoutId id="2147483743" r:id="rId17"/>
    <p:sldLayoutId id="2147483744" r:id="rId18"/>
    <p:sldLayoutId id="2147483745" r:id="rId19"/>
    <p:sldLayoutId id="2147483746" r:id="rId20"/>
    <p:sldLayoutId id="2147483747" r:id="rId21"/>
    <p:sldLayoutId id="2147483748" r:id="rId22"/>
    <p:sldLayoutId id="2147483749" r:id="rId23"/>
    <p:sldLayoutId id="2147483750" r:id="rId24"/>
    <p:sldLayoutId id="2147483751" r:id="rId25"/>
    <p:sldLayoutId id="2147483752" r:id="rId26"/>
    <p:sldLayoutId id="2147483753" r:id="rId27"/>
    <p:sldLayoutId id="2147483754" r:id="rId28"/>
    <p:sldLayoutId id="2147483755" r:id="rId29"/>
    <p:sldLayoutId id="2147483756" r:id="rId30"/>
    <p:sldLayoutId id="2147483757" r:id="rId31"/>
    <p:sldLayoutId id="2147483758" r:id="rId32"/>
    <p:sldLayoutId id="2147483759" r:id="rId33"/>
    <p:sldLayoutId id="2147483760" r:id="rId34"/>
    <p:sldLayoutId id="2147483761" r:id="rId35"/>
    <p:sldLayoutId id="2147483762" r:id="rId36"/>
    <p:sldLayoutId id="2147483763" r:id="rId37"/>
    <p:sldLayoutId id="2147483764" r:id="rId38"/>
    <p:sldLayoutId id="2147483765" r:id="rId39"/>
    <p:sldLayoutId id="2147483766" r:id="rId40"/>
    <p:sldLayoutId id="2147483767" r:id="rId41"/>
    <p:sldLayoutId id="2147483768" r:id="rId42"/>
    <p:sldLayoutId id="2147483769" r:id="rId43"/>
    <p:sldLayoutId id="2147483770" r:id="rId44"/>
    <p:sldLayoutId id="2147483771" r:id="rId45"/>
    <p:sldLayoutId id="2147483772" r:id="rId46"/>
    <p:sldLayoutId id="2147483773" r:id="rId47"/>
    <p:sldLayoutId id="2147483774" r:id="rId48"/>
    <p:sldLayoutId id="2147483775" r:id="rId49"/>
    <p:sldLayoutId id="2147483776" r:id="rId50"/>
    <p:sldLayoutId id="2147483777" r:id="rId51"/>
    <p:sldLayoutId id="2147483778" r:id="rId52"/>
    <p:sldLayoutId id="2147483779" r:id="rId53"/>
    <p:sldLayoutId id="2147483780" r:id="rId54"/>
    <p:sldLayoutId id="2147483781" r:id="rId55"/>
    <p:sldLayoutId id="2147483782" r:id="rId56"/>
    <p:sldLayoutId id="2147483783" r:id="rId57"/>
    <p:sldLayoutId id="2147483784" r:id="rId58"/>
    <p:sldLayoutId id="2147483785" r:id="rId59"/>
    <p:sldLayoutId id="2147483786" r:id="rId60"/>
    <p:sldLayoutId id="2147483787" r:id="rId61"/>
    <p:sldLayoutId id="2147483788" r:id="rId62"/>
    <p:sldLayoutId id="2147483789" r:id="rId63"/>
    <p:sldLayoutId id="2147483790" r:id="rId64"/>
    <p:sldLayoutId id="2147483791" r:id="rId65"/>
    <p:sldLayoutId id="2147483792" r:id="rId66"/>
    <p:sldLayoutId id="2147483793" r:id="rId67"/>
    <p:sldLayoutId id="2147483794" r:id="rId68"/>
    <p:sldLayoutId id="2147483795" r:id="rId69"/>
    <p:sldLayoutId id="2147483796" r:id="rId70"/>
    <p:sldLayoutId id="2147483797" r:id="rId71"/>
    <p:sldLayoutId id="2147483798" r:id="rId72"/>
    <p:sldLayoutId id="2147483799" r:id="rId73"/>
    <p:sldLayoutId id="2147483800" r:id="rId74"/>
    <p:sldLayoutId id="2147483801" r:id="rId75"/>
    <p:sldLayoutId id="2147483802" r:id="rId76"/>
  </p:sldLayoutIdLst>
  <p:transition spd="slow">
    <p:push dir="u"/>
  </p:transition>
  <p:txStyles>
    <p:titleStyle>
      <a:lvl1pPr algn="l" defTabSz="1463004" rtl="0" eaLnBrk="1" latinLnBrk="0" hangingPunct="1">
        <a:spcBef>
          <a:spcPct val="0"/>
        </a:spcBef>
        <a:buNone/>
        <a:defRPr sz="4160" b="1" i="0" kern="1200" spc="0">
          <a:solidFill>
            <a:schemeClr val="accent1"/>
          </a:solidFill>
          <a:latin typeface="+mj-lt"/>
          <a:ea typeface="Roboto Light"/>
          <a:cs typeface="Roboto Slab Bold"/>
        </a:defRPr>
      </a:lvl1pPr>
    </p:titleStyle>
    <p:bodyStyle>
      <a:lvl1pPr marL="548627" indent="-548627" algn="l" defTabSz="1463004" rtl="0" eaLnBrk="1" latinLnBrk="0" hangingPunct="1">
        <a:spcBef>
          <a:spcPct val="20000"/>
        </a:spcBef>
        <a:buFont typeface="Poppins" pitchFamily="34" charset="0"/>
        <a:buChar char="•"/>
        <a:defRPr sz="2240" kern="1200">
          <a:solidFill>
            <a:schemeClr val="tx2"/>
          </a:solidFill>
          <a:latin typeface="+mn-lt"/>
          <a:ea typeface="+mn-ea"/>
          <a:cs typeface="Roboto Light"/>
        </a:defRPr>
      </a:lvl1pPr>
      <a:lvl2pPr marL="1188690" indent="-457188" algn="l" defTabSz="1463004" rtl="0" eaLnBrk="1" latinLnBrk="0" hangingPunct="1">
        <a:spcBef>
          <a:spcPct val="20000"/>
        </a:spcBef>
        <a:buFont typeface="Poppins" pitchFamily="34" charset="0"/>
        <a:buChar char="–"/>
        <a:defRPr sz="1920" kern="1200">
          <a:solidFill>
            <a:schemeClr val="tx2"/>
          </a:solidFill>
          <a:latin typeface="+mn-lt"/>
          <a:ea typeface="+mn-ea"/>
          <a:cs typeface="Roboto Light"/>
        </a:defRPr>
      </a:lvl2pPr>
      <a:lvl3pPr marL="1828754" indent="-365750" algn="l" defTabSz="1463004" rtl="0" eaLnBrk="1" latinLnBrk="0" hangingPunct="1">
        <a:spcBef>
          <a:spcPct val="20000"/>
        </a:spcBef>
        <a:buFont typeface="Poppins" pitchFamily="34" charset="0"/>
        <a:buChar char="•"/>
        <a:defRPr sz="1760" kern="1200">
          <a:solidFill>
            <a:schemeClr val="tx2"/>
          </a:solidFill>
          <a:latin typeface="+mn-lt"/>
          <a:ea typeface="+mn-ea"/>
          <a:cs typeface="Roboto Light"/>
        </a:defRPr>
      </a:lvl3pPr>
      <a:lvl4pPr marL="2560256" indent="-365750" algn="l" defTabSz="1463004" rtl="0" eaLnBrk="1" latinLnBrk="0" hangingPunct="1">
        <a:spcBef>
          <a:spcPct val="20000"/>
        </a:spcBef>
        <a:buFont typeface="Poppins" pitchFamily="34" charset="0"/>
        <a:buChar char="–"/>
        <a:defRPr sz="1680" kern="1200">
          <a:solidFill>
            <a:schemeClr val="tx2"/>
          </a:solidFill>
          <a:latin typeface="+mn-lt"/>
          <a:ea typeface="+mn-ea"/>
          <a:cs typeface="Roboto Light"/>
        </a:defRPr>
      </a:lvl4pPr>
      <a:lvl5pPr marL="3291757" indent="-365750" algn="l" defTabSz="1463004" rtl="0" eaLnBrk="1" latinLnBrk="0" hangingPunct="1">
        <a:spcBef>
          <a:spcPct val="20000"/>
        </a:spcBef>
        <a:buFont typeface="Poppins" pitchFamily="34" charset="0"/>
        <a:buChar char="»"/>
        <a:defRPr sz="1680" kern="1200">
          <a:solidFill>
            <a:schemeClr val="tx2"/>
          </a:solidFill>
          <a:latin typeface="+mn-lt"/>
          <a:ea typeface="+mn-ea"/>
          <a:cs typeface="Roboto Light"/>
        </a:defRPr>
      </a:lvl5pPr>
      <a:lvl6pPr marL="4023259" indent="-365750" algn="l" defTabSz="1463004" rtl="0" eaLnBrk="1" latinLnBrk="0" hangingPunct="1">
        <a:spcBef>
          <a:spcPct val="20000"/>
        </a:spcBef>
        <a:buFont typeface="Poppins" pitchFamily="34" charset="0"/>
        <a:buChar char="•"/>
        <a:defRPr sz="3200" kern="1200">
          <a:solidFill>
            <a:schemeClr val="tx1"/>
          </a:solidFill>
          <a:latin typeface="+mn-lt"/>
          <a:ea typeface="+mn-ea"/>
          <a:cs typeface="+mn-cs"/>
        </a:defRPr>
      </a:lvl6pPr>
      <a:lvl7pPr marL="4754761" indent="-365750" algn="l" defTabSz="1463004" rtl="0" eaLnBrk="1" latinLnBrk="0" hangingPunct="1">
        <a:spcBef>
          <a:spcPct val="20000"/>
        </a:spcBef>
        <a:buFont typeface="Poppins" pitchFamily="34" charset="0"/>
        <a:buChar char="•"/>
        <a:defRPr sz="3200" kern="1200">
          <a:solidFill>
            <a:schemeClr val="tx1"/>
          </a:solidFill>
          <a:latin typeface="+mn-lt"/>
          <a:ea typeface="+mn-ea"/>
          <a:cs typeface="+mn-cs"/>
        </a:defRPr>
      </a:lvl7pPr>
      <a:lvl8pPr marL="5486263" indent="-365750" algn="l" defTabSz="1463004" rtl="0" eaLnBrk="1" latinLnBrk="0" hangingPunct="1">
        <a:spcBef>
          <a:spcPct val="20000"/>
        </a:spcBef>
        <a:buFont typeface="Poppins" pitchFamily="34" charset="0"/>
        <a:buChar char="•"/>
        <a:defRPr sz="3200" kern="1200">
          <a:solidFill>
            <a:schemeClr val="tx1"/>
          </a:solidFill>
          <a:latin typeface="+mn-lt"/>
          <a:ea typeface="+mn-ea"/>
          <a:cs typeface="+mn-cs"/>
        </a:defRPr>
      </a:lvl8pPr>
      <a:lvl9pPr marL="6217764" indent="-365750" algn="l" defTabSz="1463004" rtl="0" eaLnBrk="1" latinLnBrk="0" hangingPunct="1">
        <a:spcBef>
          <a:spcPct val="20000"/>
        </a:spcBef>
        <a:buFont typeface="Poppins" pitchFamily="34" charset="0"/>
        <a:buChar char="•"/>
        <a:defRPr sz="3200" kern="1200">
          <a:solidFill>
            <a:schemeClr val="tx1"/>
          </a:solidFill>
          <a:latin typeface="+mn-lt"/>
          <a:ea typeface="+mn-ea"/>
          <a:cs typeface="+mn-cs"/>
        </a:defRPr>
      </a:lvl9pPr>
    </p:bodyStyle>
    <p:otherStyle>
      <a:defPPr>
        <a:defRPr lang="en-US"/>
      </a:defPPr>
      <a:lvl1pPr marL="0" algn="l" defTabSz="1463004" rtl="0" eaLnBrk="1" latinLnBrk="0" hangingPunct="1">
        <a:defRPr sz="2880" kern="1200">
          <a:solidFill>
            <a:schemeClr val="tx1"/>
          </a:solidFill>
          <a:latin typeface="+mn-lt"/>
          <a:ea typeface="+mn-ea"/>
          <a:cs typeface="+mn-cs"/>
        </a:defRPr>
      </a:lvl1pPr>
      <a:lvl2pPr marL="731502" algn="l" defTabSz="1463004" rtl="0" eaLnBrk="1" latinLnBrk="0" hangingPunct="1">
        <a:defRPr sz="2880" kern="1200">
          <a:solidFill>
            <a:schemeClr val="tx1"/>
          </a:solidFill>
          <a:latin typeface="+mn-lt"/>
          <a:ea typeface="+mn-ea"/>
          <a:cs typeface="+mn-cs"/>
        </a:defRPr>
      </a:lvl2pPr>
      <a:lvl3pPr marL="1463004" algn="l" defTabSz="1463004" rtl="0" eaLnBrk="1" latinLnBrk="0" hangingPunct="1">
        <a:defRPr sz="2880" kern="1200">
          <a:solidFill>
            <a:schemeClr val="tx1"/>
          </a:solidFill>
          <a:latin typeface="+mn-lt"/>
          <a:ea typeface="+mn-ea"/>
          <a:cs typeface="+mn-cs"/>
        </a:defRPr>
      </a:lvl3pPr>
      <a:lvl4pPr marL="2194505" algn="l" defTabSz="1463004" rtl="0" eaLnBrk="1" latinLnBrk="0" hangingPunct="1">
        <a:defRPr sz="2880" kern="1200">
          <a:solidFill>
            <a:schemeClr val="tx1"/>
          </a:solidFill>
          <a:latin typeface="+mn-lt"/>
          <a:ea typeface="+mn-ea"/>
          <a:cs typeface="+mn-cs"/>
        </a:defRPr>
      </a:lvl4pPr>
      <a:lvl5pPr marL="2926007" algn="l" defTabSz="1463004" rtl="0" eaLnBrk="1" latinLnBrk="0" hangingPunct="1">
        <a:defRPr sz="2880" kern="1200">
          <a:solidFill>
            <a:schemeClr val="tx1"/>
          </a:solidFill>
          <a:latin typeface="+mn-lt"/>
          <a:ea typeface="+mn-ea"/>
          <a:cs typeface="+mn-cs"/>
        </a:defRPr>
      </a:lvl5pPr>
      <a:lvl6pPr marL="3657509" algn="l" defTabSz="1463004" rtl="0" eaLnBrk="1" latinLnBrk="0" hangingPunct="1">
        <a:defRPr sz="2880" kern="1200">
          <a:solidFill>
            <a:schemeClr val="tx1"/>
          </a:solidFill>
          <a:latin typeface="+mn-lt"/>
          <a:ea typeface="+mn-ea"/>
          <a:cs typeface="+mn-cs"/>
        </a:defRPr>
      </a:lvl6pPr>
      <a:lvl7pPr marL="4389011" algn="l" defTabSz="1463004" rtl="0" eaLnBrk="1" latinLnBrk="0" hangingPunct="1">
        <a:defRPr sz="2880" kern="1200">
          <a:solidFill>
            <a:schemeClr val="tx1"/>
          </a:solidFill>
          <a:latin typeface="+mn-lt"/>
          <a:ea typeface="+mn-ea"/>
          <a:cs typeface="+mn-cs"/>
        </a:defRPr>
      </a:lvl7pPr>
      <a:lvl8pPr marL="5120512" algn="l" defTabSz="1463004" rtl="0" eaLnBrk="1" latinLnBrk="0" hangingPunct="1">
        <a:defRPr sz="2880" kern="1200">
          <a:solidFill>
            <a:schemeClr val="tx1"/>
          </a:solidFill>
          <a:latin typeface="+mn-lt"/>
          <a:ea typeface="+mn-ea"/>
          <a:cs typeface="+mn-cs"/>
        </a:defRPr>
      </a:lvl8pPr>
      <a:lvl9pPr marL="5852014" algn="l" defTabSz="1463004" rtl="0" eaLnBrk="1" latinLnBrk="0" hangingPunct="1">
        <a:defRPr sz="288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05840" y="438150"/>
            <a:ext cx="12618720" cy="159067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005840" y="2190750"/>
            <a:ext cx="12618720" cy="522160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05840" y="7627621"/>
            <a:ext cx="3291840" cy="438150"/>
          </a:xfrm>
          <a:prstGeom prst="rect">
            <a:avLst/>
          </a:prstGeom>
        </p:spPr>
        <p:txBody>
          <a:bodyPr vert="horz" lIns="91440" tIns="45720" rIns="91440" bIns="45720" rtlCol="0" anchor="ctr"/>
          <a:lstStyle>
            <a:lvl1pPr algn="l">
              <a:defRPr sz="1440">
                <a:solidFill>
                  <a:schemeClr val="tx1">
                    <a:tint val="82000"/>
                  </a:schemeClr>
                </a:solidFill>
              </a:defRPr>
            </a:lvl1pPr>
          </a:lstStyle>
          <a:p>
            <a:fld id="{846CE7D5-CF57-46EF-B807-FDD0502418D4}" type="datetimeFigureOut">
              <a:rPr lang="en-US" smtClean="0"/>
              <a:t>5/19/26</a:t>
            </a:fld>
            <a:endParaRPr lang="en-US"/>
          </a:p>
        </p:txBody>
      </p:sp>
      <p:sp>
        <p:nvSpPr>
          <p:cNvPr id="5" name="Footer Placeholder 4"/>
          <p:cNvSpPr>
            <a:spLocks noGrp="1"/>
          </p:cNvSpPr>
          <p:nvPr>
            <p:ph type="ftr" sz="quarter" idx="3"/>
          </p:nvPr>
        </p:nvSpPr>
        <p:spPr>
          <a:xfrm>
            <a:off x="4846320" y="7627621"/>
            <a:ext cx="4937760" cy="438150"/>
          </a:xfrm>
          <a:prstGeom prst="rect">
            <a:avLst/>
          </a:prstGeom>
        </p:spPr>
        <p:txBody>
          <a:bodyPr vert="horz" lIns="91440" tIns="45720" rIns="91440" bIns="45720" rtlCol="0" anchor="ctr"/>
          <a:lstStyle>
            <a:lvl1pPr algn="ctr">
              <a:defRPr sz="144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10332720" y="7627621"/>
            <a:ext cx="3291840" cy="438150"/>
          </a:xfrm>
          <a:prstGeom prst="rect">
            <a:avLst/>
          </a:prstGeom>
        </p:spPr>
        <p:txBody>
          <a:bodyPr vert="horz" lIns="91440" tIns="45720" rIns="91440" bIns="45720" rtlCol="0" anchor="ctr"/>
          <a:lstStyle>
            <a:lvl1pPr algn="r">
              <a:defRPr sz="144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3741352580"/>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 id="2147483816" r:id="rId13"/>
    <p:sldLayoutId id="2147483817" r:id="rId14"/>
    <p:sldLayoutId id="2147483818" r:id="rId15"/>
    <p:sldLayoutId id="2147483819" r:id="rId16"/>
    <p:sldLayoutId id="2147483820" r:id="rId17"/>
  </p:sldLayoutIdLst>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22.xml"/><Relationship Id="rId4" Type="http://schemas.openxmlformats.org/officeDocument/2006/relationships/image" Target="../media/image24.png"/></Relationships>
</file>

<file path=ppt/slides/_rels/slide10.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notesSlide" Target="../notesSlides/notesSlide18.xml"/><Relationship Id="rId1" Type="http://schemas.openxmlformats.org/officeDocument/2006/relationships/slideLayout" Target="../slideLayouts/slideLayout17.xml"/><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28.xml"/><Relationship Id="rId5" Type="http://schemas.openxmlformats.org/officeDocument/2006/relationships/image" Target="../media/image27.png"/><Relationship Id="rId4" Type="http://schemas.openxmlformats.org/officeDocument/2006/relationships/image" Target="../media/image26.jpeg"/></Relationships>
</file>

<file path=ppt/slides/_rels/slide20.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2.xml"/><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notesSlide" Target="../notesSlides/notesSlide23.xml"/><Relationship Id="rId1" Type="http://schemas.openxmlformats.org/officeDocument/2006/relationships/slideLayout" Target="../slideLayouts/slideLayout35.xml"/><Relationship Id="rId5" Type="http://schemas.openxmlformats.org/officeDocument/2006/relationships/image" Target="../media/image30.sv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24.xml"/><Relationship Id="rId1" Type="http://schemas.openxmlformats.org/officeDocument/2006/relationships/slideLayout" Target="../slideLayouts/slideLayout162.xml"/><Relationship Id="rId5" Type="http://schemas.openxmlformats.org/officeDocument/2006/relationships/image" Target="../media/image62.emf"/><Relationship Id="rId4" Type="http://schemas.openxmlformats.org/officeDocument/2006/relationships/image" Target="../media/image61.emf"/></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8.xml"/></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6.xml"/><Relationship Id="rId1" Type="http://schemas.openxmlformats.org/officeDocument/2006/relationships/slideLayout" Target="../slideLayouts/slideLayout48.xml"/><Relationship Id="rId5" Type="http://schemas.openxmlformats.org/officeDocument/2006/relationships/image" Target="../media/image1.svg"/><Relationship Id="rId4" Type="http://schemas.openxmlformats.org/officeDocument/2006/relationships/hyperlink" Target="https://www.surveymonkey.com/r/7PF22K8"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mailto:jordan.turk@smokeball.com" TargetMode="External"/><Relationship Id="rId2" Type="http://schemas.openxmlformats.org/officeDocument/2006/relationships/notesSlide" Target="../notesSlides/notesSlide27.xml"/><Relationship Id="rId1" Type="http://schemas.openxmlformats.org/officeDocument/2006/relationships/slideLayout" Target="../slideLayouts/slideLayout61.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3.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notesSlide" Target="../notesSlides/notesSlide3.xml"/><Relationship Id="rId1" Type="http://schemas.openxmlformats.org/officeDocument/2006/relationships/slideLayout" Target="../slideLayouts/slideLayout35.xml"/><Relationship Id="rId5" Type="http://schemas.openxmlformats.org/officeDocument/2006/relationships/image" Target="../media/image30.svg"/><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38.sv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37.svg"/><Relationship Id="rId5" Type="http://schemas.openxmlformats.org/officeDocument/2006/relationships/image" Target="../media/image36.svg"/><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40.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2EDF5">
            <a:alpha val="0"/>
          </a:srgbClr>
        </a:solidFill>
        <a:effectLst/>
      </p:bgPr>
    </p:bg>
    <p:spTree>
      <p:nvGrpSpPr>
        <p:cNvPr id="1" name="">
          <a:extLst>
            <a:ext uri="{FF2B5EF4-FFF2-40B4-BE49-F238E27FC236}">
              <a16:creationId xmlns:a16="http://schemas.microsoft.com/office/drawing/2014/main" id="{595F85D9-DA68-9B90-1B4A-05AD0C4CC2CC}"/>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8828E0FC-FA51-7281-7906-2E8577B5B937}"/>
              </a:ext>
            </a:extLst>
          </p:cNvPr>
          <p:cNvSpPr txBox="1"/>
          <p:nvPr/>
        </p:nvSpPr>
        <p:spPr>
          <a:xfrm>
            <a:off x="1973387" y="6838642"/>
            <a:ext cx="5644726" cy="716093"/>
          </a:xfrm>
          <a:prstGeom prst="rect">
            <a:avLst/>
          </a:prstGeom>
          <a:noFill/>
        </p:spPr>
        <p:txBody>
          <a:bodyPr rot="0" spcFirstLastPara="0" vertOverflow="overflow" horzOverflow="overflow" vert="horz" wrap="square" lIns="109728" tIns="54864" rIns="109728" bIns="54864" numCol="1" spcCol="0" rtlCol="0" fromWordArt="0" anchor="t" anchorCtr="0" forceAA="0" compatLnSpc="1">
            <a:prstTxWarp prst="textNoShape">
              <a:avLst/>
            </a:prstTxWarp>
            <a:spAutoFit/>
          </a:bodyPr>
          <a:lstStyle/>
          <a:p>
            <a:pPr defTabSz="1097280">
              <a:spcBef>
                <a:spcPts val="360"/>
              </a:spcBef>
              <a:defRPr/>
            </a:pPr>
            <a:r>
              <a:rPr lang="en-US" sz="2160" dirty="0">
                <a:solidFill>
                  <a:srgbClr val="000000"/>
                </a:solidFill>
                <a:latin typeface="Poppins SemiBold" pitchFamily="2" charset="77"/>
                <a:ea typeface="Inter" panose="02000503000000020004" pitchFamily="2" charset="0"/>
                <a:cs typeface="Poppins SemiBold" pitchFamily="2" charset="77"/>
              </a:rPr>
              <a:t>Jordan Turk</a:t>
            </a:r>
          </a:p>
          <a:p>
            <a:pPr defTabSz="1097280">
              <a:spcBef>
                <a:spcPts val="360"/>
              </a:spcBef>
              <a:defRPr/>
            </a:pPr>
            <a:r>
              <a:rPr lang="en-US" sz="1440" dirty="0">
                <a:solidFill>
                  <a:srgbClr val="000000"/>
                </a:solidFill>
                <a:latin typeface="Inter" panose="02000503000000020004" pitchFamily="2" charset="0"/>
                <a:cs typeface="Calibri"/>
              </a:rPr>
              <a:t>Attorney &amp; Director of Education, Smokeball</a:t>
            </a:r>
          </a:p>
        </p:txBody>
      </p:sp>
      <p:sp>
        <p:nvSpPr>
          <p:cNvPr id="3" name="Oval 2">
            <a:extLst>
              <a:ext uri="{FF2B5EF4-FFF2-40B4-BE49-F238E27FC236}">
                <a16:creationId xmlns:a16="http://schemas.microsoft.com/office/drawing/2014/main" id="{4CA9C31F-1869-C3FD-21BF-D61EE8E9AA38}"/>
              </a:ext>
            </a:extLst>
          </p:cNvPr>
          <p:cNvSpPr/>
          <p:nvPr/>
        </p:nvSpPr>
        <p:spPr>
          <a:xfrm rot="19103219">
            <a:off x="8045374" y="1931331"/>
            <a:ext cx="15751084" cy="55418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097280">
              <a:defRPr/>
            </a:pPr>
            <a:endParaRPr lang="en-US" sz="2160">
              <a:solidFill>
                <a:srgbClr val="FFFFFF"/>
              </a:solidFill>
              <a:latin typeface="Poppins"/>
            </a:endParaRPr>
          </a:p>
        </p:txBody>
      </p:sp>
      <p:sp>
        <p:nvSpPr>
          <p:cNvPr id="6" name="TextBox 16">
            <a:extLst>
              <a:ext uri="{FF2B5EF4-FFF2-40B4-BE49-F238E27FC236}">
                <a16:creationId xmlns:a16="http://schemas.microsoft.com/office/drawing/2014/main" id="{03BB5EB2-C27C-ED7C-9376-900314A36B8B}"/>
              </a:ext>
            </a:extLst>
          </p:cNvPr>
          <p:cNvSpPr txBox="1"/>
          <p:nvPr/>
        </p:nvSpPr>
        <p:spPr>
          <a:xfrm>
            <a:off x="860540" y="3244836"/>
            <a:ext cx="8762160" cy="1883593"/>
          </a:xfrm>
          <a:prstGeom prst="rect">
            <a:avLst/>
          </a:prstGeom>
          <a:noFill/>
        </p:spPr>
        <p:txBody>
          <a:bodyPr wrap="square" lIns="109728" tIns="54864" rIns="109728" bIns="54864"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097280"/>
            <a:r>
              <a:rPr lang="en-US" sz="5760" b="1" spc="-180" dirty="0">
                <a:solidFill>
                  <a:srgbClr val="1C2230"/>
                </a:solidFill>
                <a:latin typeface="Poppins"/>
                <a:cs typeface="Poppins"/>
              </a:rPr>
              <a:t>15 Things I Wish I'd Learned in Law School</a:t>
            </a:r>
          </a:p>
        </p:txBody>
      </p:sp>
      <p:sp>
        <p:nvSpPr>
          <p:cNvPr id="7" name="TextBox 1">
            <a:extLst>
              <a:ext uri="{FF2B5EF4-FFF2-40B4-BE49-F238E27FC236}">
                <a16:creationId xmlns:a16="http://schemas.microsoft.com/office/drawing/2014/main" id="{431BAF8D-5F3C-F9E5-33D6-FE5B9215A7EC}"/>
              </a:ext>
            </a:extLst>
          </p:cNvPr>
          <p:cNvSpPr txBox="1"/>
          <p:nvPr/>
        </p:nvSpPr>
        <p:spPr>
          <a:xfrm>
            <a:off x="853462" y="3907090"/>
            <a:ext cx="7646167" cy="553998"/>
          </a:xfrm>
          <a:prstGeom prst="rect">
            <a:avLst/>
          </a:prstGeom>
          <a:noFill/>
        </p:spPr>
        <p:txBody>
          <a:bodyPr wrap="square" lIns="109728" tIns="54864" rIns="109728" bIns="54864"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097280">
              <a:spcAft>
                <a:spcPts val="1440"/>
              </a:spcAft>
            </a:pPr>
            <a:endParaRPr lang="en-US" sz="2880" b="1">
              <a:solidFill>
                <a:srgbClr val="F26C00"/>
              </a:solidFill>
              <a:latin typeface="Poppins SemiBold"/>
              <a:ea typeface="+mn-lt"/>
              <a:cs typeface="Poppins SemiBold"/>
            </a:endParaRPr>
          </a:p>
        </p:txBody>
      </p:sp>
      <p:pic>
        <p:nvPicPr>
          <p:cNvPr id="11" name="Picture 10" descr="A magnifying glass on a blue book&#10;&#10;AI-generated content may be incorrect.">
            <a:extLst>
              <a:ext uri="{FF2B5EF4-FFF2-40B4-BE49-F238E27FC236}">
                <a16:creationId xmlns:a16="http://schemas.microsoft.com/office/drawing/2014/main" id="{A4B80766-8779-021F-F723-2AF246A67511}"/>
              </a:ext>
            </a:extLst>
          </p:cNvPr>
          <p:cNvPicPr>
            <a:picLocks noChangeAspect="1"/>
          </p:cNvPicPr>
          <p:nvPr/>
        </p:nvPicPr>
        <p:blipFill>
          <a:blip r:embed="rId3"/>
          <a:stretch>
            <a:fillRect/>
          </a:stretch>
        </p:blipFill>
        <p:spPr>
          <a:xfrm>
            <a:off x="8637102" y="1890971"/>
            <a:ext cx="5417513" cy="5663764"/>
          </a:xfrm>
          <a:prstGeom prst="rect">
            <a:avLst/>
          </a:prstGeom>
        </p:spPr>
      </p:pic>
      <p:pic>
        <p:nvPicPr>
          <p:cNvPr id="9" name="Picture 2" descr="A person with long brown hair wearing a maroon shirt&#10;&#10;AI-generated content may be incorrect.">
            <a:extLst>
              <a:ext uri="{FF2B5EF4-FFF2-40B4-BE49-F238E27FC236}">
                <a16:creationId xmlns:a16="http://schemas.microsoft.com/office/drawing/2014/main" id="{92EB388D-BDDB-E30C-FE73-B3A45BC8084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2192"/>
          <a:stretch>
            <a:fillRect/>
          </a:stretch>
        </p:blipFill>
        <p:spPr bwMode="auto">
          <a:xfrm>
            <a:off x="824955" y="6740196"/>
            <a:ext cx="1079695" cy="12173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69026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Shape 0"/>
          <p:cNvSpPr/>
          <p:nvPr/>
        </p:nvSpPr>
        <p:spPr>
          <a:xfrm>
            <a:off x="793790" y="1167289"/>
            <a:ext cx="1244679" cy="373142"/>
          </a:xfrm>
          <a:prstGeom prst="roundRect">
            <a:avLst>
              <a:gd name="adj" fmla="val 17872"/>
            </a:avLst>
          </a:prstGeom>
          <a:solidFill>
            <a:srgbClr val="DFE3EC"/>
          </a:solidFill>
          <a:ln/>
        </p:spPr>
        <p:txBody>
          <a:bodyPr/>
          <a:lstStyle/>
          <a:p>
            <a:endParaRPr lang="en-US"/>
          </a:p>
        </p:txBody>
      </p:sp>
      <p:pic>
        <p:nvPicPr>
          <p:cNvPr id="3" name="Image 0"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12852" y="1274445"/>
            <a:ext cx="158710" cy="158710"/>
          </a:xfrm>
          <a:prstGeom prst="rect">
            <a:avLst/>
          </a:prstGeom>
        </p:spPr>
      </p:pic>
      <p:sp>
        <p:nvSpPr>
          <p:cNvPr id="4" name="Text 1"/>
          <p:cNvSpPr/>
          <p:nvPr/>
        </p:nvSpPr>
        <p:spPr>
          <a:xfrm>
            <a:off x="1150858" y="1226820"/>
            <a:ext cx="768548" cy="254079"/>
          </a:xfrm>
          <a:prstGeom prst="rect">
            <a:avLst/>
          </a:prstGeom>
          <a:noFill/>
          <a:ln/>
        </p:spPr>
        <p:txBody>
          <a:bodyPr wrap="none" lIns="0" tIns="0" rIns="0" bIns="0" rtlCol="0" anchor="t"/>
          <a:lstStyle/>
          <a:p>
            <a:pPr marL="0" indent="0" algn="l">
              <a:lnSpc>
                <a:spcPts val="2000"/>
              </a:lnSpc>
              <a:buNone/>
            </a:pPr>
            <a:r>
              <a:rPr lang="en-US" sz="1250">
                <a:solidFill>
                  <a:srgbClr val="1C2230"/>
                </a:solidFill>
                <a:latin typeface="Inter" pitchFamily="34" charset="0"/>
                <a:ea typeface="Inter" pitchFamily="34" charset="-122"/>
                <a:cs typeface="Inter" pitchFamily="34" charset="-120"/>
              </a:rPr>
              <a:t>LESSON 5</a:t>
            </a:r>
            <a:endParaRPr lang="en-US" sz="1250"/>
          </a:p>
        </p:txBody>
      </p:sp>
      <p:sp>
        <p:nvSpPr>
          <p:cNvPr id="5" name="Text 2"/>
          <p:cNvSpPr/>
          <p:nvPr/>
        </p:nvSpPr>
        <p:spPr>
          <a:xfrm>
            <a:off x="793790" y="1619726"/>
            <a:ext cx="5411867" cy="620078"/>
          </a:xfrm>
          <a:prstGeom prst="rect">
            <a:avLst/>
          </a:prstGeom>
          <a:noFill/>
          <a:ln/>
        </p:spPr>
        <p:txBody>
          <a:bodyPr wrap="none" lIns="0" tIns="0" rIns="0" bIns="0" rtlCol="0" anchor="t"/>
          <a:lstStyle/>
          <a:p>
            <a:pPr>
              <a:lnSpc>
                <a:spcPts val="4850"/>
              </a:lnSpc>
            </a:pPr>
            <a:r>
              <a:rPr lang="en-US" sz="3900" b="1">
                <a:solidFill>
                  <a:srgbClr val="F2600C"/>
                </a:solidFill>
                <a:latin typeface="Poppins Bold"/>
                <a:ea typeface="Poppins Bold" pitchFamily="34" charset="-122"/>
                <a:cs typeface="Poppins Bold"/>
              </a:rPr>
              <a:t>The Law Can Be Forgiving</a:t>
            </a:r>
            <a:endParaRPr lang="en-US" sz="3900">
              <a:latin typeface="Poppins Bold"/>
              <a:cs typeface="Poppins Bold"/>
            </a:endParaRPr>
          </a:p>
        </p:txBody>
      </p:sp>
      <p:sp>
        <p:nvSpPr>
          <p:cNvPr id="6" name="Text 3"/>
          <p:cNvSpPr/>
          <p:nvPr/>
        </p:nvSpPr>
        <p:spPr>
          <a:xfrm>
            <a:off x="793790" y="2716054"/>
            <a:ext cx="6279356" cy="1587698"/>
          </a:xfrm>
          <a:prstGeom prst="rect">
            <a:avLst/>
          </a:prstGeom>
          <a:noFill/>
          <a:ln/>
        </p:spPr>
        <p:txBody>
          <a:bodyPr wrap="square" lIns="0" tIns="0" rIns="0" bIns="0" rtlCol="0" anchor="t"/>
          <a:lstStyle/>
          <a:p>
            <a:pPr marL="0" indent="0" algn="l">
              <a:lnSpc>
                <a:spcPts val="2500"/>
              </a:lnSpc>
              <a:buNone/>
            </a:pPr>
            <a:r>
              <a:rPr lang="en-US" sz="1550">
                <a:solidFill>
                  <a:srgbClr val="1C2230"/>
                </a:solidFill>
                <a:latin typeface="Inter" pitchFamily="34" charset="0"/>
                <a:ea typeface="Inter" pitchFamily="34" charset="-122"/>
                <a:cs typeface="Inter" pitchFamily="34" charset="-120"/>
              </a:rPr>
              <a:t>The legal profession has a reputation for being unforgiving, but there are safety nets you might not know about. Organizations like the Judges and Lawyers Assistance Program (JLAP) or the Texas Lawyers Assistance Program (TLAP) exist to help lawyers struggling with substance abuse, mental health issues, or burnout.</a:t>
            </a:r>
            <a:endParaRPr lang="en-US" sz="1550"/>
          </a:p>
        </p:txBody>
      </p:sp>
      <p:sp>
        <p:nvSpPr>
          <p:cNvPr id="7" name="Text 4"/>
          <p:cNvSpPr/>
          <p:nvPr/>
        </p:nvSpPr>
        <p:spPr>
          <a:xfrm>
            <a:off x="793790" y="4482346"/>
            <a:ext cx="6279356" cy="1270159"/>
          </a:xfrm>
          <a:prstGeom prst="rect">
            <a:avLst/>
          </a:prstGeom>
          <a:noFill/>
          <a:ln/>
        </p:spPr>
        <p:txBody>
          <a:bodyPr wrap="square" lIns="0" tIns="0" rIns="0" bIns="0" rtlCol="0" anchor="t"/>
          <a:lstStyle/>
          <a:p>
            <a:pPr marL="0" indent="0" algn="l">
              <a:lnSpc>
                <a:spcPts val="2500"/>
              </a:lnSpc>
              <a:buNone/>
            </a:pPr>
            <a:r>
              <a:rPr lang="en-US" sz="1550">
                <a:solidFill>
                  <a:srgbClr val="1C2230"/>
                </a:solidFill>
                <a:latin typeface="Inter" pitchFamily="34" charset="0"/>
                <a:ea typeface="Inter" pitchFamily="34" charset="-122"/>
                <a:cs typeface="Inter" pitchFamily="34" charset="-120"/>
              </a:rPr>
              <a:t>These programs offer confidential support and resources. Reaching out for help is not a sign of weakness, it's a sign of wisdom. The profession is beginning to recognize that lawyer well-being directly impacts client service and justice itself.</a:t>
            </a:r>
            <a:endParaRPr lang="en-US" sz="1550"/>
          </a:p>
        </p:txBody>
      </p:sp>
      <p:sp>
        <p:nvSpPr>
          <p:cNvPr id="8" name="Text 5"/>
          <p:cNvSpPr/>
          <p:nvPr/>
        </p:nvSpPr>
        <p:spPr>
          <a:xfrm>
            <a:off x="793790" y="5747452"/>
            <a:ext cx="6279356" cy="952619"/>
          </a:xfrm>
          <a:prstGeom prst="rect">
            <a:avLst/>
          </a:prstGeom>
          <a:noFill/>
          <a:ln/>
        </p:spPr>
        <p:txBody>
          <a:bodyPr wrap="square" lIns="0" tIns="0" rIns="0" bIns="0" rtlCol="0" anchor="t"/>
          <a:lstStyle/>
          <a:p>
            <a:pPr marL="0" indent="0" algn="l">
              <a:lnSpc>
                <a:spcPts val="2500"/>
              </a:lnSpc>
              <a:buNone/>
            </a:pPr>
            <a:r>
              <a:rPr lang="en-US" sz="1550">
                <a:solidFill>
                  <a:srgbClr val="1C2230"/>
                </a:solidFill>
                <a:latin typeface="Inter" pitchFamily="34" charset="0"/>
                <a:ea typeface="Inter" pitchFamily="34" charset="-122"/>
                <a:cs typeface="Inter" pitchFamily="34" charset="-120"/>
              </a:rPr>
              <a:t>Burnout is rampant in the legal field. The adversarial nature of the work, combined with long hours and high stakes, takes a toll. Self-care isn't a luxury; it's a professional necessity.</a:t>
            </a:r>
            <a:endParaRPr lang="en-US" sz="1550"/>
          </a:p>
        </p:txBody>
      </p:sp>
      <p:sp>
        <p:nvSpPr>
          <p:cNvPr id="9" name="Shape 6"/>
          <p:cNvSpPr/>
          <p:nvPr/>
        </p:nvSpPr>
        <p:spPr>
          <a:xfrm>
            <a:off x="7421999" y="2537460"/>
            <a:ext cx="6565106" cy="4524851"/>
          </a:xfrm>
          <a:prstGeom prst="roundRect">
            <a:avLst>
              <a:gd name="adj" fmla="val 3158"/>
            </a:avLst>
          </a:prstGeom>
          <a:solidFill>
            <a:srgbClr val="1C2230"/>
          </a:solidFill>
          <a:ln/>
        </p:spPr>
        <p:txBody>
          <a:bodyPr/>
          <a:lstStyle/>
          <a:p>
            <a:endParaRPr lang="en-US"/>
          </a:p>
        </p:txBody>
      </p:sp>
      <p:sp>
        <p:nvSpPr>
          <p:cNvPr id="10" name="Text 7"/>
          <p:cNvSpPr/>
          <p:nvPr/>
        </p:nvSpPr>
        <p:spPr>
          <a:xfrm>
            <a:off x="7620357" y="2735818"/>
            <a:ext cx="3826312" cy="310158"/>
          </a:xfrm>
          <a:prstGeom prst="rect">
            <a:avLst/>
          </a:prstGeom>
          <a:noFill/>
          <a:ln/>
        </p:spPr>
        <p:txBody>
          <a:bodyPr wrap="none" lIns="0" tIns="0" rIns="0" bIns="0" rtlCol="0" anchor="t"/>
          <a:lstStyle/>
          <a:p>
            <a:pPr marL="0" indent="0" algn="l">
              <a:lnSpc>
                <a:spcPts val="2400"/>
              </a:lnSpc>
              <a:buNone/>
            </a:pPr>
            <a:r>
              <a:rPr lang="en-US" sz="1950" b="1">
                <a:solidFill>
                  <a:srgbClr val="F2600C"/>
                </a:solidFill>
                <a:latin typeface="Poppins Bold" pitchFamily="34" charset="0"/>
                <a:ea typeface="Poppins Bold" pitchFamily="34" charset="-122"/>
                <a:cs typeface="Poppins Bold" pitchFamily="34" charset="-120"/>
              </a:rPr>
              <a:t>Combat Burnout Strategically</a:t>
            </a:r>
            <a:endParaRPr lang="en-US" sz="1950"/>
          </a:p>
        </p:txBody>
      </p:sp>
      <p:sp>
        <p:nvSpPr>
          <p:cNvPr id="11" name="Text 8"/>
          <p:cNvSpPr/>
          <p:nvPr/>
        </p:nvSpPr>
        <p:spPr>
          <a:xfrm>
            <a:off x="7620357" y="3244334"/>
            <a:ext cx="6168390" cy="2222912"/>
          </a:xfrm>
          <a:prstGeom prst="rect">
            <a:avLst/>
          </a:prstGeom>
          <a:noFill/>
          <a:ln/>
        </p:spPr>
        <p:txBody>
          <a:bodyPr wrap="square" lIns="0" tIns="0" rIns="0" bIns="0" rtlCol="0" anchor="t"/>
          <a:lstStyle/>
          <a:p>
            <a:pPr marL="342900" indent="-342900" algn="l">
              <a:lnSpc>
                <a:spcPts val="2500"/>
              </a:lnSpc>
              <a:buSzPct val="100000"/>
              <a:buChar char="•"/>
            </a:pPr>
            <a:r>
              <a:rPr lang="en-US" sz="1550">
                <a:solidFill>
                  <a:srgbClr val="FFFFFF"/>
                </a:solidFill>
                <a:latin typeface="Inter" pitchFamily="34" charset="0"/>
                <a:ea typeface="Inter" pitchFamily="34" charset="-122"/>
                <a:cs typeface="Inter" pitchFamily="34" charset="-120"/>
              </a:rPr>
              <a:t>Schedule regular therapy or counseling sessions</a:t>
            </a:r>
            <a:endParaRPr lang="en-US" sz="1550"/>
          </a:p>
          <a:p>
            <a:pPr marL="342900" indent="-342900" algn="l">
              <a:lnSpc>
                <a:spcPts val="2500"/>
              </a:lnSpc>
              <a:buSzPct val="100000"/>
              <a:buChar char="•"/>
            </a:pPr>
            <a:r>
              <a:rPr lang="en-US" sz="1550">
                <a:solidFill>
                  <a:srgbClr val="FFFFFF"/>
                </a:solidFill>
                <a:latin typeface="Inter" pitchFamily="34" charset="0"/>
                <a:ea typeface="Inter" pitchFamily="34" charset="-122"/>
                <a:cs typeface="Inter" pitchFamily="34" charset="-120"/>
              </a:rPr>
              <a:t>Exercise consistently—even a 20-minute walk helps</a:t>
            </a:r>
            <a:endParaRPr lang="en-US" sz="1550"/>
          </a:p>
          <a:p>
            <a:pPr marL="342900" indent="-342900" algn="l">
              <a:lnSpc>
                <a:spcPts val="2500"/>
              </a:lnSpc>
              <a:buSzPct val="100000"/>
              <a:buChar char="•"/>
            </a:pPr>
            <a:r>
              <a:rPr lang="en-US" sz="1550">
                <a:solidFill>
                  <a:srgbClr val="FFFFFF"/>
                </a:solidFill>
                <a:latin typeface="Inter" pitchFamily="34" charset="0"/>
                <a:ea typeface="Inter" pitchFamily="34" charset="-122"/>
                <a:cs typeface="Inter" pitchFamily="34" charset="-120"/>
              </a:rPr>
              <a:t>Maintain hobbies completely unrelated to law</a:t>
            </a:r>
            <a:endParaRPr lang="en-US" sz="1550"/>
          </a:p>
          <a:p>
            <a:pPr marL="342900" indent="-342900" algn="l">
              <a:lnSpc>
                <a:spcPts val="2500"/>
              </a:lnSpc>
              <a:buSzPct val="100000"/>
              <a:buChar char="•"/>
            </a:pPr>
            <a:r>
              <a:rPr lang="en-US" sz="1550">
                <a:solidFill>
                  <a:srgbClr val="FFFFFF"/>
                </a:solidFill>
                <a:latin typeface="Inter" pitchFamily="34" charset="0"/>
                <a:ea typeface="Inter" pitchFamily="34" charset="-122"/>
                <a:cs typeface="Inter" pitchFamily="34" charset="-120"/>
              </a:rPr>
              <a:t>Leverage technology to automate repetitive tasks</a:t>
            </a:r>
            <a:endParaRPr lang="en-US" sz="1550"/>
          </a:p>
          <a:p>
            <a:pPr marL="342900" indent="-342900" algn="l">
              <a:lnSpc>
                <a:spcPts val="2500"/>
              </a:lnSpc>
              <a:buSzPct val="100000"/>
              <a:buChar char="•"/>
            </a:pPr>
            <a:r>
              <a:rPr lang="en-US" sz="1550">
                <a:solidFill>
                  <a:srgbClr val="FFFFFF"/>
                </a:solidFill>
                <a:latin typeface="Inter" pitchFamily="34" charset="0"/>
                <a:ea typeface="Inter" pitchFamily="34" charset="-122"/>
                <a:cs typeface="Inter" pitchFamily="34" charset="-120"/>
              </a:rPr>
              <a:t>Resist lifestyle creep—you don't need to keep up with the Joneses</a:t>
            </a:r>
            <a:endParaRPr lang="en-US" sz="1550"/>
          </a:p>
          <a:p>
            <a:pPr marL="342900" indent="-342900" algn="l">
              <a:lnSpc>
                <a:spcPts val="2500"/>
              </a:lnSpc>
              <a:buSzPct val="100000"/>
              <a:buChar char="•"/>
            </a:pPr>
            <a:r>
              <a:rPr lang="en-US" sz="1550">
                <a:solidFill>
                  <a:srgbClr val="FFFFFF"/>
                </a:solidFill>
                <a:latin typeface="Inter" pitchFamily="34" charset="0"/>
                <a:ea typeface="Inter" pitchFamily="34" charset="-122"/>
                <a:cs typeface="Inter" pitchFamily="34" charset="-120"/>
              </a:rPr>
              <a:t>Build a support network of colleagues who understand</a:t>
            </a:r>
            <a:endParaRPr lang="en-US" sz="155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Shape 0"/>
          <p:cNvSpPr/>
          <p:nvPr/>
        </p:nvSpPr>
        <p:spPr>
          <a:xfrm>
            <a:off x="716637" y="492681"/>
            <a:ext cx="1127046" cy="325517"/>
          </a:xfrm>
          <a:prstGeom prst="roundRect">
            <a:avLst>
              <a:gd name="adj" fmla="val 18495"/>
            </a:avLst>
          </a:prstGeom>
          <a:solidFill>
            <a:srgbClr val="DFE3EC"/>
          </a:solidFill>
          <a:ln/>
        </p:spPr>
        <p:txBody>
          <a:bodyPr/>
          <a:lstStyle/>
          <a:p>
            <a:endParaRPr lang="en-US"/>
          </a:p>
        </p:txBody>
      </p:sp>
      <p:pic>
        <p:nvPicPr>
          <p:cNvPr id="3" name="Image 0"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24032" y="583763"/>
            <a:ext cx="143232" cy="143232"/>
          </a:xfrm>
          <a:prstGeom prst="rect">
            <a:avLst/>
          </a:prstGeom>
        </p:spPr>
      </p:pic>
      <p:sp>
        <p:nvSpPr>
          <p:cNvPr id="4" name="Text 1"/>
          <p:cNvSpPr/>
          <p:nvPr/>
        </p:nvSpPr>
        <p:spPr>
          <a:xfrm>
            <a:off x="1038820" y="546378"/>
            <a:ext cx="697468" cy="218123"/>
          </a:xfrm>
          <a:prstGeom prst="rect">
            <a:avLst/>
          </a:prstGeom>
          <a:noFill/>
          <a:ln/>
        </p:spPr>
        <p:txBody>
          <a:bodyPr wrap="none" lIns="0" tIns="0" rIns="0" bIns="0" rtlCol="0" anchor="t"/>
          <a:lstStyle/>
          <a:p>
            <a:pPr marL="0" indent="0" algn="l">
              <a:lnSpc>
                <a:spcPts val="1700"/>
              </a:lnSpc>
              <a:buNone/>
            </a:pPr>
            <a:r>
              <a:rPr lang="en-US" sz="1100">
                <a:solidFill>
                  <a:srgbClr val="1C2230"/>
                </a:solidFill>
                <a:latin typeface="Inter" pitchFamily="34" charset="0"/>
                <a:ea typeface="Inter" pitchFamily="34" charset="-122"/>
                <a:cs typeface="Inter" pitchFamily="34" charset="-120"/>
              </a:rPr>
              <a:t>LESSON 6</a:t>
            </a:r>
            <a:endParaRPr lang="en-US" sz="1100"/>
          </a:p>
        </p:txBody>
      </p:sp>
      <p:sp>
        <p:nvSpPr>
          <p:cNvPr id="5" name="Text 2"/>
          <p:cNvSpPr/>
          <p:nvPr/>
        </p:nvSpPr>
        <p:spPr>
          <a:xfrm>
            <a:off x="716637" y="882848"/>
            <a:ext cx="11615380" cy="559832"/>
          </a:xfrm>
          <a:prstGeom prst="rect">
            <a:avLst/>
          </a:prstGeom>
          <a:noFill/>
          <a:ln/>
        </p:spPr>
        <p:txBody>
          <a:bodyPr wrap="none" lIns="0" tIns="0" rIns="0" bIns="0" rtlCol="0" anchor="t"/>
          <a:lstStyle/>
          <a:p>
            <a:pPr marL="0" indent="0" algn="l">
              <a:lnSpc>
                <a:spcPts val="4400"/>
              </a:lnSpc>
              <a:buNone/>
            </a:pPr>
            <a:r>
              <a:rPr lang="en-US" sz="3500" b="1">
                <a:solidFill>
                  <a:srgbClr val="F2600C"/>
                </a:solidFill>
                <a:latin typeface="Poppins Bold" pitchFamily="34" charset="0"/>
                <a:ea typeface="Poppins Bold" pitchFamily="34" charset="-122"/>
                <a:cs typeface="Poppins Bold" pitchFamily="34" charset="-120"/>
              </a:rPr>
              <a:t>Legal Technology Exists Beyond Lexis and Westlaw</a:t>
            </a:r>
            <a:endParaRPr lang="en-US" sz="3500"/>
          </a:p>
        </p:txBody>
      </p:sp>
      <p:sp>
        <p:nvSpPr>
          <p:cNvPr id="6" name="Text 3"/>
          <p:cNvSpPr/>
          <p:nvPr/>
        </p:nvSpPr>
        <p:spPr>
          <a:xfrm>
            <a:off x="716637" y="1685211"/>
            <a:ext cx="13197126" cy="545306"/>
          </a:xfrm>
          <a:prstGeom prst="rect">
            <a:avLst/>
          </a:prstGeom>
          <a:noFill/>
          <a:ln/>
        </p:spPr>
        <p:txBody>
          <a:bodyPr wrap="square" lIns="0" tIns="0" rIns="0" bIns="0" rtlCol="0" anchor="t"/>
          <a:lstStyle/>
          <a:p>
            <a:pPr marL="0" indent="0" algn="l">
              <a:lnSpc>
                <a:spcPts val="2100"/>
              </a:lnSpc>
              <a:buNone/>
            </a:pPr>
            <a:r>
              <a:rPr lang="en-US" sz="1400">
                <a:solidFill>
                  <a:srgbClr val="1C2230"/>
                </a:solidFill>
                <a:latin typeface="Inter" pitchFamily="34" charset="0"/>
                <a:ea typeface="Inter" pitchFamily="34" charset="-122"/>
                <a:cs typeface="Inter" pitchFamily="34" charset="-120"/>
              </a:rPr>
              <a:t>Law school might have taught you how to research on Lexis and Westlaw (maybe), but that barely scratches the surface of legal technology. There's an entire ecosystem of tools designed to make your practice more efficient, accurate, and profitable.</a:t>
            </a:r>
            <a:endParaRPr lang="en-US" sz="1400"/>
          </a:p>
        </p:txBody>
      </p:sp>
      <p:sp>
        <p:nvSpPr>
          <p:cNvPr id="7" name="Text 4"/>
          <p:cNvSpPr/>
          <p:nvPr/>
        </p:nvSpPr>
        <p:spPr>
          <a:xfrm>
            <a:off x="716637" y="2412444"/>
            <a:ext cx="13197126" cy="545306"/>
          </a:xfrm>
          <a:prstGeom prst="rect">
            <a:avLst/>
          </a:prstGeom>
          <a:noFill/>
          <a:ln/>
        </p:spPr>
        <p:txBody>
          <a:bodyPr wrap="square" lIns="0" tIns="0" rIns="0" bIns="0" rtlCol="0" anchor="t"/>
          <a:lstStyle/>
          <a:p>
            <a:pPr marL="0" indent="0" algn="l">
              <a:lnSpc>
                <a:spcPts val="2100"/>
              </a:lnSpc>
              <a:buNone/>
            </a:pPr>
            <a:r>
              <a:rPr lang="en-US" sz="1400">
                <a:solidFill>
                  <a:srgbClr val="1C2230"/>
                </a:solidFill>
                <a:latin typeface="Inter" pitchFamily="34" charset="0"/>
                <a:ea typeface="Inter" pitchFamily="34" charset="-122"/>
                <a:cs typeface="Inter" pitchFamily="34" charset="-120"/>
              </a:rPr>
              <a:t>The problem is, you don't know what you don't know. Document automation, workflow management systems, e-discovery platforms, practice management software—these tools can transform how you work, but nobody tells you they exist or how to use them.</a:t>
            </a:r>
            <a:endParaRPr lang="en-US" sz="1400"/>
          </a:p>
        </p:txBody>
      </p:sp>
      <p:pic>
        <p:nvPicPr>
          <p:cNvPr id="8" name="Image 1" descr="preencoded.png"/>
          <p:cNvPicPr>
            <a:picLocks noChangeAspect="1"/>
          </p:cNvPicPr>
          <p:nvPr/>
        </p:nvPicPr>
        <p:blipFill>
          <a:blip r:embed="rId4"/>
          <a:stretch>
            <a:fillRect/>
          </a:stretch>
        </p:blipFill>
        <p:spPr>
          <a:xfrm>
            <a:off x="716637" y="3139678"/>
            <a:ext cx="2473166" cy="2473166"/>
          </a:xfrm>
          <a:prstGeom prst="rect">
            <a:avLst/>
          </a:prstGeom>
        </p:spPr>
      </p:pic>
      <p:sp>
        <p:nvSpPr>
          <p:cNvPr id="9" name="Text 5"/>
          <p:cNvSpPr/>
          <p:nvPr/>
        </p:nvSpPr>
        <p:spPr>
          <a:xfrm>
            <a:off x="716637" y="5815013"/>
            <a:ext cx="2531388" cy="279916"/>
          </a:xfrm>
          <a:prstGeom prst="rect">
            <a:avLst/>
          </a:prstGeom>
          <a:noFill/>
          <a:ln/>
        </p:spPr>
        <p:txBody>
          <a:bodyPr wrap="none" lIns="0" tIns="0" rIns="0" bIns="0" rtlCol="0" anchor="t"/>
          <a:lstStyle/>
          <a:p>
            <a:pPr marL="0" indent="0" algn="l">
              <a:lnSpc>
                <a:spcPts val="2200"/>
              </a:lnSpc>
              <a:buNone/>
            </a:pPr>
            <a:r>
              <a:rPr lang="en-US" sz="1750" b="1">
                <a:solidFill>
                  <a:srgbClr val="1C2230"/>
                </a:solidFill>
                <a:latin typeface="Poppins Bold" pitchFamily="34" charset="0"/>
                <a:ea typeface="Poppins Bold" pitchFamily="34" charset="-122"/>
                <a:cs typeface="Poppins Bold" pitchFamily="34" charset="-120"/>
              </a:rPr>
              <a:t>Workflow Automation</a:t>
            </a:r>
            <a:endParaRPr lang="en-US" sz="1750"/>
          </a:p>
        </p:txBody>
      </p:sp>
      <p:sp>
        <p:nvSpPr>
          <p:cNvPr id="10" name="Text 6"/>
          <p:cNvSpPr/>
          <p:nvPr/>
        </p:nvSpPr>
        <p:spPr>
          <a:xfrm>
            <a:off x="716637" y="6191964"/>
            <a:ext cx="4264223" cy="817959"/>
          </a:xfrm>
          <a:prstGeom prst="rect">
            <a:avLst/>
          </a:prstGeom>
          <a:noFill/>
          <a:ln/>
        </p:spPr>
        <p:txBody>
          <a:bodyPr wrap="square" lIns="0" tIns="0" rIns="0" bIns="0" rtlCol="0" anchor="t"/>
          <a:lstStyle/>
          <a:p>
            <a:pPr marL="0" indent="0" algn="l">
              <a:lnSpc>
                <a:spcPts val="2100"/>
              </a:lnSpc>
              <a:buNone/>
            </a:pPr>
            <a:r>
              <a:rPr lang="en-US" sz="1400">
                <a:solidFill>
                  <a:srgbClr val="1C2230"/>
                </a:solidFill>
                <a:latin typeface="Inter" pitchFamily="34" charset="0"/>
                <a:ea typeface="Inter" pitchFamily="34" charset="-122"/>
                <a:cs typeface="Inter" pitchFamily="34" charset="-120"/>
              </a:rPr>
              <a:t>Automate routine tasks like engagement letters, discovery responses, and deadline calculations. Reclaim hours every week.</a:t>
            </a:r>
            <a:endParaRPr lang="en-US" sz="1400"/>
          </a:p>
        </p:txBody>
      </p:sp>
      <p:pic>
        <p:nvPicPr>
          <p:cNvPr id="11" name="Image 2" descr="preencoded.png"/>
          <p:cNvPicPr>
            <a:picLocks noChangeAspect="1"/>
          </p:cNvPicPr>
          <p:nvPr/>
        </p:nvPicPr>
        <p:blipFill>
          <a:blip r:embed="rId5"/>
          <a:stretch>
            <a:fillRect/>
          </a:stretch>
        </p:blipFill>
        <p:spPr>
          <a:xfrm>
            <a:off x="5183029" y="3139678"/>
            <a:ext cx="2473166" cy="2473166"/>
          </a:xfrm>
          <a:prstGeom prst="rect">
            <a:avLst/>
          </a:prstGeom>
        </p:spPr>
      </p:pic>
      <p:sp>
        <p:nvSpPr>
          <p:cNvPr id="12" name="Text 7"/>
          <p:cNvSpPr/>
          <p:nvPr/>
        </p:nvSpPr>
        <p:spPr>
          <a:xfrm>
            <a:off x="5183029" y="5815013"/>
            <a:ext cx="2404943" cy="279916"/>
          </a:xfrm>
          <a:prstGeom prst="rect">
            <a:avLst/>
          </a:prstGeom>
          <a:noFill/>
          <a:ln/>
        </p:spPr>
        <p:txBody>
          <a:bodyPr wrap="none" lIns="0" tIns="0" rIns="0" bIns="0" rtlCol="0" anchor="t"/>
          <a:lstStyle/>
          <a:p>
            <a:pPr marL="0" indent="0" algn="l">
              <a:lnSpc>
                <a:spcPts val="2200"/>
              </a:lnSpc>
              <a:buNone/>
            </a:pPr>
            <a:r>
              <a:rPr lang="en-US" sz="1750" b="1">
                <a:solidFill>
                  <a:srgbClr val="1C2230"/>
                </a:solidFill>
                <a:latin typeface="Poppins Bold" pitchFamily="34" charset="0"/>
                <a:ea typeface="Poppins Bold" pitchFamily="34" charset="-122"/>
                <a:cs typeface="Poppins Bold" pitchFamily="34" charset="-120"/>
              </a:rPr>
              <a:t>Document Assembly</a:t>
            </a:r>
            <a:endParaRPr lang="en-US" sz="1750"/>
          </a:p>
        </p:txBody>
      </p:sp>
      <p:sp>
        <p:nvSpPr>
          <p:cNvPr id="13" name="Text 8"/>
          <p:cNvSpPr/>
          <p:nvPr/>
        </p:nvSpPr>
        <p:spPr>
          <a:xfrm>
            <a:off x="5183029" y="6191964"/>
            <a:ext cx="4264223" cy="817959"/>
          </a:xfrm>
          <a:prstGeom prst="rect">
            <a:avLst/>
          </a:prstGeom>
          <a:noFill/>
          <a:ln/>
        </p:spPr>
        <p:txBody>
          <a:bodyPr wrap="square" lIns="0" tIns="0" rIns="0" bIns="0" rtlCol="0" anchor="t"/>
          <a:lstStyle/>
          <a:p>
            <a:pPr marL="0" indent="0" algn="l">
              <a:lnSpc>
                <a:spcPts val="2100"/>
              </a:lnSpc>
              <a:buNone/>
            </a:pPr>
            <a:r>
              <a:rPr lang="en-US" sz="1400">
                <a:solidFill>
                  <a:srgbClr val="1C2230"/>
                </a:solidFill>
                <a:latin typeface="Inter" pitchFamily="34" charset="0"/>
                <a:ea typeface="Inter" pitchFamily="34" charset="-122"/>
                <a:cs typeface="Inter" pitchFamily="34" charset="-120"/>
              </a:rPr>
              <a:t>Create templates for repetitive documents. Change the details, not the entire structure every single time.</a:t>
            </a:r>
            <a:endParaRPr lang="en-US" sz="1400"/>
          </a:p>
        </p:txBody>
      </p:sp>
      <p:pic>
        <p:nvPicPr>
          <p:cNvPr id="14" name="Image 3" descr="preencoded.png"/>
          <p:cNvPicPr>
            <a:picLocks noChangeAspect="1"/>
          </p:cNvPicPr>
          <p:nvPr/>
        </p:nvPicPr>
        <p:blipFill>
          <a:blip r:embed="rId6"/>
          <a:stretch>
            <a:fillRect/>
          </a:stretch>
        </p:blipFill>
        <p:spPr>
          <a:xfrm>
            <a:off x="9649420" y="3139678"/>
            <a:ext cx="2473166" cy="2473166"/>
          </a:xfrm>
          <a:prstGeom prst="rect">
            <a:avLst/>
          </a:prstGeom>
        </p:spPr>
      </p:pic>
      <p:sp>
        <p:nvSpPr>
          <p:cNvPr id="15" name="Text 9"/>
          <p:cNvSpPr/>
          <p:nvPr/>
        </p:nvSpPr>
        <p:spPr>
          <a:xfrm>
            <a:off x="9649420" y="5815013"/>
            <a:ext cx="2567464" cy="279916"/>
          </a:xfrm>
          <a:prstGeom prst="rect">
            <a:avLst/>
          </a:prstGeom>
          <a:noFill/>
          <a:ln/>
        </p:spPr>
        <p:txBody>
          <a:bodyPr wrap="none" lIns="0" tIns="0" rIns="0" bIns="0" rtlCol="0" anchor="t"/>
          <a:lstStyle/>
          <a:p>
            <a:pPr marL="0" indent="0" algn="l">
              <a:lnSpc>
                <a:spcPts val="2200"/>
              </a:lnSpc>
              <a:buNone/>
            </a:pPr>
            <a:r>
              <a:rPr lang="en-US" sz="1750" b="1">
                <a:solidFill>
                  <a:srgbClr val="1C2230"/>
                </a:solidFill>
                <a:latin typeface="Poppins Bold" pitchFamily="34" charset="0"/>
                <a:ea typeface="Poppins Bold" pitchFamily="34" charset="-122"/>
                <a:cs typeface="Poppins Bold" pitchFamily="34" charset="-120"/>
              </a:rPr>
              <a:t>Practice Management</a:t>
            </a:r>
            <a:endParaRPr lang="en-US" sz="1750"/>
          </a:p>
        </p:txBody>
      </p:sp>
      <p:sp>
        <p:nvSpPr>
          <p:cNvPr id="16" name="Text 10"/>
          <p:cNvSpPr/>
          <p:nvPr/>
        </p:nvSpPr>
        <p:spPr>
          <a:xfrm>
            <a:off x="9649420" y="6191964"/>
            <a:ext cx="4264223" cy="817959"/>
          </a:xfrm>
          <a:prstGeom prst="rect">
            <a:avLst/>
          </a:prstGeom>
          <a:noFill/>
          <a:ln/>
        </p:spPr>
        <p:txBody>
          <a:bodyPr wrap="square" lIns="0" tIns="0" rIns="0" bIns="0" rtlCol="0" anchor="t"/>
          <a:lstStyle/>
          <a:p>
            <a:pPr marL="0" indent="0" algn="l">
              <a:lnSpc>
                <a:spcPts val="2100"/>
              </a:lnSpc>
              <a:buNone/>
            </a:pPr>
            <a:r>
              <a:rPr lang="en-US" sz="1400">
                <a:solidFill>
                  <a:srgbClr val="1C2230"/>
                </a:solidFill>
                <a:latin typeface="Inter" pitchFamily="34" charset="0"/>
                <a:ea typeface="Inter" pitchFamily="34" charset="-122"/>
                <a:cs typeface="Inter" pitchFamily="34" charset="-120"/>
              </a:rPr>
              <a:t>Track time, manage deadlines, organize client files, and generate invoices—all in one integrated system.</a:t>
            </a:r>
            <a:endParaRPr lang="en-US" sz="1400"/>
          </a:p>
        </p:txBody>
      </p:sp>
      <p:sp>
        <p:nvSpPr>
          <p:cNvPr id="17" name="Text 11"/>
          <p:cNvSpPr/>
          <p:nvPr/>
        </p:nvSpPr>
        <p:spPr>
          <a:xfrm>
            <a:off x="716637" y="7191851"/>
            <a:ext cx="13197126" cy="545306"/>
          </a:xfrm>
          <a:prstGeom prst="rect">
            <a:avLst/>
          </a:prstGeom>
          <a:noFill/>
          <a:ln/>
        </p:spPr>
        <p:txBody>
          <a:bodyPr wrap="square" lIns="0" tIns="0" rIns="0" bIns="0" rtlCol="0" anchor="t"/>
          <a:lstStyle/>
          <a:p>
            <a:pPr marL="0" indent="0" algn="l">
              <a:lnSpc>
                <a:spcPts val="2100"/>
              </a:lnSpc>
              <a:buNone/>
            </a:pPr>
            <a:r>
              <a:rPr lang="en-US" sz="1400">
                <a:solidFill>
                  <a:srgbClr val="1C2230"/>
                </a:solidFill>
                <a:latin typeface="Inter" pitchFamily="34" charset="0"/>
                <a:ea typeface="Inter" pitchFamily="34" charset="-122"/>
                <a:cs typeface="Inter" pitchFamily="34" charset="-120"/>
              </a:rPr>
              <a:t>Take advantage of training resources. Most platforms offer free webinars, tutorials, and support. Invest time in learning these tools early in your career. The return on investment is enormous.</a:t>
            </a:r>
            <a:endParaRPr lang="en-US" sz="14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Shape 0"/>
          <p:cNvSpPr/>
          <p:nvPr/>
        </p:nvSpPr>
        <p:spPr>
          <a:xfrm>
            <a:off x="793790" y="599123"/>
            <a:ext cx="1240393" cy="373142"/>
          </a:xfrm>
          <a:prstGeom prst="roundRect">
            <a:avLst>
              <a:gd name="adj" fmla="val 17872"/>
            </a:avLst>
          </a:prstGeom>
          <a:solidFill>
            <a:srgbClr val="DFE3EC"/>
          </a:solidFill>
          <a:ln/>
        </p:spPr>
        <p:txBody>
          <a:bodyPr/>
          <a:lstStyle/>
          <a:p>
            <a:endParaRPr lang="en-US"/>
          </a:p>
        </p:txBody>
      </p:sp>
      <p:pic>
        <p:nvPicPr>
          <p:cNvPr id="3" name="Image 0"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12852" y="706279"/>
            <a:ext cx="158710" cy="158710"/>
          </a:xfrm>
          <a:prstGeom prst="rect">
            <a:avLst/>
          </a:prstGeom>
        </p:spPr>
      </p:pic>
      <p:sp>
        <p:nvSpPr>
          <p:cNvPr id="4" name="Text 1"/>
          <p:cNvSpPr/>
          <p:nvPr/>
        </p:nvSpPr>
        <p:spPr>
          <a:xfrm>
            <a:off x="1150858" y="658654"/>
            <a:ext cx="764262" cy="254079"/>
          </a:xfrm>
          <a:prstGeom prst="rect">
            <a:avLst/>
          </a:prstGeom>
          <a:noFill/>
          <a:ln/>
        </p:spPr>
        <p:txBody>
          <a:bodyPr wrap="none" lIns="0" tIns="0" rIns="0" bIns="0" rtlCol="0" anchor="t"/>
          <a:lstStyle/>
          <a:p>
            <a:pPr marL="0" indent="0" algn="l">
              <a:lnSpc>
                <a:spcPts val="2000"/>
              </a:lnSpc>
              <a:buNone/>
            </a:pPr>
            <a:r>
              <a:rPr lang="en-US" sz="1250">
                <a:solidFill>
                  <a:srgbClr val="1C2230"/>
                </a:solidFill>
                <a:latin typeface="Inter" pitchFamily="34" charset="0"/>
                <a:ea typeface="Inter" pitchFamily="34" charset="-122"/>
                <a:cs typeface="Inter" pitchFamily="34" charset="-120"/>
              </a:rPr>
              <a:t>LESSON 7</a:t>
            </a:r>
            <a:endParaRPr lang="en-US" sz="1250"/>
          </a:p>
        </p:txBody>
      </p:sp>
      <p:sp>
        <p:nvSpPr>
          <p:cNvPr id="5" name="Text 2"/>
          <p:cNvSpPr/>
          <p:nvPr/>
        </p:nvSpPr>
        <p:spPr>
          <a:xfrm>
            <a:off x="793790" y="1051560"/>
            <a:ext cx="10312241" cy="620078"/>
          </a:xfrm>
          <a:prstGeom prst="rect">
            <a:avLst/>
          </a:prstGeom>
          <a:noFill/>
          <a:ln/>
        </p:spPr>
        <p:txBody>
          <a:bodyPr wrap="none" lIns="0" tIns="0" rIns="0" bIns="0" rtlCol="0" anchor="t"/>
          <a:lstStyle/>
          <a:p>
            <a:pPr marL="0" indent="0" algn="l">
              <a:lnSpc>
                <a:spcPts val="4850"/>
              </a:lnSpc>
              <a:buNone/>
            </a:pPr>
            <a:r>
              <a:rPr lang="en-US" sz="3900" b="1">
                <a:solidFill>
                  <a:srgbClr val="F2600C"/>
                </a:solidFill>
                <a:latin typeface="Poppins Bold" pitchFamily="34" charset="0"/>
                <a:ea typeface="Poppins Bold" pitchFamily="34" charset="-122"/>
                <a:cs typeface="Poppins Bold" pitchFamily="34" charset="-120"/>
              </a:rPr>
              <a:t>Objections Are Terrifying (and Essential)</a:t>
            </a:r>
            <a:endParaRPr lang="en-US" sz="3900"/>
          </a:p>
        </p:txBody>
      </p:sp>
      <p:sp>
        <p:nvSpPr>
          <p:cNvPr id="6" name="Text 3"/>
          <p:cNvSpPr/>
          <p:nvPr/>
        </p:nvSpPr>
        <p:spPr>
          <a:xfrm>
            <a:off x="793790" y="2147888"/>
            <a:ext cx="6279356" cy="1587698"/>
          </a:xfrm>
          <a:prstGeom prst="rect">
            <a:avLst/>
          </a:prstGeom>
          <a:noFill/>
          <a:ln/>
        </p:spPr>
        <p:txBody>
          <a:bodyPr wrap="square" lIns="0" tIns="0" rIns="0" bIns="0" rtlCol="0" anchor="t"/>
          <a:lstStyle/>
          <a:p>
            <a:pPr marL="0" indent="0" algn="l">
              <a:lnSpc>
                <a:spcPts val="2500"/>
              </a:lnSpc>
              <a:buNone/>
            </a:pPr>
            <a:r>
              <a:rPr lang="en-US" sz="1550">
                <a:solidFill>
                  <a:srgbClr val="1C2230"/>
                </a:solidFill>
                <a:latin typeface="Inter" pitchFamily="34" charset="0"/>
                <a:ea typeface="Inter" pitchFamily="34" charset="-122"/>
                <a:cs typeface="Inter" pitchFamily="34" charset="-120"/>
              </a:rPr>
              <a:t>Ask any junior litigator what they find most intimidating about trial work, and objections will top the list. You can prepare in advance for authenticating evidence or arguing admissibility, but objections require you to think on your feet in real-time, while everyone watches.</a:t>
            </a:r>
            <a:endParaRPr lang="en-US" sz="1550"/>
          </a:p>
        </p:txBody>
      </p:sp>
      <p:sp>
        <p:nvSpPr>
          <p:cNvPr id="7" name="Text 4"/>
          <p:cNvSpPr/>
          <p:nvPr/>
        </p:nvSpPr>
        <p:spPr>
          <a:xfrm>
            <a:off x="793790" y="3914180"/>
            <a:ext cx="6279356" cy="1270159"/>
          </a:xfrm>
          <a:prstGeom prst="rect">
            <a:avLst/>
          </a:prstGeom>
          <a:noFill/>
          <a:ln/>
        </p:spPr>
        <p:txBody>
          <a:bodyPr wrap="square" lIns="0" tIns="0" rIns="0" bIns="0" rtlCol="0" anchor="t"/>
          <a:lstStyle/>
          <a:p>
            <a:pPr marL="0" indent="0" algn="l">
              <a:lnSpc>
                <a:spcPts val="2500"/>
              </a:lnSpc>
              <a:buNone/>
            </a:pPr>
            <a:r>
              <a:rPr lang="en-US" sz="1550">
                <a:solidFill>
                  <a:srgbClr val="1C2230"/>
                </a:solidFill>
                <a:latin typeface="Inter" pitchFamily="34" charset="0"/>
                <a:ea typeface="Inter" pitchFamily="34" charset="-122"/>
                <a:cs typeface="Inter" pitchFamily="34" charset="-120"/>
              </a:rPr>
              <a:t>There's no script. Opposing counsel makes a statement, you have seconds to determine if it's improper, formulate the correct objection, and state it clearly and confidently. All while the judge, (sometimes jury), and client stare at you.</a:t>
            </a:r>
            <a:endParaRPr lang="en-US" sz="1550"/>
          </a:p>
        </p:txBody>
      </p:sp>
      <p:sp>
        <p:nvSpPr>
          <p:cNvPr id="8" name="Text 5"/>
          <p:cNvSpPr/>
          <p:nvPr/>
        </p:nvSpPr>
        <p:spPr>
          <a:xfrm>
            <a:off x="793790" y="5362932"/>
            <a:ext cx="6279356" cy="1587698"/>
          </a:xfrm>
          <a:prstGeom prst="rect">
            <a:avLst/>
          </a:prstGeom>
          <a:noFill/>
          <a:ln/>
        </p:spPr>
        <p:txBody>
          <a:bodyPr wrap="square" lIns="0" tIns="0" rIns="0" bIns="0" rtlCol="0" anchor="t"/>
          <a:lstStyle/>
          <a:p>
            <a:pPr marL="0" indent="0" algn="l">
              <a:lnSpc>
                <a:spcPts val="2500"/>
              </a:lnSpc>
              <a:buNone/>
            </a:pPr>
            <a:r>
              <a:rPr lang="en-US" sz="1550">
                <a:solidFill>
                  <a:srgbClr val="1C2230"/>
                </a:solidFill>
                <a:latin typeface="Inter" pitchFamily="34" charset="0"/>
                <a:ea typeface="Inter" pitchFamily="34" charset="-122"/>
                <a:cs typeface="Inter" pitchFamily="34" charset="-120"/>
              </a:rPr>
              <a:t>The good news? This skill improves dramatically with practice. Programs like trial institutes offer structured environments to practice objections repeatedly until they become second nature. You can also work on eliminating verbal fillers like "um" and "uh" that undermine your authority in the courtroom.</a:t>
            </a:r>
            <a:endParaRPr lang="en-US" sz="1550"/>
          </a:p>
        </p:txBody>
      </p:sp>
      <p:sp>
        <p:nvSpPr>
          <p:cNvPr id="9" name="Shape 6"/>
          <p:cNvSpPr/>
          <p:nvPr/>
        </p:nvSpPr>
        <p:spPr>
          <a:xfrm>
            <a:off x="7564874" y="2192536"/>
            <a:ext cx="3040499" cy="2190631"/>
          </a:xfrm>
          <a:prstGeom prst="roundRect">
            <a:avLst>
              <a:gd name="adj" fmla="val 3805"/>
            </a:avLst>
          </a:prstGeom>
          <a:solidFill>
            <a:srgbClr val="C2EDF5"/>
          </a:solidFill>
          <a:ln w="7620">
            <a:solidFill>
              <a:srgbClr val="A8D3DB"/>
            </a:solidFill>
            <a:prstDash val="solid"/>
          </a:ln>
        </p:spPr>
        <p:txBody>
          <a:bodyPr/>
          <a:lstStyle/>
          <a:p>
            <a:endParaRPr lang="en-US"/>
          </a:p>
        </p:txBody>
      </p:sp>
      <p:sp>
        <p:nvSpPr>
          <p:cNvPr id="10" name="Text 7"/>
          <p:cNvSpPr/>
          <p:nvPr/>
        </p:nvSpPr>
        <p:spPr>
          <a:xfrm>
            <a:off x="7770852" y="2398514"/>
            <a:ext cx="2480905" cy="310158"/>
          </a:xfrm>
          <a:prstGeom prst="rect">
            <a:avLst/>
          </a:prstGeom>
          <a:noFill/>
          <a:ln/>
        </p:spPr>
        <p:txBody>
          <a:bodyPr wrap="none" lIns="0" tIns="0" rIns="0" bIns="0" rtlCol="0" anchor="t"/>
          <a:lstStyle/>
          <a:p>
            <a:pPr marL="0" indent="0" algn="l">
              <a:lnSpc>
                <a:spcPts val="2400"/>
              </a:lnSpc>
              <a:buNone/>
            </a:pPr>
            <a:r>
              <a:rPr lang="en-US" sz="1950" b="1">
                <a:solidFill>
                  <a:srgbClr val="000000"/>
                </a:solidFill>
                <a:latin typeface="Poppins Bold" pitchFamily="34" charset="0"/>
                <a:ea typeface="Poppins Bold" pitchFamily="34" charset="-122"/>
                <a:cs typeface="Poppins Bold" pitchFamily="34" charset="-120"/>
              </a:rPr>
              <a:t>Study the Rules</a:t>
            </a:r>
            <a:endParaRPr lang="en-US" sz="1950"/>
          </a:p>
        </p:txBody>
      </p:sp>
      <p:sp>
        <p:nvSpPr>
          <p:cNvPr id="11" name="Text 8"/>
          <p:cNvSpPr/>
          <p:nvPr/>
        </p:nvSpPr>
        <p:spPr>
          <a:xfrm>
            <a:off x="7770852" y="2907030"/>
            <a:ext cx="2628543" cy="1270159"/>
          </a:xfrm>
          <a:prstGeom prst="rect">
            <a:avLst/>
          </a:prstGeom>
          <a:noFill/>
          <a:ln/>
        </p:spPr>
        <p:txBody>
          <a:bodyPr wrap="square" lIns="0" tIns="0" rIns="0" bIns="0" rtlCol="0" anchor="t"/>
          <a:lstStyle/>
          <a:p>
            <a:pPr marL="0" indent="0" algn="l">
              <a:lnSpc>
                <a:spcPts val="2500"/>
              </a:lnSpc>
              <a:buNone/>
            </a:pPr>
            <a:r>
              <a:rPr lang="en-US" sz="1550">
                <a:solidFill>
                  <a:srgbClr val="000000"/>
                </a:solidFill>
                <a:latin typeface="Inter" pitchFamily="34" charset="0"/>
                <a:ea typeface="Inter" pitchFamily="34" charset="-122"/>
                <a:cs typeface="Inter" pitchFamily="34" charset="-120"/>
              </a:rPr>
              <a:t>Memorize your applicable Rules of Evidence. Have a cheat sheet of common objections.</a:t>
            </a:r>
            <a:endParaRPr lang="en-US" sz="1550"/>
          </a:p>
        </p:txBody>
      </p:sp>
      <p:sp>
        <p:nvSpPr>
          <p:cNvPr id="12" name="Shape 9"/>
          <p:cNvSpPr/>
          <p:nvPr/>
        </p:nvSpPr>
        <p:spPr>
          <a:xfrm>
            <a:off x="10803731" y="2192536"/>
            <a:ext cx="3040499" cy="2190631"/>
          </a:xfrm>
          <a:prstGeom prst="roundRect">
            <a:avLst>
              <a:gd name="adj" fmla="val 3805"/>
            </a:avLst>
          </a:prstGeom>
          <a:solidFill>
            <a:srgbClr val="4BE9A7"/>
          </a:solidFill>
          <a:ln w="7620">
            <a:solidFill>
              <a:srgbClr val="31CF8D"/>
            </a:solidFill>
            <a:prstDash val="solid"/>
          </a:ln>
        </p:spPr>
        <p:txBody>
          <a:bodyPr/>
          <a:lstStyle/>
          <a:p>
            <a:endParaRPr lang="en-US"/>
          </a:p>
        </p:txBody>
      </p:sp>
      <p:sp>
        <p:nvSpPr>
          <p:cNvPr id="13" name="Text 10"/>
          <p:cNvSpPr/>
          <p:nvPr/>
        </p:nvSpPr>
        <p:spPr>
          <a:xfrm>
            <a:off x="11009709" y="2398514"/>
            <a:ext cx="2480905" cy="310158"/>
          </a:xfrm>
          <a:prstGeom prst="rect">
            <a:avLst/>
          </a:prstGeom>
          <a:noFill/>
          <a:ln/>
        </p:spPr>
        <p:txBody>
          <a:bodyPr wrap="none" lIns="0" tIns="0" rIns="0" bIns="0" rtlCol="0" anchor="t"/>
          <a:lstStyle/>
          <a:p>
            <a:pPr marL="0" indent="0" algn="l">
              <a:lnSpc>
                <a:spcPts val="2400"/>
              </a:lnSpc>
              <a:buNone/>
            </a:pPr>
            <a:r>
              <a:rPr lang="en-US" sz="1950" b="1">
                <a:solidFill>
                  <a:srgbClr val="000000"/>
                </a:solidFill>
                <a:latin typeface="Poppins Bold" pitchFamily="34" charset="0"/>
                <a:ea typeface="Poppins Bold" pitchFamily="34" charset="-122"/>
                <a:cs typeface="Poppins Bold" pitchFamily="34" charset="-120"/>
              </a:rPr>
              <a:t>Watch Trials</a:t>
            </a:r>
            <a:endParaRPr lang="en-US" sz="1950"/>
          </a:p>
        </p:txBody>
      </p:sp>
      <p:sp>
        <p:nvSpPr>
          <p:cNvPr id="14" name="Text 11"/>
          <p:cNvSpPr/>
          <p:nvPr/>
        </p:nvSpPr>
        <p:spPr>
          <a:xfrm>
            <a:off x="11009709" y="2907030"/>
            <a:ext cx="2628543" cy="1270159"/>
          </a:xfrm>
          <a:prstGeom prst="rect">
            <a:avLst/>
          </a:prstGeom>
          <a:noFill/>
          <a:ln/>
        </p:spPr>
        <p:txBody>
          <a:bodyPr wrap="square" lIns="0" tIns="0" rIns="0" bIns="0" rtlCol="0" anchor="t"/>
          <a:lstStyle/>
          <a:p>
            <a:pPr marL="0" indent="0" algn="l">
              <a:lnSpc>
                <a:spcPts val="2500"/>
              </a:lnSpc>
              <a:buNone/>
            </a:pPr>
            <a:r>
              <a:rPr lang="en-US" sz="1550">
                <a:solidFill>
                  <a:srgbClr val="000000"/>
                </a:solidFill>
                <a:latin typeface="Inter" pitchFamily="34" charset="0"/>
                <a:ea typeface="Inter" pitchFamily="34" charset="-122"/>
                <a:cs typeface="Inter" pitchFamily="34" charset="-120"/>
              </a:rPr>
              <a:t>Attend trials in your courthouse. Observe how experienced attorneys object.</a:t>
            </a:r>
            <a:endParaRPr lang="en-US" sz="1550"/>
          </a:p>
        </p:txBody>
      </p:sp>
      <p:sp>
        <p:nvSpPr>
          <p:cNvPr id="15" name="Shape 12"/>
          <p:cNvSpPr/>
          <p:nvPr/>
        </p:nvSpPr>
        <p:spPr>
          <a:xfrm>
            <a:off x="7564874" y="4581525"/>
            <a:ext cx="3040499" cy="2825710"/>
          </a:xfrm>
          <a:prstGeom prst="roundRect">
            <a:avLst>
              <a:gd name="adj" fmla="val 2950"/>
            </a:avLst>
          </a:prstGeom>
          <a:solidFill>
            <a:srgbClr val="F5E256"/>
          </a:solidFill>
          <a:ln w="7620">
            <a:solidFill>
              <a:srgbClr val="DBC83C"/>
            </a:solidFill>
            <a:prstDash val="solid"/>
          </a:ln>
        </p:spPr>
        <p:txBody>
          <a:bodyPr/>
          <a:lstStyle/>
          <a:p>
            <a:endParaRPr lang="en-US"/>
          </a:p>
        </p:txBody>
      </p:sp>
      <p:sp>
        <p:nvSpPr>
          <p:cNvPr id="16" name="Text 13"/>
          <p:cNvSpPr/>
          <p:nvPr/>
        </p:nvSpPr>
        <p:spPr>
          <a:xfrm>
            <a:off x="7770852" y="4787503"/>
            <a:ext cx="2480905" cy="310158"/>
          </a:xfrm>
          <a:prstGeom prst="rect">
            <a:avLst/>
          </a:prstGeom>
          <a:noFill/>
          <a:ln/>
        </p:spPr>
        <p:txBody>
          <a:bodyPr wrap="none" lIns="0" tIns="0" rIns="0" bIns="0" rtlCol="0" anchor="t"/>
          <a:lstStyle/>
          <a:p>
            <a:pPr marL="0" indent="0" algn="l">
              <a:lnSpc>
                <a:spcPts val="2400"/>
              </a:lnSpc>
              <a:buNone/>
            </a:pPr>
            <a:r>
              <a:rPr lang="en-US" sz="1950" b="1">
                <a:solidFill>
                  <a:srgbClr val="000000"/>
                </a:solidFill>
                <a:latin typeface="Poppins Bold" pitchFamily="34" charset="0"/>
                <a:ea typeface="Poppins Bold" pitchFamily="34" charset="-122"/>
                <a:cs typeface="Poppins Bold" pitchFamily="34" charset="-120"/>
              </a:rPr>
              <a:t>Practice Out Loud</a:t>
            </a:r>
            <a:endParaRPr lang="en-US" sz="1950"/>
          </a:p>
        </p:txBody>
      </p:sp>
      <p:sp>
        <p:nvSpPr>
          <p:cNvPr id="17" name="Text 14"/>
          <p:cNvSpPr/>
          <p:nvPr/>
        </p:nvSpPr>
        <p:spPr>
          <a:xfrm>
            <a:off x="7770852" y="5296019"/>
            <a:ext cx="2628543" cy="1905238"/>
          </a:xfrm>
          <a:prstGeom prst="rect">
            <a:avLst/>
          </a:prstGeom>
          <a:noFill/>
          <a:ln/>
        </p:spPr>
        <p:txBody>
          <a:bodyPr wrap="square" lIns="0" tIns="0" rIns="0" bIns="0" rtlCol="0" anchor="t"/>
          <a:lstStyle/>
          <a:p>
            <a:pPr marL="0" indent="0" algn="l">
              <a:lnSpc>
                <a:spcPts val="2500"/>
              </a:lnSpc>
              <a:buNone/>
            </a:pPr>
            <a:r>
              <a:rPr lang="en-US" sz="1550">
                <a:solidFill>
                  <a:srgbClr val="000000"/>
                </a:solidFill>
                <a:latin typeface="Inter" pitchFamily="34" charset="0"/>
                <a:ea typeface="Inter" pitchFamily="34" charset="-122"/>
                <a:cs typeface="Inter" pitchFamily="34" charset="-120"/>
              </a:rPr>
              <a:t>Role-play with colleagues. Get comfortable saying "Objection, hearsay" confidently and being able to explain why you objected.</a:t>
            </a:r>
            <a:endParaRPr lang="en-US" sz="1550"/>
          </a:p>
        </p:txBody>
      </p:sp>
      <p:sp>
        <p:nvSpPr>
          <p:cNvPr id="18" name="Shape 15"/>
          <p:cNvSpPr/>
          <p:nvPr/>
        </p:nvSpPr>
        <p:spPr>
          <a:xfrm>
            <a:off x="10803731" y="4581525"/>
            <a:ext cx="3040499" cy="2825710"/>
          </a:xfrm>
          <a:prstGeom prst="roundRect">
            <a:avLst>
              <a:gd name="adj" fmla="val 2950"/>
            </a:avLst>
          </a:prstGeom>
          <a:solidFill>
            <a:srgbClr val="C2EDF5"/>
          </a:solidFill>
          <a:ln w="7620">
            <a:solidFill>
              <a:srgbClr val="A8D3DB"/>
            </a:solidFill>
            <a:prstDash val="solid"/>
          </a:ln>
        </p:spPr>
        <p:txBody>
          <a:bodyPr/>
          <a:lstStyle/>
          <a:p>
            <a:endParaRPr lang="en-US"/>
          </a:p>
        </p:txBody>
      </p:sp>
      <p:sp>
        <p:nvSpPr>
          <p:cNvPr id="19" name="Text 16"/>
          <p:cNvSpPr/>
          <p:nvPr/>
        </p:nvSpPr>
        <p:spPr>
          <a:xfrm>
            <a:off x="11009709" y="4787503"/>
            <a:ext cx="2480905" cy="310158"/>
          </a:xfrm>
          <a:prstGeom prst="rect">
            <a:avLst/>
          </a:prstGeom>
          <a:noFill/>
          <a:ln/>
        </p:spPr>
        <p:txBody>
          <a:bodyPr wrap="none" lIns="0" tIns="0" rIns="0" bIns="0" rtlCol="0" anchor="t"/>
          <a:lstStyle/>
          <a:p>
            <a:pPr marL="0" indent="0" algn="l">
              <a:lnSpc>
                <a:spcPts val="2400"/>
              </a:lnSpc>
              <a:buNone/>
            </a:pPr>
            <a:r>
              <a:rPr lang="en-US" sz="1950" b="1">
                <a:solidFill>
                  <a:srgbClr val="000000"/>
                </a:solidFill>
                <a:latin typeface="Poppins Bold" pitchFamily="34" charset="0"/>
                <a:ea typeface="Poppins Bold" pitchFamily="34" charset="-122"/>
                <a:cs typeface="Poppins Bold" pitchFamily="34" charset="-120"/>
              </a:rPr>
              <a:t>Enroll in Training</a:t>
            </a:r>
            <a:endParaRPr lang="en-US" sz="1950"/>
          </a:p>
        </p:txBody>
      </p:sp>
      <p:sp>
        <p:nvSpPr>
          <p:cNvPr id="20" name="Text 17"/>
          <p:cNvSpPr/>
          <p:nvPr/>
        </p:nvSpPr>
        <p:spPr>
          <a:xfrm>
            <a:off x="11009709" y="5296019"/>
            <a:ext cx="2628543" cy="952619"/>
          </a:xfrm>
          <a:prstGeom prst="rect">
            <a:avLst/>
          </a:prstGeom>
          <a:noFill/>
          <a:ln/>
        </p:spPr>
        <p:txBody>
          <a:bodyPr wrap="square" lIns="0" tIns="0" rIns="0" bIns="0" rtlCol="0" anchor="t"/>
          <a:lstStyle/>
          <a:p>
            <a:pPr marL="0" indent="0" algn="l">
              <a:lnSpc>
                <a:spcPts val="2500"/>
              </a:lnSpc>
              <a:buNone/>
            </a:pPr>
            <a:r>
              <a:rPr lang="en-US" sz="1550">
                <a:solidFill>
                  <a:srgbClr val="000000"/>
                </a:solidFill>
                <a:latin typeface="Inter" pitchFamily="34" charset="0"/>
                <a:ea typeface="Inter" pitchFamily="34" charset="-122"/>
                <a:cs typeface="Inter" pitchFamily="34" charset="-120"/>
              </a:rPr>
              <a:t>Sign up for trial advocacy programs that focus on objection practice.</a:t>
            </a:r>
            <a:endParaRPr lang="en-US" sz="155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Shape 0"/>
          <p:cNvSpPr/>
          <p:nvPr/>
        </p:nvSpPr>
        <p:spPr>
          <a:xfrm>
            <a:off x="793790" y="697230"/>
            <a:ext cx="1248728" cy="373142"/>
          </a:xfrm>
          <a:prstGeom prst="roundRect">
            <a:avLst>
              <a:gd name="adj" fmla="val 17872"/>
            </a:avLst>
          </a:prstGeom>
          <a:solidFill>
            <a:srgbClr val="DFE3EC"/>
          </a:solidFill>
          <a:ln/>
        </p:spPr>
        <p:txBody>
          <a:bodyPr/>
          <a:lstStyle/>
          <a:p>
            <a:endParaRPr lang="en-US"/>
          </a:p>
        </p:txBody>
      </p:sp>
      <p:pic>
        <p:nvPicPr>
          <p:cNvPr id="3" name="Image 0"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12852" y="804386"/>
            <a:ext cx="158710" cy="158710"/>
          </a:xfrm>
          <a:prstGeom prst="rect">
            <a:avLst/>
          </a:prstGeom>
        </p:spPr>
      </p:pic>
      <p:sp>
        <p:nvSpPr>
          <p:cNvPr id="4" name="Text 1"/>
          <p:cNvSpPr/>
          <p:nvPr/>
        </p:nvSpPr>
        <p:spPr>
          <a:xfrm>
            <a:off x="1150858" y="756761"/>
            <a:ext cx="772597" cy="254079"/>
          </a:xfrm>
          <a:prstGeom prst="rect">
            <a:avLst/>
          </a:prstGeom>
          <a:noFill/>
          <a:ln/>
        </p:spPr>
        <p:txBody>
          <a:bodyPr wrap="none" lIns="0" tIns="0" rIns="0" bIns="0" rtlCol="0" anchor="t"/>
          <a:lstStyle/>
          <a:p>
            <a:pPr marL="0" indent="0" algn="l">
              <a:lnSpc>
                <a:spcPts val="2000"/>
              </a:lnSpc>
              <a:buNone/>
            </a:pPr>
            <a:r>
              <a:rPr lang="en-US" sz="1250">
                <a:solidFill>
                  <a:srgbClr val="1C2230"/>
                </a:solidFill>
                <a:latin typeface="Inter" pitchFamily="34" charset="0"/>
                <a:ea typeface="Inter" pitchFamily="34" charset="-122"/>
                <a:cs typeface="Inter" pitchFamily="34" charset="-120"/>
              </a:rPr>
              <a:t>LESSON 8</a:t>
            </a:r>
            <a:endParaRPr lang="en-US" sz="1250"/>
          </a:p>
        </p:txBody>
      </p:sp>
      <p:sp>
        <p:nvSpPr>
          <p:cNvPr id="5" name="Text 2"/>
          <p:cNvSpPr/>
          <p:nvPr/>
        </p:nvSpPr>
        <p:spPr>
          <a:xfrm>
            <a:off x="793790" y="1149667"/>
            <a:ext cx="5407938" cy="620078"/>
          </a:xfrm>
          <a:prstGeom prst="rect">
            <a:avLst/>
          </a:prstGeom>
          <a:noFill/>
          <a:ln/>
        </p:spPr>
        <p:txBody>
          <a:bodyPr wrap="none" lIns="0" tIns="0" rIns="0" bIns="0" rtlCol="0" anchor="t"/>
          <a:lstStyle/>
          <a:p>
            <a:pPr marL="0" indent="0" algn="l">
              <a:lnSpc>
                <a:spcPts val="4850"/>
              </a:lnSpc>
              <a:buNone/>
            </a:pPr>
            <a:r>
              <a:rPr lang="en-US" sz="3900" b="1">
                <a:solidFill>
                  <a:srgbClr val="F2600C"/>
                </a:solidFill>
                <a:latin typeface="Poppins Bold" pitchFamily="34" charset="0"/>
                <a:ea typeface="Poppins Bold" pitchFamily="34" charset="-122"/>
                <a:cs typeface="Poppins Bold" pitchFamily="34" charset="-120"/>
              </a:rPr>
              <a:t>Mentorship Is Crucial</a:t>
            </a:r>
            <a:endParaRPr lang="en-US" sz="3900"/>
          </a:p>
        </p:txBody>
      </p:sp>
      <p:sp>
        <p:nvSpPr>
          <p:cNvPr id="6" name="Text 3"/>
          <p:cNvSpPr/>
          <p:nvPr/>
        </p:nvSpPr>
        <p:spPr>
          <a:xfrm>
            <a:off x="793790" y="2067401"/>
            <a:ext cx="13042821" cy="635079"/>
          </a:xfrm>
          <a:prstGeom prst="rect">
            <a:avLst/>
          </a:prstGeom>
          <a:noFill/>
          <a:ln/>
        </p:spPr>
        <p:txBody>
          <a:bodyPr wrap="square" lIns="0" tIns="0" rIns="0" bIns="0" rtlCol="0" anchor="t"/>
          <a:lstStyle/>
          <a:p>
            <a:pPr marL="0" indent="0" algn="l">
              <a:lnSpc>
                <a:spcPts val="2500"/>
              </a:lnSpc>
              <a:buNone/>
            </a:pPr>
            <a:r>
              <a:rPr lang="en-US" sz="1550">
                <a:solidFill>
                  <a:srgbClr val="1C2230"/>
                </a:solidFill>
                <a:latin typeface="Inter" pitchFamily="34" charset="0"/>
                <a:ea typeface="Inter" pitchFamily="34" charset="-122"/>
                <a:cs typeface="Inter" pitchFamily="34" charset="-120"/>
              </a:rPr>
              <a:t>No one succeeds in litigation alone. You need mentors—experienced attorneys who can guide you through challenging situations, review your work, and help you develop judgment that only comes with time.</a:t>
            </a:r>
            <a:endParaRPr lang="en-US" sz="1550"/>
          </a:p>
        </p:txBody>
      </p:sp>
      <p:sp>
        <p:nvSpPr>
          <p:cNvPr id="7" name="Text 4"/>
          <p:cNvSpPr/>
          <p:nvPr/>
        </p:nvSpPr>
        <p:spPr>
          <a:xfrm>
            <a:off x="793790" y="2925723"/>
            <a:ext cx="13042821" cy="635079"/>
          </a:xfrm>
          <a:prstGeom prst="rect">
            <a:avLst/>
          </a:prstGeom>
          <a:noFill/>
          <a:ln/>
        </p:spPr>
        <p:txBody>
          <a:bodyPr wrap="square" lIns="0" tIns="0" rIns="0" bIns="0" rtlCol="0" anchor="t"/>
          <a:lstStyle/>
          <a:p>
            <a:pPr marL="0" indent="0" algn="l">
              <a:lnSpc>
                <a:spcPts val="2500"/>
              </a:lnSpc>
              <a:buNone/>
            </a:pPr>
            <a:r>
              <a:rPr lang="en-US" sz="1550">
                <a:solidFill>
                  <a:srgbClr val="1C2230"/>
                </a:solidFill>
                <a:latin typeface="Inter" pitchFamily="34" charset="0"/>
                <a:ea typeface="Inter" pitchFamily="34" charset="-122"/>
                <a:cs typeface="Inter" pitchFamily="34" charset="-120"/>
              </a:rPr>
              <a:t>Organizations like Inn of Court provide structured mentorship opportunities. These groups bring together lawyers at different career stages for monthly meetings focused on professionalism, ethics, and skill development. The connections you make can last a lifetime.</a:t>
            </a:r>
            <a:endParaRPr lang="en-US" sz="1550"/>
          </a:p>
        </p:txBody>
      </p:sp>
      <p:sp>
        <p:nvSpPr>
          <p:cNvPr id="8" name="Text 5"/>
          <p:cNvSpPr/>
          <p:nvPr/>
        </p:nvSpPr>
        <p:spPr>
          <a:xfrm>
            <a:off x="793790" y="3784044"/>
            <a:ext cx="13042821" cy="952619"/>
          </a:xfrm>
          <a:prstGeom prst="rect">
            <a:avLst/>
          </a:prstGeom>
          <a:noFill/>
          <a:ln/>
        </p:spPr>
        <p:txBody>
          <a:bodyPr wrap="square" lIns="0" tIns="0" rIns="0" bIns="0" rtlCol="0" anchor="t"/>
          <a:lstStyle/>
          <a:p>
            <a:pPr marL="0" indent="0" algn="l">
              <a:lnSpc>
                <a:spcPts val="2500"/>
              </a:lnSpc>
              <a:buNone/>
            </a:pPr>
            <a:r>
              <a:rPr lang="en-US" sz="1550">
                <a:solidFill>
                  <a:srgbClr val="1C2230"/>
                </a:solidFill>
                <a:latin typeface="Inter" pitchFamily="34" charset="0"/>
                <a:ea typeface="Inter" pitchFamily="34" charset="-122"/>
                <a:cs typeface="Inter" pitchFamily="34" charset="-120"/>
              </a:rPr>
              <a:t>But mentorship is a two-way street. You can't just expect senior lawyers to invest in you without reciprocating. Foster those relationships actively. Send email updates on matters they helped you with. Thank them specifically for their guidance. Show them that their investment in you is paying off.</a:t>
            </a:r>
            <a:endParaRPr lang="en-US" sz="1550"/>
          </a:p>
        </p:txBody>
      </p:sp>
      <p:pic>
        <p:nvPicPr>
          <p:cNvPr id="9" name="Image 1" descr="preencoded.png"/>
          <p:cNvPicPr>
            <a:picLocks noChangeAspect="1"/>
          </p:cNvPicPr>
          <p:nvPr/>
        </p:nvPicPr>
        <p:blipFill>
          <a:blip r:embed="rId4"/>
          <a:stretch>
            <a:fillRect/>
          </a:stretch>
        </p:blipFill>
        <p:spPr>
          <a:xfrm>
            <a:off x="793790" y="4959906"/>
            <a:ext cx="4347567" cy="793790"/>
          </a:xfrm>
          <a:prstGeom prst="rect">
            <a:avLst/>
          </a:prstGeom>
        </p:spPr>
      </p:pic>
      <p:sp>
        <p:nvSpPr>
          <p:cNvPr id="10" name="Text 6"/>
          <p:cNvSpPr/>
          <p:nvPr/>
        </p:nvSpPr>
        <p:spPr>
          <a:xfrm>
            <a:off x="992148" y="5952053"/>
            <a:ext cx="2480905" cy="310158"/>
          </a:xfrm>
          <a:prstGeom prst="rect">
            <a:avLst/>
          </a:prstGeom>
          <a:noFill/>
          <a:ln/>
        </p:spPr>
        <p:txBody>
          <a:bodyPr wrap="none" lIns="0" tIns="0" rIns="0" bIns="0" rtlCol="0" anchor="t"/>
          <a:lstStyle/>
          <a:p>
            <a:pPr marL="0" indent="0" algn="l">
              <a:lnSpc>
                <a:spcPts val="2400"/>
              </a:lnSpc>
              <a:buNone/>
            </a:pPr>
            <a:r>
              <a:rPr lang="en-US" sz="1950" b="1">
                <a:solidFill>
                  <a:srgbClr val="1C2230"/>
                </a:solidFill>
                <a:latin typeface="Poppins Bold" pitchFamily="34" charset="0"/>
                <a:ea typeface="Poppins Bold" pitchFamily="34" charset="-122"/>
                <a:cs typeface="Poppins Bold" pitchFamily="34" charset="-120"/>
              </a:rPr>
              <a:t>Find Mentors</a:t>
            </a:r>
            <a:endParaRPr lang="en-US" sz="1950"/>
          </a:p>
        </p:txBody>
      </p:sp>
      <p:sp>
        <p:nvSpPr>
          <p:cNvPr id="11" name="Text 7"/>
          <p:cNvSpPr/>
          <p:nvPr/>
        </p:nvSpPr>
        <p:spPr>
          <a:xfrm>
            <a:off x="992148" y="6381274"/>
            <a:ext cx="3950851" cy="952619"/>
          </a:xfrm>
          <a:prstGeom prst="rect">
            <a:avLst/>
          </a:prstGeom>
          <a:noFill/>
          <a:ln/>
        </p:spPr>
        <p:txBody>
          <a:bodyPr wrap="square" lIns="0" tIns="0" rIns="0" bIns="0" rtlCol="0" anchor="t"/>
          <a:lstStyle/>
          <a:p>
            <a:pPr marL="0" indent="0" algn="l">
              <a:lnSpc>
                <a:spcPts val="2500"/>
              </a:lnSpc>
              <a:buNone/>
            </a:pPr>
            <a:r>
              <a:rPr lang="en-US" sz="1550">
                <a:solidFill>
                  <a:srgbClr val="1C2230"/>
                </a:solidFill>
                <a:latin typeface="Inter" pitchFamily="34" charset="0"/>
                <a:ea typeface="Inter" pitchFamily="34" charset="-122"/>
                <a:cs typeface="Inter" pitchFamily="34" charset="-120"/>
              </a:rPr>
              <a:t>Join professional organizations. Volunteer for committees. Make yourself visible to senior attorneys.</a:t>
            </a:r>
            <a:endParaRPr lang="en-US" sz="1550"/>
          </a:p>
        </p:txBody>
      </p:sp>
      <p:pic>
        <p:nvPicPr>
          <p:cNvPr id="12" name="Image 2" descr="preencoded.png"/>
          <p:cNvPicPr>
            <a:picLocks noChangeAspect="1"/>
          </p:cNvPicPr>
          <p:nvPr/>
        </p:nvPicPr>
        <p:blipFill>
          <a:blip r:embed="rId5"/>
          <a:stretch>
            <a:fillRect/>
          </a:stretch>
        </p:blipFill>
        <p:spPr>
          <a:xfrm>
            <a:off x="5141357" y="4959906"/>
            <a:ext cx="4347567" cy="793790"/>
          </a:xfrm>
          <a:prstGeom prst="rect">
            <a:avLst/>
          </a:prstGeom>
        </p:spPr>
      </p:pic>
      <p:sp>
        <p:nvSpPr>
          <p:cNvPr id="13" name="Text 8"/>
          <p:cNvSpPr/>
          <p:nvPr/>
        </p:nvSpPr>
        <p:spPr>
          <a:xfrm>
            <a:off x="5339715" y="5952053"/>
            <a:ext cx="2779752" cy="310158"/>
          </a:xfrm>
          <a:prstGeom prst="rect">
            <a:avLst/>
          </a:prstGeom>
          <a:noFill/>
          <a:ln/>
        </p:spPr>
        <p:txBody>
          <a:bodyPr wrap="none" lIns="0" tIns="0" rIns="0" bIns="0" rtlCol="0" anchor="t"/>
          <a:lstStyle/>
          <a:p>
            <a:pPr marL="0" indent="0" algn="l">
              <a:lnSpc>
                <a:spcPts val="2400"/>
              </a:lnSpc>
              <a:buNone/>
            </a:pPr>
            <a:r>
              <a:rPr lang="en-US" sz="1950" b="1">
                <a:solidFill>
                  <a:srgbClr val="1C2230"/>
                </a:solidFill>
                <a:latin typeface="Poppins Bold" pitchFamily="34" charset="0"/>
                <a:ea typeface="Poppins Bold" pitchFamily="34" charset="-122"/>
                <a:cs typeface="Poppins Bold" pitchFamily="34" charset="-120"/>
              </a:rPr>
              <a:t>Nurture Relationships</a:t>
            </a:r>
            <a:endParaRPr lang="en-US" sz="1950"/>
          </a:p>
        </p:txBody>
      </p:sp>
      <p:sp>
        <p:nvSpPr>
          <p:cNvPr id="14" name="Text 9"/>
          <p:cNvSpPr/>
          <p:nvPr/>
        </p:nvSpPr>
        <p:spPr>
          <a:xfrm>
            <a:off x="5339715" y="6381274"/>
            <a:ext cx="3950851" cy="635079"/>
          </a:xfrm>
          <a:prstGeom prst="rect">
            <a:avLst/>
          </a:prstGeom>
          <a:noFill/>
          <a:ln/>
        </p:spPr>
        <p:txBody>
          <a:bodyPr wrap="square" lIns="0" tIns="0" rIns="0" bIns="0" rtlCol="0" anchor="t"/>
          <a:lstStyle/>
          <a:p>
            <a:pPr marL="0" indent="0" algn="l">
              <a:lnSpc>
                <a:spcPts val="2500"/>
              </a:lnSpc>
              <a:buNone/>
            </a:pPr>
            <a:r>
              <a:rPr lang="en-US" sz="1550">
                <a:solidFill>
                  <a:srgbClr val="1C2230"/>
                </a:solidFill>
                <a:latin typeface="Inter" pitchFamily="34" charset="0"/>
                <a:ea typeface="Inter" pitchFamily="34" charset="-122"/>
                <a:cs typeface="Inter" pitchFamily="34" charset="-120"/>
              </a:rPr>
              <a:t>Regular communication is key. Don't only reach out when you need something.</a:t>
            </a:r>
            <a:endParaRPr lang="en-US" sz="1550"/>
          </a:p>
        </p:txBody>
      </p:sp>
      <p:pic>
        <p:nvPicPr>
          <p:cNvPr id="15" name="Image 3" descr="preencoded.png"/>
          <p:cNvPicPr>
            <a:picLocks noChangeAspect="1"/>
          </p:cNvPicPr>
          <p:nvPr/>
        </p:nvPicPr>
        <p:blipFill>
          <a:blip r:embed="rId6"/>
          <a:stretch>
            <a:fillRect/>
          </a:stretch>
        </p:blipFill>
        <p:spPr>
          <a:xfrm>
            <a:off x="9488924" y="4959906"/>
            <a:ext cx="4347567" cy="793790"/>
          </a:xfrm>
          <a:prstGeom prst="rect">
            <a:avLst/>
          </a:prstGeom>
        </p:spPr>
      </p:pic>
      <p:sp>
        <p:nvSpPr>
          <p:cNvPr id="16" name="Text 10"/>
          <p:cNvSpPr/>
          <p:nvPr/>
        </p:nvSpPr>
        <p:spPr>
          <a:xfrm>
            <a:off x="9687282" y="5952053"/>
            <a:ext cx="2480905" cy="310158"/>
          </a:xfrm>
          <a:prstGeom prst="rect">
            <a:avLst/>
          </a:prstGeom>
          <a:noFill/>
          <a:ln/>
        </p:spPr>
        <p:txBody>
          <a:bodyPr wrap="none" lIns="0" tIns="0" rIns="0" bIns="0" rtlCol="0" anchor="t"/>
          <a:lstStyle/>
          <a:p>
            <a:pPr marL="0" indent="0" algn="l">
              <a:lnSpc>
                <a:spcPts val="2400"/>
              </a:lnSpc>
              <a:buNone/>
            </a:pPr>
            <a:r>
              <a:rPr lang="en-US" sz="1950" b="1">
                <a:solidFill>
                  <a:srgbClr val="1C2230"/>
                </a:solidFill>
                <a:latin typeface="Poppins Bold" pitchFamily="34" charset="0"/>
                <a:ea typeface="Poppins Bold" pitchFamily="34" charset="-122"/>
                <a:cs typeface="Poppins Bold" pitchFamily="34" charset="-120"/>
              </a:rPr>
              <a:t>Pay It Forward</a:t>
            </a:r>
            <a:endParaRPr lang="en-US" sz="1950"/>
          </a:p>
        </p:txBody>
      </p:sp>
      <p:sp>
        <p:nvSpPr>
          <p:cNvPr id="17" name="Text 11"/>
          <p:cNvSpPr/>
          <p:nvPr/>
        </p:nvSpPr>
        <p:spPr>
          <a:xfrm>
            <a:off x="9687282" y="6381274"/>
            <a:ext cx="3950851" cy="952619"/>
          </a:xfrm>
          <a:prstGeom prst="rect">
            <a:avLst/>
          </a:prstGeom>
          <a:noFill/>
          <a:ln/>
        </p:spPr>
        <p:txBody>
          <a:bodyPr wrap="square" lIns="0" tIns="0" rIns="0" bIns="0" rtlCol="0" anchor="t"/>
          <a:lstStyle/>
          <a:p>
            <a:pPr marL="0" indent="0" algn="l">
              <a:lnSpc>
                <a:spcPts val="2500"/>
              </a:lnSpc>
              <a:buNone/>
            </a:pPr>
            <a:r>
              <a:rPr lang="en-US" sz="1550">
                <a:solidFill>
                  <a:srgbClr val="1C2230"/>
                </a:solidFill>
                <a:latin typeface="Inter" pitchFamily="34" charset="0"/>
                <a:ea typeface="Inter" pitchFamily="34" charset="-122"/>
                <a:cs typeface="Inter" pitchFamily="34" charset="-120"/>
              </a:rPr>
              <a:t>As you gain experience, mentor law students and newer attorneys. The profession thrives on this cycle.</a:t>
            </a:r>
            <a:endParaRPr lang="en-US" sz="155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Shape 0"/>
          <p:cNvSpPr/>
          <p:nvPr/>
        </p:nvSpPr>
        <p:spPr>
          <a:xfrm>
            <a:off x="751403" y="738664"/>
            <a:ext cx="1182291" cy="346591"/>
          </a:xfrm>
          <a:prstGeom prst="roundRect">
            <a:avLst>
              <a:gd name="adj" fmla="val 18212"/>
            </a:avLst>
          </a:prstGeom>
          <a:solidFill>
            <a:srgbClr val="DFE3EC"/>
          </a:solidFill>
          <a:ln/>
        </p:spPr>
        <p:txBody>
          <a:bodyPr/>
          <a:lstStyle/>
          <a:p>
            <a:endParaRPr lang="en-US"/>
          </a:p>
        </p:txBody>
      </p:sp>
      <p:pic>
        <p:nvPicPr>
          <p:cNvPr id="3" name="Image 0"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64037" y="836771"/>
            <a:ext cx="150257" cy="150257"/>
          </a:xfrm>
          <a:prstGeom prst="rect">
            <a:avLst/>
          </a:prstGeom>
        </p:spPr>
      </p:pic>
      <p:sp>
        <p:nvSpPr>
          <p:cNvPr id="4" name="Text 1"/>
          <p:cNvSpPr/>
          <p:nvPr/>
        </p:nvSpPr>
        <p:spPr>
          <a:xfrm>
            <a:off x="1089422" y="794980"/>
            <a:ext cx="731639" cy="233958"/>
          </a:xfrm>
          <a:prstGeom prst="rect">
            <a:avLst/>
          </a:prstGeom>
          <a:noFill/>
          <a:ln/>
        </p:spPr>
        <p:txBody>
          <a:bodyPr wrap="none" lIns="0" tIns="0" rIns="0" bIns="0" rtlCol="0" anchor="t"/>
          <a:lstStyle/>
          <a:p>
            <a:pPr marL="0" indent="0" algn="l">
              <a:lnSpc>
                <a:spcPts val="1800"/>
              </a:lnSpc>
              <a:buNone/>
            </a:pPr>
            <a:r>
              <a:rPr lang="en-US" sz="1150">
                <a:solidFill>
                  <a:srgbClr val="1C2230"/>
                </a:solidFill>
                <a:latin typeface="Inter" pitchFamily="34" charset="0"/>
                <a:ea typeface="Inter" pitchFamily="34" charset="-122"/>
                <a:cs typeface="Inter" pitchFamily="34" charset="-120"/>
              </a:rPr>
              <a:t>LESSON 9</a:t>
            </a:r>
            <a:endParaRPr lang="en-US" sz="1150"/>
          </a:p>
        </p:txBody>
      </p:sp>
      <p:sp>
        <p:nvSpPr>
          <p:cNvPr id="5" name="Text 2"/>
          <p:cNvSpPr/>
          <p:nvPr/>
        </p:nvSpPr>
        <p:spPr>
          <a:xfrm>
            <a:off x="751403" y="1156335"/>
            <a:ext cx="11124962" cy="587097"/>
          </a:xfrm>
          <a:prstGeom prst="rect">
            <a:avLst/>
          </a:prstGeom>
          <a:noFill/>
          <a:ln/>
        </p:spPr>
        <p:txBody>
          <a:bodyPr wrap="none" lIns="0" tIns="0" rIns="0" bIns="0" rtlCol="0" anchor="t"/>
          <a:lstStyle/>
          <a:p>
            <a:pPr marL="0" indent="0" algn="l">
              <a:lnSpc>
                <a:spcPts val="4600"/>
              </a:lnSpc>
              <a:buNone/>
            </a:pPr>
            <a:r>
              <a:rPr lang="en-US" sz="3650" b="1">
                <a:solidFill>
                  <a:srgbClr val="F2600C"/>
                </a:solidFill>
                <a:latin typeface="Poppins Bold" pitchFamily="34" charset="0"/>
                <a:ea typeface="Poppins Bold" pitchFamily="34" charset="-122"/>
                <a:cs typeface="Poppins Bold" pitchFamily="34" charset="-120"/>
              </a:rPr>
              <a:t>Your Client's Problems Are Not YOUR Problems</a:t>
            </a:r>
            <a:endParaRPr lang="en-US" sz="3650"/>
          </a:p>
        </p:txBody>
      </p:sp>
      <p:sp>
        <p:nvSpPr>
          <p:cNvPr id="6" name="Text 3"/>
          <p:cNvSpPr/>
          <p:nvPr/>
        </p:nvSpPr>
        <p:spPr>
          <a:xfrm>
            <a:off x="751403" y="2170152"/>
            <a:ext cx="6334720" cy="1170146"/>
          </a:xfrm>
          <a:prstGeom prst="rect">
            <a:avLst/>
          </a:prstGeom>
          <a:noFill/>
          <a:ln/>
        </p:spPr>
        <p:txBody>
          <a:bodyPr wrap="square" lIns="0" tIns="0" rIns="0" bIns="0" rtlCol="0" anchor="t"/>
          <a:lstStyle/>
          <a:p>
            <a:pPr marL="0" indent="0" algn="l">
              <a:lnSpc>
                <a:spcPts val="2300"/>
              </a:lnSpc>
              <a:buNone/>
            </a:pPr>
            <a:r>
              <a:rPr lang="en-US" sz="1450">
                <a:solidFill>
                  <a:srgbClr val="1C2230"/>
                </a:solidFill>
                <a:latin typeface="Inter" pitchFamily="34" charset="0"/>
                <a:ea typeface="Inter" pitchFamily="34" charset="-122"/>
                <a:cs typeface="Inter" pitchFamily="34" charset="-120"/>
              </a:rPr>
              <a:t>It's easy to get emotionally entangled with your clients. They're often going through the worst moments of their lives, and you want to help. But you need to maintain professional boundaries for your own sanity and effectiveness.</a:t>
            </a:r>
            <a:endParaRPr lang="en-US" sz="1450"/>
          </a:p>
        </p:txBody>
      </p:sp>
      <p:sp>
        <p:nvSpPr>
          <p:cNvPr id="7" name="Text 4"/>
          <p:cNvSpPr/>
          <p:nvPr/>
        </p:nvSpPr>
        <p:spPr>
          <a:xfrm>
            <a:off x="751403" y="3500318"/>
            <a:ext cx="6334720" cy="1170146"/>
          </a:xfrm>
          <a:prstGeom prst="rect">
            <a:avLst/>
          </a:prstGeom>
          <a:noFill/>
          <a:ln/>
        </p:spPr>
        <p:txBody>
          <a:bodyPr wrap="square" lIns="0" tIns="0" rIns="0" bIns="0" rtlCol="0" anchor="t"/>
          <a:lstStyle/>
          <a:p>
            <a:pPr marL="0" indent="0" algn="l">
              <a:lnSpc>
                <a:spcPts val="2300"/>
              </a:lnSpc>
              <a:buNone/>
            </a:pPr>
            <a:r>
              <a:rPr lang="en-US" sz="1450">
                <a:solidFill>
                  <a:srgbClr val="1C2230"/>
                </a:solidFill>
                <a:latin typeface="Inter" pitchFamily="34" charset="0"/>
                <a:ea typeface="Inter" pitchFamily="34" charset="-122"/>
                <a:cs typeface="Inter" pitchFamily="34" charset="-120"/>
              </a:rPr>
              <a:t>Your client's divorce, bankruptcy, or criminal charges are their problems, problems you're helping them solve. These issues should not consume your emotional energy outside of work. This distinction is critical for avoiding burnout and maintaining perspective.</a:t>
            </a:r>
            <a:endParaRPr lang="en-US" sz="1450"/>
          </a:p>
        </p:txBody>
      </p:sp>
      <p:sp>
        <p:nvSpPr>
          <p:cNvPr id="8" name="Text 5"/>
          <p:cNvSpPr/>
          <p:nvPr/>
        </p:nvSpPr>
        <p:spPr>
          <a:xfrm>
            <a:off x="751403" y="4830485"/>
            <a:ext cx="6334720" cy="1170146"/>
          </a:xfrm>
          <a:prstGeom prst="rect">
            <a:avLst/>
          </a:prstGeom>
          <a:noFill/>
          <a:ln/>
        </p:spPr>
        <p:txBody>
          <a:bodyPr wrap="square" lIns="0" tIns="0" rIns="0" bIns="0" rtlCol="0" anchor="t"/>
          <a:lstStyle/>
          <a:p>
            <a:pPr marL="0" indent="0" algn="l">
              <a:lnSpc>
                <a:spcPts val="2300"/>
              </a:lnSpc>
              <a:buNone/>
            </a:pPr>
            <a:r>
              <a:rPr lang="en-US" sz="1450">
                <a:solidFill>
                  <a:srgbClr val="1C2230"/>
                </a:solidFill>
                <a:latin typeface="Inter" pitchFamily="34" charset="0"/>
                <a:ea typeface="Inter" pitchFamily="34" charset="-122"/>
                <a:cs typeface="Inter" pitchFamily="34" charset="-120"/>
              </a:rPr>
              <a:t>Also, never assume your client is an angel. Early-career lawyers sometimes become overly invested and defensive about their clients, only to discover later that their client withheld critical information or outright lied.</a:t>
            </a:r>
            <a:endParaRPr lang="en-US" sz="1450"/>
          </a:p>
        </p:txBody>
      </p:sp>
      <p:sp>
        <p:nvSpPr>
          <p:cNvPr id="9" name="Shape 6"/>
          <p:cNvSpPr/>
          <p:nvPr/>
        </p:nvSpPr>
        <p:spPr>
          <a:xfrm>
            <a:off x="7551896" y="2210157"/>
            <a:ext cx="6334720" cy="1770102"/>
          </a:xfrm>
          <a:prstGeom prst="roundRect">
            <a:avLst>
              <a:gd name="adj" fmla="val 6199"/>
            </a:avLst>
          </a:prstGeom>
          <a:solidFill>
            <a:srgbClr val="FFFFFF"/>
          </a:solidFill>
          <a:ln w="22860">
            <a:solidFill>
              <a:srgbClr val="C2EDF5"/>
            </a:solidFill>
            <a:prstDash val="solid"/>
          </a:ln>
        </p:spPr>
        <p:txBody>
          <a:bodyPr/>
          <a:lstStyle/>
          <a:p>
            <a:endParaRPr lang="en-US"/>
          </a:p>
        </p:txBody>
      </p:sp>
      <p:sp>
        <p:nvSpPr>
          <p:cNvPr id="10" name="Shape 7"/>
          <p:cNvSpPr/>
          <p:nvPr/>
        </p:nvSpPr>
        <p:spPr>
          <a:xfrm>
            <a:off x="7529036" y="2210157"/>
            <a:ext cx="91440" cy="1770102"/>
          </a:xfrm>
          <a:prstGeom prst="roundRect">
            <a:avLst>
              <a:gd name="adj" fmla="val 86289"/>
            </a:avLst>
          </a:prstGeom>
          <a:solidFill>
            <a:srgbClr val="C2EDF5"/>
          </a:solidFill>
          <a:ln/>
        </p:spPr>
        <p:txBody>
          <a:bodyPr/>
          <a:lstStyle/>
          <a:p>
            <a:endParaRPr lang="en-US"/>
          </a:p>
        </p:txBody>
      </p:sp>
      <p:sp>
        <p:nvSpPr>
          <p:cNvPr id="11" name="Text 8"/>
          <p:cNvSpPr/>
          <p:nvPr/>
        </p:nvSpPr>
        <p:spPr>
          <a:xfrm>
            <a:off x="7831098" y="2420779"/>
            <a:ext cx="3496866" cy="293489"/>
          </a:xfrm>
          <a:prstGeom prst="rect">
            <a:avLst/>
          </a:prstGeom>
          <a:noFill/>
          <a:ln/>
        </p:spPr>
        <p:txBody>
          <a:bodyPr wrap="none" lIns="0" tIns="0" rIns="0" bIns="0" rtlCol="0" anchor="t"/>
          <a:lstStyle/>
          <a:p>
            <a:pPr marL="0" indent="0" algn="l">
              <a:lnSpc>
                <a:spcPts val="2300"/>
              </a:lnSpc>
              <a:buNone/>
            </a:pPr>
            <a:r>
              <a:rPr lang="en-US" sz="1800" b="1">
                <a:solidFill>
                  <a:srgbClr val="1C2230"/>
                </a:solidFill>
                <a:latin typeface="Poppins Bold" pitchFamily="34" charset="0"/>
                <a:ea typeface="Poppins Bold" pitchFamily="34" charset="-122"/>
                <a:cs typeface="Poppins Bold" pitchFamily="34" charset="-120"/>
              </a:rPr>
              <a:t>Observe Seasoned Attorneys</a:t>
            </a:r>
            <a:endParaRPr lang="en-US" sz="1800"/>
          </a:p>
        </p:txBody>
      </p:sp>
      <p:sp>
        <p:nvSpPr>
          <p:cNvPr id="12" name="Text 9"/>
          <p:cNvSpPr/>
          <p:nvPr/>
        </p:nvSpPr>
        <p:spPr>
          <a:xfrm>
            <a:off x="7831098" y="2892028"/>
            <a:ext cx="5844897" cy="877610"/>
          </a:xfrm>
          <a:prstGeom prst="rect">
            <a:avLst/>
          </a:prstGeom>
          <a:noFill/>
          <a:ln/>
        </p:spPr>
        <p:txBody>
          <a:bodyPr wrap="square" lIns="0" tIns="0" rIns="0" bIns="0" rtlCol="0" anchor="t"/>
          <a:lstStyle/>
          <a:p>
            <a:pPr marL="0" indent="0" algn="l">
              <a:lnSpc>
                <a:spcPts val="2300"/>
              </a:lnSpc>
              <a:buNone/>
            </a:pPr>
            <a:r>
              <a:rPr lang="en-US" sz="1450">
                <a:solidFill>
                  <a:srgbClr val="1C2230"/>
                </a:solidFill>
                <a:latin typeface="Inter" pitchFamily="34" charset="0"/>
                <a:ea typeface="Inter" pitchFamily="34" charset="-122"/>
                <a:cs typeface="Inter" pitchFamily="34" charset="-120"/>
              </a:rPr>
              <a:t>Sit in on client meetings, especially potential new client (PNC) consultations, with seasoned lawyers. Watch how experienced lawyers maintain empathy while setting boundaries.</a:t>
            </a:r>
            <a:endParaRPr lang="en-US" sz="1450"/>
          </a:p>
        </p:txBody>
      </p:sp>
      <p:sp>
        <p:nvSpPr>
          <p:cNvPr id="13" name="Shape 10"/>
          <p:cNvSpPr/>
          <p:nvPr/>
        </p:nvSpPr>
        <p:spPr>
          <a:xfrm>
            <a:off x="7551896" y="4158020"/>
            <a:ext cx="6334720" cy="1477566"/>
          </a:xfrm>
          <a:prstGeom prst="roundRect">
            <a:avLst>
              <a:gd name="adj" fmla="val 7426"/>
            </a:avLst>
          </a:prstGeom>
          <a:solidFill>
            <a:srgbClr val="FFFFFF"/>
          </a:solidFill>
          <a:ln w="22860">
            <a:solidFill>
              <a:srgbClr val="4BE9A7"/>
            </a:solidFill>
            <a:prstDash val="solid"/>
          </a:ln>
        </p:spPr>
        <p:txBody>
          <a:bodyPr/>
          <a:lstStyle/>
          <a:p>
            <a:endParaRPr lang="en-US"/>
          </a:p>
        </p:txBody>
      </p:sp>
      <p:sp>
        <p:nvSpPr>
          <p:cNvPr id="14" name="Shape 11"/>
          <p:cNvSpPr/>
          <p:nvPr/>
        </p:nvSpPr>
        <p:spPr>
          <a:xfrm>
            <a:off x="7529036" y="4158020"/>
            <a:ext cx="91440" cy="1477566"/>
          </a:xfrm>
          <a:prstGeom prst="roundRect">
            <a:avLst>
              <a:gd name="adj" fmla="val 86289"/>
            </a:avLst>
          </a:prstGeom>
          <a:solidFill>
            <a:srgbClr val="4BE9A7"/>
          </a:solidFill>
          <a:ln/>
        </p:spPr>
        <p:txBody>
          <a:bodyPr/>
          <a:lstStyle/>
          <a:p>
            <a:endParaRPr lang="en-US"/>
          </a:p>
        </p:txBody>
      </p:sp>
      <p:sp>
        <p:nvSpPr>
          <p:cNvPr id="15" name="Text 12"/>
          <p:cNvSpPr/>
          <p:nvPr/>
        </p:nvSpPr>
        <p:spPr>
          <a:xfrm>
            <a:off x="7831098" y="4368641"/>
            <a:ext cx="2662357" cy="293489"/>
          </a:xfrm>
          <a:prstGeom prst="rect">
            <a:avLst/>
          </a:prstGeom>
          <a:noFill/>
          <a:ln/>
        </p:spPr>
        <p:txBody>
          <a:bodyPr wrap="none" lIns="0" tIns="0" rIns="0" bIns="0" rtlCol="0" anchor="t"/>
          <a:lstStyle/>
          <a:p>
            <a:pPr marL="0" indent="0" algn="l">
              <a:lnSpc>
                <a:spcPts val="2300"/>
              </a:lnSpc>
              <a:buNone/>
            </a:pPr>
            <a:r>
              <a:rPr lang="en-US" sz="1800" b="1">
                <a:solidFill>
                  <a:srgbClr val="1C2230"/>
                </a:solidFill>
                <a:latin typeface="Poppins Bold" pitchFamily="34" charset="0"/>
                <a:ea typeface="Poppins Bold" pitchFamily="34" charset="-122"/>
                <a:cs typeface="Poppins Bold" pitchFamily="34" charset="-120"/>
              </a:rPr>
              <a:t>Document Skeptically</a:t>
            </a:r>
            <a:endParaRPr lang="en-US" sz="1800"/>
          </a:p>
        </p:txBody>
      </p:sp>
      <p:sp>
        <p:nvSpPr>
          <p:cNvPr id="16" name="Text 13"/>
          <p:cNvSpPr/>
          <p:nvPr/>
        </p:nvSpPr>
        <p:spPr>
          <a:xfrm>
            <a:off x="7831098" y="4839891"/>
            <a:ext cx="5844897" cy="585073"/>
          </a:xfrm>
          <a:prstGeom prst="rect">
            <a:avLst/>
          </a:prstGeom>
          <a:noFill/>
          <a:ln/>
        </p:spPr>
        <p:txBody>
          <a:bodyPr wrap="square" lIns="0" tIns="0" rIns="0" bIns="0" rtlCol="0" anchor="t"/>
          <a:lstStyle/>
          <a:p>
            <a:pPr marL="0" indent="0" algn="l">
              <a:lnSpc>
                <a:spcPts val="2300"/>
              </a:lnSpc>
              <a:buNone/>
            </a:pPr>
            <a:r>
              <a:rPr lang="en-US" sz="1450">
                <a:solidFill>
                  <a:srgbClr val="1C2230"/>
                </a:solidFill>
                <a:latin typeface="Inter" pitchFamily="34" charset="0"/>
                <a:ea typeface="Inter" pitchFamily="34" charset="-122"/>
                <a:cs typeface="Inter" pitchFamily="34" charset="-120"/>
              </a:rPr>
              <a:t>Verify your client's version of events. Ask probing questions. Get documentation for everything.</a:t>
            </a:r>
            <a:endParaRPr lang="en-US" sz="1450"/>
          </a:p>
        </p:txBody>
      </p:sp>
      <p:sp>
        <p:nvSpPr>
          <p:cNvPr id="17" name="Shape 14"/>
          <p:cNvSpPr/>
          <p:nvPr/>
        </p:nvSpPr>
        <p:spPr>
          <a:xfrm>
            <a:off x="7551896" y="5813346"/>
            <a:ext cx="6334720" cy="1477566"/>
          </a:xfrm>
          <a:prstGeom prst="roundRect">
            <a:avLst>
              <a:gd name="adj" fmla="val 7426"/>
            </a:avLst>
          </a:prstGeom>
          <a:solidFill>
            <a:srgbClr val="FFFFFF"/>
          </a:solidFill>
          <a:ln w="22860">
            <a:solidFill>
              <a:srgbClr val="F5E256"/>
            </a:solidFill>
            <a:prstDash val="solid"/>
          </a:ln>
        </p:spPr>
        <p:txBody>
          <a:bodyPr/>
          <a:lstStyle/>
          <a:p>
            <a:endParaRPr lang="en-US"/>
          </a:p>
        </p:txBody>
      </p:sp>
      <p:sp>
        <p:nvSpPr>
          <p:cNvPr id="18" name="Shape 15"/>
          <p:cNvSpPr/>
          <p:nvPr/>
        </p:nvSpPr>
        <p:spPr>
          <a:xfrm>
            <a:off x="7529036" y="5813346"/>
            <a:ext cx="91440" cy="1477566"/>
          </a:xfrm>
          <a:prstGeom prst="roundRect">
            <a:avLst>
              <a:gd name="adj" fmla="val 86289"/>
            </a:avLst>
          </a:prstGeom>
          <a:solidFill>
            <a:srgbClr val="F5E256"/>
          </a:solidFill>
          <a:ln/>
        </p:spPr>
        <p:txBody>
          <a:bodyPr/>
          <a:lstStyle/>
          <a:p>
            <a:endParaRPr lang="en-US"/>
          </a:p>
        </p:txBody>
      </p:sp>
      <p:sp>
        <p:nvSpPr>
          <p:cNvPr id="19" name="Text 16"/>
          <p:cNvSpPr/>
          <p:nvPr/>
        </p:nvSpPr>
        <p:spPr>
          <a:xfrm>
            <a:off x="7831098" y="6023967"/>
            <a:ext cx="2558177" cy="293489"/>
          </a:xfrm>
          <a:prstGeom prst="rect">
            <a:avLst/>
          </a:prstGeom>
          <a:noFill/>
          <a:ln/>
        </p:spPr>
        <p:txBody>
          <a:bodyPr wrap="none" lIns="0" tIns="0" rIns="0" bIns="0" rtlCol="0" anchor="t"/>
          <a:lstStyle/>
          <a:p>
            <a:pPr marL="0" indent="0" algn="l">
              <a:lnSpc>
                <a:spcPts val="2300"/>
              </a:lnSpc>
              <a:buNone/>
            </a:pPr>
            <a:r>
              <a:rPr lang="en-US" sz="1800" b="1">
                <a:solidFill>
                  <a:srgbClr val="1C2230"/>
                </a:solidFill>
                <a:latin typeface="Poppins Bold" pitchFamily="34" charset="0"/>
                <a:ea typeface="Poppins Bold" pitchFamily="34" charset="-122"/>
                <a:cs typeface="Poppins Bold" pitchFamily="34" charset="-120"/>
              </a:rPr>
              <a:t>Maintain Perspective</a:t>
            </a:r>
            <a:endParaRPr lang="en-US" sz="1800"/>
          </a:p>
        </p:txBody>
      </p:sp>
      <p:sp>
        <p:nvSpPr>
          <p:cNvPr id="20" name="Text 17"/>
          <p:cNvSpPr/>
          <p:nvPr/>
        </p:nvSpPr>
        <p:spPr>
          <a:xfrm>
            <a:off x="7831098" y="6495217"/>
            <a:ext cx="5844897" cy="585073"/>
          </a:xfrm>
          <a:prstGeom prst="rect">
            <a:avLst/>
          </a:prstGeom>
          <a:noFill/>
          <a:ln/>
        </p:spPr>
        <p:txBody>
          <a:bodyPr wrap="square" lIns="0" tIns="0" rIns="0" bIns="0" rtlCol="0" anchor="t"/>
          <a:lstStyle/>
          <a:p>
            <a:pPr marL="0" indent="0" algn="l">
              <a:lnSpc>
                <a:spcPts val="2300"/>
              </a:lnSpc>
              <a:buNone/>
            </a:pPr>
            <a:r>
              <a:rPr lang="en-US" sz="1450">
                <a:solidFill>
                  <a:srgbClr val="1C2230"/>
                </a:solidFill>
                <a:latin typeface="Inter" pitchFamily="34" charset="0"/>
                <a:ea typeface="Inter" pitchFamily="34" charset="-122"/>
                <a:cs typeface="Inter" pitchFamily="34" charset="-120"/>
              </a:rPr>
              <a:t>Remind yourself daily: you're their advocate, not their therapist, friend, or family member.</a:t>
            </a:r>
            <a:endParaRPr lang="en-US" sz="145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Shape 0"/>
          <p:cNvSpPr/>
          <p:nvPr/>
        </p:nvSpPr>
        <p:spPr>
          <a:xfrm>
            <a:off x="793790" y="1514594"/>
            <a:ext cx="1315283" cy="373142"/>
          </a:xfrm>
          <a:prstGeom prst="roundRect">
            <a:avLst>
              <a:gd name="adj" fmla="val 17872"/>
            </a:avLst>
          </a:prstGeom>
          <a:solidFill>
            <a:srgbClr val="DFE3EC"/>
          </a:solidFill>
          <a:ln/>
        </p:spPr>
        <p:txBody>
          <a:bodyPr/>
          <a:lstStyle/>
          <a:p>
            <a:endParaRPr lang="en-US"/>
          </a:p>
        </p:txBody>
      </p:sp>
      <p:pic>
        <p:nvPicPr>
          <p:cNvPr id="3" name="Image 0"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12852" y="1621750"/>
            <a:ext cx="158710" cy="158710"/>
          </a:xfrm>
          <a:prstGeom prst="rect">
            <a:avLst/>
          </a:prstGeom>
        </p:spPr>
      </p:pic>
      <p:sp>
        <p:nvSpPr>
          <p:cNvPr id="4" name="Text 1"/>
          <p:cNvSpPr/>
          <p:nvPr/>
        </p:nvSpPr>
        <p:spPr>
          <a:xfrm>
            <a:off x="1150858" y="1574125"/>
            <a:ext cx="839152" cy="254079"/>
          </a:xfrm>
          <a:prstGeom prst="rect">
            <a:avLst/>
          </a:prstGeom>
          <a:noFill/>
          <a:ln/>
        </p:spPr>
        <p:txBody>
          <a:bodyPr wrap="none" lIns="0" tIns="0" rIns="0" bIns="0" rtlCol="0" anchor="t"/>
          <a:lstStyle/>
          <a:p>
            <a:pPr marL="0" indent="0" algn="l">
              <a:lnSpc>
                <a:spcPts val="2000"/>
              </a:lnSpc>
              <a:buNone/>
            </a:pPr>
            <a:r>
              <a:rPr lang="en-US" sz="1250">
                <a:solidFill>
                  <a:srgbClr val="1C2230"/>
                </a:solidFill>
                <a:latin typeface="Inter" pitchFamily="34" charset="0"/>
                <a:ea typeface="Inter" pitchFamily="34" charset="-122"/>
                <a:cs typeface="Inter" pitchFamily="34" charset="-120"/>
              </a:rPr>
              <a:t>LESSON 10</a:t>
            </a:r>
            <a:endParaRPr lang="en-US" sz="1250"/>
          </a:p>
        </p:txBody>
      </p:sp>
      <p:sp>
        <p:nvSpPr>
          <p:cNvPr id="5" name="Text 2"/>
          <p:cNvSpPr/>
          <p:nvPr/>
        </p:nvSpPr>
        <p:spPr>
          <a:xfrm>
            <a:off x="793790" y="1967032"/>
            <a:ext cx="13042821" cy="1240155"/>
          </a:xfrm>
          <a:prstGeom prst="rect">
            <a:avLst/>
          </a:prstGeom>
          <a:noFill/>
          <a:ln/>
        </p:spPr>
        <p:txBody>
          <a:bodyPr wrap="square" lIns="0" tIns="0" rIns="0" bIns="0" rtlCol="0" anchor="t"/>
          <a:lstStyle/>
          <a:p>
            <a:pPr marL="0" indent="0" algn="l">
              <a:lnSpc>
                <a:spcPts val="4850"/>
              </a:lnSpc>
              <a:buNone/>
            </a:pPr>
            <a:r>
              <a:rPr lang="en-US" sz="3900" b="1">
                <a:solidFill>
                  <a:srgbClr val="F2600C"/>
                </a:solidFill>
                <a:latin typeface="Poppins Bold" pitchFamily="34" charset="0"/>
                <a:ea typeface="Poppins Bold" pitchFamily="34" charset="-122"/>
                <a:cs typeface="Poppins Bold" pitchFamily="34" charset="-120"/>
              </a:rPr>
              <a:t>The Court Clerk Is the Most Powerful Person in the Courthouse</a:t>
            </a:r>
            <a:endParaRPr lang="en-US" sz="3900"/>
          </a:p>
        </p:txBody>
      </p:sp>
      <p:sp>
        <p:nvSpPr>
          <p:cNvPr id="6" name="Text 3"/>
          <p:cNvSpPr/>
          <p:nvPr/>
        </p:nvSpPr>
        <p:spPr>
          <a:xfrm>
            <a:off x="793790" y="3504843"/>
            <a:ext cx="13042821" cy="635079"/>
          </a:xfrm>
          <a:prstGeom prst="rect">
            <a:avLst/>
          </a:prstGeom>
          <a:noFill/>
          <a:ln/>
        </p:spPr>
        <p:txBody>
          <a:bodyPr wrap="square" lIns="0" tIns="0" rIns="0" bIns="0" rtlCol="0" anchor="t"/>
          <a:lstStyle/>
          <a:p>
            <a:pPr marL="0" indent="0" algn="l">
              <a:lnSpc>
                <a:spcPts val="2500"/>
              </a:lnSpc>
              <a:buNone/>
            </a:pPr>
            <a:r>
              <a:rPr lang="en-US" sz="1550">
                <a:solidFill>
                  <a:srgbClr val="1C2230"/>
                </a:solidFill>
                <a:latin typeface="Inter" pitchFamily="34" charset="0"/>
                <a:ea typeface="Inter" pitchFamily="34" charset="-122"/>
                <a:cs typeface="Inter" pitchFamily="34" charset="-120"/>
              </a:rPr>
              <a:t>Judges have authority, but court clerks and coordinators control access and information. They manage schedules, handle filings, know the judge's preferences, and can make your life significantly easier, or harder.</a:t>
            </a:r>
            <a:endParaRPr lang="en-US" sz="1550"/>
          </a:p>
        </p:txBody>
      </p:sp>
      <p:sp>
        <p:nvSpPr>
          <p:cNvPr id="7" name="Text 4"/>
          <p:cNvSpPr/>
          <p:nvPr/>
        </p:nvSpPr>
        <p:spPr>
          <a:xfrm>
            <a:off x="793790" y="4363164"/>
            <a:ext cx="13042821" cy="635079"/>
          </a:xfrm>
          <a:prstGeom prst="rect">
            <a:avLst/>
          </a:prstGeom>
          <a:noFill/>
          <a:ln/>
        </p:spPr>
        <p:txBody>
          <a:bodyPr wrap="square" lIns="0" tIns="0" rIns="0" bIns="0" rtlCol="0" anchor="t"/>
          <a:lstStyle/>
          <a:p>
            <a:pPr marL="0" indent="0" algn="l">
              <a:lnSpc>
                <a:spcPts val="2500"/>
              </a:lnSpc>
              <a:buNone/>
            </a:pPr>
            <a:r>
              <a:rPr lang="en-US" sz="1550">
                <a:solidFill>
                  <a:srgbClr val="1C2230"/>
                </a:solidFill>
                <a:latin typeface="Inter" pitchFamily="34" charset="0"/>
                <a:ea typeface="Inter" pitchFamily="34" charset="-122"/>
                <a:cs typeface="Inter" pitchFamily="34" charset="-120"/>
              </a:rPr>
              <a:t>Smart attorneys cultivate respectful relationships with court staff. Learn their names. Thank them for their help. Be patient when they're overwhelmed. These small courtesies will pay dividends when you need a favor or critical information.</a:t>
            </a:r>
            <a:endParaRPr lang="en-US" sz="1550"/>
          </a:p>
        </p:txBody>
      </p:sp>
      <p:sp>
        <p:nvSpPr>
          <p:cNvPr id="8" name="Text 5"/>
          <p:cNvSpPr/>
          <p:nvPr/>
        </p:nvSpPr>
        <p:spPr>
          <a:xfrm>
            <a:off x="793790" y="5221486"/>
            <a:ext cx="13042821" cy="635079"/>
          </a:xfrm>
          <a:prstGeom prst="rect">
            <a:avLst/>
          </a:prstGeom>
          <a:noFill/>
          <a:ln/>
        </p:spPr>
        <p:txBody>
          <a:bodyPr wrap="square" lIns="0" tIns="0" rIns="0" bIns="0" rtlCol="0" anchor="t"/>
          <a:lstStyle/>
          <a:p>
            <a:pPr marL="0" indent="0" algn="l">
              <a:lnSpc>
                <a:spcPts val="2500"/>
              </a:lnSpc>
              <a:buNone/>
            </a:pPr>
            <a:r>
              <a:rPr lang="en-US" sz="1550">
                <a:solidFill>
                  <a:srgbClr val="1C2230"/>
                </a:solidFill>
                <a:latin typeface="Inter" pitchFamily="34" charset="0"/>
                <a:ea typeface="Inter" pitchFamily="34" charset="-122"/>
                <a:cs typeface="Inter" pitchFamily="34" charset="-120"/>
              </a:rPr>
              <a:t>This principle applies equally to support staff at your own firm. Paralegals and assistants are the backbone of every successful law practice. Attorneys who are shocked when they can't keep staff should look in the mirror—the call is coming from inside the house.</a:t>
            </a:r>
            <a:endParaRPr lang="en-US" sz="1550"/>
          </a:p>
        </p:txBody>
      </p:sp>
      <p:sp>
        <p:nvSpPr>
          <p:cNvPr id="9" name="Text 6"/>
          <p:cNvSpPr/>
          <p:nvPr/>
        </p:nvSpPr>
        <p:spPr>
          <a:xfrm>
            <a:off x="793790" y="6079808"/>
            <a:ext cx="13042821" cy="635079"/>
          </a:xfrm>
          <a:prstGeom prst="rect">
            <a:avLst/>
          </a:prstGeom>
          <a:noFill/>
          <a:ln/>
        </p:spPr>
        <p:txBody>
          <a:bodyPr wrap="square" lIns="0" tIns="0" rIns="0" bIns="0" rtlCol="0" anchor="t"/>
          <a:lstStyle/>
          <a:p>
            <a:pPr marL="0" indent="0" algn="l">
              <a:lnSpc>
                <a:spcPts val="2500"/>
              </a:lnSpc>
              <a:buNone/>
            </a:pPr>
            <a:r>
              <a:rPr lang="en-US" sz="1550">
                <a:solidFill>
                  <a:srgbClr val="1C2230"/>
                </a:solidFill>
                <a:latin typeface="Inter" pitchFamily="34" charset="0"/>
                <a:ea typeface="Inter" pitchFamily="34" charset="-122"/>
                <a:cs typeface="Inter" pitchFamily="34" charset="-120"/>
              </a:rPr>
              <a:t>People generally don't quit bad jobs; they quit bad managers. If you end up having people report to you, you HAVE TO work on becoming a good boss. Leadership skills aren't innate, they're learned, and they're essential for building a sustainable practice.</a:t>
            </a:r>
            <a:endParaRPr lang="en-US" sz="155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Shape 0"/>
          <p:cNvSpPr/>
          <p:nvPr/>
        </p:nvSpPr>
        <p:spPr>
          <a:xfrm>
            <a:off x="793790" y="1192054"/>
            <a:ext cx="1279684" cy="373142"/>
          </a:xfrm>
          <a:prstGeom prst="roundRect">
            <a:avLst>
              <a:gd name="adj" fmla="val 17872"/>
            </a:avLst>
          </a:prstGeom>
          <a:solidFill>
            <a:srgbClr val="DFE3EC"/>
          </a:solidFill>
          <a:ln/>
        </p:spPr>
        <p:txBody>
          <a:bodyPr/>
          <a:lstStyle/>
          <a:p>
            <a:endParaRPr lang="en-US"/>
          </a:p>
        </p:txBody>
      </p:sp>
      <p:pic>
        <p:nvPicPr>
          <p:cNvPr id="3" name="Image 0"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12852" y="1299210"/>
            <a:ext cx="158710" cy="158710"/>
          </a:xfrm>
          <a:prstGeom prst="rect">
            <a:avLst/>
          </a:prstGeom>
        </p:spPr>
      </p:pic>
      <p:sp>
        <p:nvSpPr>
          <p:cNvPr id="4" name="Text 1"/>
          <p:cNvSpPr/>
          <p:nvPr/>
        </p:nvSpPr>
        <p:spPr>
          <a:xfrm>
            <a:off x="1150858" y="1251585"/>
            <a:ext cx="803553" cy="254079"/>
          </a:xfrm>
          <a:prstGeom prst="rect">
            <a:avLst/>
          </a:prstGeom>
          <a:noFill/>
          <a:ln/>
        </p:spPr>
        <p:txBody>
          <a:bodyPr wrap="none" lIns="0" tIns="0" rIns="0" bIns="0" rtlCol="0" anchor="t"/>
          <a:lstStyle/>
          <a:p>
            <a:pPr marL="0" indent="0" algn="l">
              <a:lnSpc>
                <a:spcPts val="2000"/>
              </a:lnSpc>
              <a:buNone/>
            </a:pPr>
            <a:r>
              <a:rPr lang="en-US" sz="1250">
                <a:solidFill>
                  <a:srgbClr val="1C2230"/>
                </a:solidFill>
                <a:latin typeface="Inter" pitchFamily="34" charset="0"/>
                <a:ea typeface="Inter" pitchFamily="34" charset="-122"/>
                <a:cs typeface="Inter" pitchFamily="34" charset="-120"/>
              </a:rPr>
              <a:t>LESSON 11</a:t>
            </a:r>
            <a:endParaRPr lang="en-US" sz="1250"/>
          </a:p>
        </p:txBody>
      </p:sp>
      <p:sp>
        <p:nvSpPr>
          <p:cNvPr id="5" name="Text 2"/>
          <p:cNvSpPr/>
          <p:nvPr/>
        </p:nvSpPr>
        <p:spPr>
          <a:xfrm>
            <a:off x="793790" y="1644491"/>
            <a:ext cx="11038046" cy="620078"/>
          </a:xfrm>
          <a:prstGeom prst="rect">
            <a:avLst/>
          </a:prstGeom>
          <a:noFill/>
          <a:ln/>
        </p:spPr>
        <p:txBody>
          <a:bodyPr wrap="none" lIns="0" tIns="0" rIns="0" bIns="0" rtlCol="0" anchor="t"/>
          <a:lstStyle/>
          <a:p>
            <a:pPr marL="0" indent="0" algn="l">
              <a:lnSpc>
                <a:spcPts val="4850"/>
              </a:lnSpc>
              <a:buNone/>
            </a:pPr>
            <a:r>
              <a:rPr lang="en-US" sz="3900" b="1">
                <a:solidFill>
                  <a:srgbClr val="F2600C"/>
                </a:solidFill>
                <a:latin typeface="Poppins Bold" pitchFamily="34" charset="0"/>
                <a:ea typeface="Poppins Bold" pitchFamily="34" charset="-122"/>
                <a:cs typeface="Poppins Bold" pitchFamily="34" charset="-120"/>
              </a:rPr>
              <a:t>Don't Mess Around With Your Trust Account</a:t>
            </a:r>
            <a:endParaRPr lang="en-US" sz="3900"/>
          </a:p>
        </p:txBody>
      </p:sp>
      <p:sp>
        <p:nvSpPr>
          <p:cNvPr id="6" name="Shape 3"/>
          <p:cNvSpPr/>
          <p:nvPr/>
        </p:nvSpPr>
        <p:spPr>
          <a:xfrm>
            <a:off x="650915" y="2562225"/>
            <a:ext cx="4536043" cy="4475202"/>
          </a:xfrm>
          <a:prstGeom prst="roundRect">
            <a:avLst>
              <a:gd name="adj" fmla="val 3193"/>
            </a:avLst>
          </a:prstGeom>
          <a:solidFill>
            <a:srgbClr val="F2600C"/>
          </a:solidFill>
          <a:ln/>
        </p:spPr>
        <p:txBody>
          <a:bodyPr/>
          <a:lstStyle/>
          <a:p>
            <a:endParaRPr lang="en-US"/>
          </a:p>
        </p:txBody>
      </p:sp>
      <p:sp>
        <p:nvSpPr>
          <p:cNvPr id="7" name="Text 4"/>
          <p:cNvSpPr/>
          <p:nvPr/>
        </p:nvSpPr>
        <p:spPr>
          <a:xfrm>
            <a:off x="849273" y="2760583"/>
            <a:ext cx="4139327" cy="992267"/>
          </a:xfrm>
          <a:prstGeom prst="rect">
            <a:avLst/>
          </a:prstGeom>
          <a:noFill/>
          <a:ln/>
        </p:spPr>
        <p:txBody>
          <a:bodyPr wrap="square" lIns="0" tIns="0" rIns="0" bIns="0" rtlCol="0" anchor="t"/>
          <a:lstStyle/>
          <a:p>
            <a:pPr marL="0" indent="0" algn="l">
              <a:lnSpc>
                <a:spcPts val="3900"/>
              </a:lnSpc>
              <a:buNone/>
            </a:pPr>
            <a:r>
              <a:rPr lang="en-US" sz="3100" b="1">
                <a:solidFill>
                  <a:srgbClr val="000000"/>
                </a:solidFill>
                <a:latin typeface="Poppins Bold" pitchFamily="34" charset="0"/>
                <a:ea typeface="Poppins Bold" pitchFamily="34" charset="-122"/>
                <a:cs typeface="Poppins Bold" pitchFamily="34" charset="-120"/>
              </a:rPr>
              <a:t>This Is Not Negotiable</a:t>
            </a:r>
            <a:endParaRPr lang="en-US" sz="3100"/>
          </a:p>
        </p:txBody>
      </p:sp>
      <p:sp>
        <p:nvSpPr>
          <p:cNvPr id="8" name="Text 5"/>
          <p:cNvSpPr/>
          <p:nvPr/>
        </p:nvSpPr>
        <p:spPr>
          <a:xfrm>
            <a:off x="849273" y="3951208"/>
            <a:ext cx="4139327" cy="952619"/>
          </a:xfrm>
          <a:prstGeom prst="rect">
            <a:avLst/>
          </a:prstGeom>
          <a:noFill/>
          <a:ln/>
        </p:spPr>
        <p:txBody>
          <a:bodyPr wrap="square" lIns="0" tIns="0" rIns="0" bIns="0" rtlCol="0" anchor="t"/>
          <a:lstStyle/>
          <a:p>
            <a:pPr marL="0" indent="0" algn="l">
              <a:lnSpc>
                <a:spcPts val="2500"/>
              </a:lnSpc>
              <a:buNone/>
            </a:pPr>
            <a:r>
              <a:rPr lang="en-US" sz="1550">
                <a:solidFill>
                  <a:srgbClr val="000000"/>
                </a:solidFill>
                <a:latin typeface="Inter" pitchFamily="34" charset="0"/>
                <a:ea typeface="Inter" pitchFamily="34" charset="-122"/>
                <a:cs typeface="Inter" pitchFamily="34" charset="-120"/>
              </a:rPr>
              <a:t>Trust account violations are among the most serious ethical breaches an attorney can commit. They will end your career.</a:t>
            </a:r>
            <a:endParaRPr lang="en-US" sz="1550"/>
          </a:p>
        </p:txBody>
      </p:sp>
      <p:sp>
        <p:nvSpPr>
          <p:cNvPr id="9" name="Text 6"/>
          <p:cNvSpPr/>
          <p:nvPr/>
        </p:nvSpPr>
        <p:spPr>
          <a:xfrm>
            <a:off x="5535811" y="2740819"/>
            <a:ext cx="8308300" cy="952619"/>
          </a:xfrm>
          <a:prstGeom prst="rect">
            <a:avLst/>
          </a:prstGeom>
          <a:noFill/>
          <a:ln/>
        </p:spPr>
        <p:txBody>
          <a:bodyPr wrap="square" lIns="0" tIns="0" rIns="0" bIns="0" rtlCol="0" anchor="t"/>
          <a:lstStyle/>
          <a:p>
            <a:pPr marL="0" indent="0" algn="l">
              <a:lnSpc>
                <a:spcPts val="2500"/>
              </a:lnSpc>
              <a:buNone/>
            </a:pPr>
            <a:r>
              <a:rPr lang="en-US" sz="1550">
                <a:solidFill>
                  <a:srgbClr val="1C2230"/>
                </a:solidFill>
                <a:latin typeface="Inter" pitchFamily="34" charset="0"/>
                <a:ea typeface="Inter" pitchFamily="34" charset="-122"/>
                <a:cs typeface="Inter" pitchFamily="34" charset="-120"/>
              </a:rPr>
              <a:t>Your client trust account holds money that doesn't belong to you. Every state has strict rules about how these funds must be handled, and violations can result in disbarment—permanently.</a:t>
            </a:r>
            <a:endParaRPr lang="en-US" sz="1550"/>
          </a:p>
        </p:txBody>
      </p:sp>
      <p:sp>
        <p:nvSpPr>
          <p:cNvPr id="10" name="Text 7"/>
          <p:cNvSpPr/>
          <p:nvPr/>
        </p:nvSpPr>
        <p:spPr>
          <a:xfrm>
            <a:off x="5535811" y="3872032"/>
            <a:ext cx="8308300" cy="635079"/>
          </a:xfrm>
          <a:prstGeom prst="rect">
            <a:avLst/>
          </a:prstGeom>
          <a:noFill/>
          <a:ln/>
        </p:spPr>
        <p:txBody>
          <a:bodyPr wrap="square" lIns="0" tIns="0" rIns="0" bIns="0" rtlCol="0" anchor="t"/>
          <a:lstStyle/>
          <a:p>
            <a:pPr marL="0" indent="0" algn="l">
              <a:lnSpc>
                <a:spcPts val="2500"/>
              </a:lnSpc>
              <a:buNone/>
            </a:pPr>
            <a:r>
              <a:rPr lang="en-US" sz="1550">
                <a:solidFill>
                  <a:srgbClr val="1C2230"/>
                </a:solidFill>
                <a:latin typeface="Inter" pitchFamily="34" charset="0"/>
                <a:ea typeface="Inter" pitchFamily="34" charset="-122"/>
                <a:cs typeface="Inter" pitchFamily="34" charset="-120"/>
              </a:rPr>
              <a:t>One of my law school classmates is now a convicted felon because of trust account violations. This isn't hypothetical. It happens.</a:t>
            </a:r>
            <a:endParaRPr lang="en-US" sz="1550"/>
          </a:p>
        </p:txBody>
      </p:sp>
      <p:sp>
        <p:nvSpPr>
          <p:cNvPr id="11" name="Text 8"/>
          <p:cNvSpPr/>
          <p:nvPr/>
        </p:nvSpPr>
        <p:spPr>
          <a:xfrm>
            <a:off x="5535811" y="4685705"/>
            <a:ext cx="8308300" cy="1270159"/>
          </a:xfrm>
          <a:prstGeom prst="rect">
            <a:avLst/>
          </a:prstGeom>
          <a:noFill/>
          <a:ln/>
        </p:spPr>
        <p:txBody>
          <a:bodyPr wrap="square" lIns="0" tIns="0" rIns="0" bIns="0" rtlCol="0" anchor="t"/>
          <a:lstStyle/>
          <a:p>
            <a:pPr marL="0" indent="0" algn="l">
              <a:lnSpc>
                <a:spcPts val="2500"/>
              </a:lnSpc>
              <a:buNone/>
            </a:pPr>
            <a:r>
              <a:rPr lang="en-US" sz="1550">
                <a:solidFill>
                  <a:srgbClr val="1C2230"/>
                </a:solidFill>
                <a:latin typeface="Inter" pitchFamily="34" charset="0"/>
                <a:ea typeface="Inter" pitchFamily="34" charset="-122"/>
                <a:cs typeface="Inter" pitchFamily="34" charset="-120"/>
              </a:rPr>
              <a:t>If you're unsure about trust account rules, consult your state bar's ethics hotline. Take CLE courses on trust accounting. Use practice management software with built-in trust accounting features that help prevent mistakes. The stakes are simply too high to be careless.</a:t>
            </a:r>
            <a:endParaRPr lang="en-US" sz="1550"/>
          </a:p>
        </p:txBody>
      </p:sp>
      <p:sp>
        <p:nvSpPr>
          <p:cNvPr id="12" name="Text 9"/>
          <p:cNvSpPr/>
          <p:nvPr/>
        </p:nvSpPr>
        <p:spPr>
          <a:xfrm>
            <a:off x="5833467" y="6179106"/>
            <a:ext cx="8010644" cy="635079"/>
          </a:xfrm>
          <a:prstGeom prst="rect">
            <a:avLst/>
          </a:prstGeom>
          <a:noFill/>
          <a:ln/>
        </p:spPr>
        <p:txBody>
          <a:bodyPr wrap="square" lIns="0" tIns="0" rIns="0" bIns="0" rtlCol="0" anchor="t"/>
          <a:lstStyle/>
          <a:p>
            <a:pPr marL="0" indent="0" algn="l">
              <a:lnSpc>
                <a:spcPts val="2500"/>
              </a:lnSpc>
              <a:buNone/>
            </a:pPr>
            <a:r>
              <a:rPr lang="en-US" sz="1550">
                <a:solidFill>
                  <a:srgbClr val="1C2230"/>
                </a:solidFill>
                <a:latin typeface="Inter" pitchFamily="34" charset="0"/>
                <a:ea typeface="Inter" pitchFamily="34" charset="-122"/>
                <a:cs typeface="Inter" pitchFamily="34" charset="-120"/>
              </a:rPr>
              <a:t>Your reputation takes years to build and seconds to destroy. Trust account violations will destroy it faster than anything else.</a:t>
            </a:r>
            <a:endParaRPr lang="en-US" sz="1550"/>
          </a:p>
        </p:txBody>
      </p:sp>
      <p:sp>
        <p:nvSpPr>
          <p:cNvPr id="13" name="Shape 10"/>
          <p:cNvSpPr/>
          <p:nvPr/>
        </p:nvSpPr>
        <p:spPr>
          <a:xfrm>
            <a:off x="5535811" y="6179106"/>
            <a:ext cx="22860" cy="635079"/>
          </a:xfrm>
          <a:prstGeom prst="rect">
            <a:avLst/>
          </a:prstGeom>
          <a:solidFill>
            <a:srgbClr val="1C2230"/>
          </a:solidFill>
          <a:ln/>
        </p:spPr>
        <p:txBody>
          <a:bodyPr/>
          <a:lstStyle/>
          <a:p>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sp>
        <p:nvSpPr>
          <p:cNvPr id="2" name="Shape 0"/>
          <p:cNvSpPr/>
          <p:nvPr/>
        </p:nvSpPr>
        <p:spPr>
          <a:xfrm>
            <a:off x="709136" y="652105"/>
            <a:ext cx="1172051" cy="320873"/>
          </a:xfrm>
          <a:prstGeom prst="roundRect">
            <a:avLst>
              <a:gd name="adj" fmla="val 18566"/>
            </a:avLst>
          </a:prstGeom>
          <a:solidFill>
            <a:srgbClr val="DFE3EC"/>
          </a:solidFill>
          <a:ln/>
        </p:spPr>
        <p:txBody>
          <a:bodyPr/>
          <a:lstStyle/>
          <a:p>
            <a:endParaRPr lang="en-US"/>
          </a:p>
        </p:txBody>
      </p:sp>
      <p:pic>
        <p:nvPicPr>
          <p:cNvPr id="3" name="Image 0"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15459" y="741640"/>
            <a:ext cx="141803" cy="141803"/>
          </a:xfrm>
          <a:prstGeom prst="rect">
            <a:avLst/>
          </a:prstGeom>
        </p:spPr>
      </p:pic>
      <p:sp>
        <p:nvSpPr>
          <p:cNvPr id="4" name="Text 1"/>
          <p:cNvSpPr/>
          <p:nvPr/>
        </p:nvSpPr>
        <p:spPr>
          <a:xfrm>
            <a:off x="1028105" y="705207"/>
            <a:ext cx="746760" cy="214670"/>
          </a:xfrm>
          <a:prstGeom prst="rect">
            <a:avLst/>
          </a:prstGeom>
          <a:noFill/>
          <a:ln/>
        </p:spPr>
        <p:txBody>
          <a:bodyPr wrap="none" lIns="0" tIns="0" rIns="0" bIns="0" rtlCol="0" anchor="t"/>
          <a:lstStyle/>
          <a:p>
            <a:pPr marL="0" indent="0" algn="l">
              <a:lnSpc>
                <a:spcPts val="1650"/>
              </a:lnSpc>
              <a:buNone/>
            </a:pPr>
            <a:r>
              <a:rPr lang="en-US" sz="1100">
                <a:solidFill>
                  <a:srgbClr val="1C2230"/>
                </a:solidFill>
                <a:latin typeface="Inter" pitchFamily="34" charset="0"/>
                <a:ea typeface="Inter" pitchFamily="34" charset="-122"/>
                <a:cs typeface="Inter" pitchFamily="34" charset="-120"/>
              </a:rPr>
              <a:t>LESSON 12</a:t>
            </a:r>
            <a:endParaRPr lang="en-US" sz="1100"/>
          </a:p>
        </p:txBody>
      </p:sp>
      <p:sp>
        <p:nvSpPr>
          <p:cNvPr id="5" name="Text 2"/>
          <p:cNvSpPr/>
          <p:nvPr/>
        </p:nvSpPr>
        <p:spPr>
          <a:xfrm>
            <a:off x="709136" y="1036320"/>
            <a:ext cx="11053167" cy="553998"/>
          </a:xfrm>
          <a:prstGeom prst="rect">
            <a:avLst/>
          </a:prstGeom>
          <a:noFill/>
          <a:ln/>
        </p:spPr>
        <p:txBody>
          <a:bodyPr wrap="none" lIns="0" tIns="0" rIns="0" bIns="0" rtlCol="0" anchor="t"/>
          <a:lstStyle/>
          <a:p>
            <a:pPr marL="0" indent="0" algn="l">
              <a:lnSpc>
                <a:spcPts val="4350"/>
              </a:lnSpc>
              <a:buNone/>
            </a:pPr>
            <a:r>
              <a:rPr lang="en-US" sz="3450" b="1">
                <a:solidFill>
                  <a:srgbClr val="F2600C"/>
                </a:solidFill>
                <a:latin typeface="Poppins Bold" pitchFamily="34" charset="0"/>
                <a:ea typeface="Poppins Bold" pitchFamily="34" charset="-122"/>
                <a:cs typeface="Poppins Bold" pitchFamily="34" charset="-120"/>
              </a:rPr>
              <a:t>Master Boolean Search Terms for Legal Research</a:t>
            </a:r>
            <a:endParaRPr lang="en-US" sz="3450"/>
          </a:p>
        </p:txBody>
      </p:sp>
      <p:sp>
        <p:nvSpPr>
          <p:cNvPr id="6" name="Text 3"/>
          <p:cNvSpPr/>
          <p:nvPr/>
        </p:nvSpPr>
        <p:spPr>
          <a:xfrm>
            <a:off x="709136" y="1827848"/>
            <a:ext cx="13212127" cy="536972"/>
          </a:xfrm>
          <a:prstGeom prst="rect">
            <a:avLst/>
          </a:prstGeom>
          <a:noFill/>
          <a:ln/>
        </p:spPr>
        <p:txBody>
          <a:bodyPr wrap="square" lIns="0" tIns="0" rIns="0" bIns="0" rtlCol="0" anchor="t"/>
          <a:lstStyle/>
          <a:p>
            <a:pPr marL="0" indent="0" algn="l">
              <a:lnSpc>
                <a:spcPts val="2100"/>
              </a:lnSpc>
              <a:buNone/>
            </a:pPr>
            <a:r>
              <a:rPr lang="en-US" sz="1350">
                <a:solidFill>
                  <a:srgbClr val="1C2230"/>
                </a:solidFill>
                <a:latin typeface="Inter" pitchFamily="34" charset="0"/>
                <a:ea typeface="Inter" pitchFamily="34" charset="-122"/>
                <a:cs typeface="Inter" pitchFamily="34" charset="-120"/>
              </a:rPr>
              <a:t>Effective legal research is a superpower that distinguishes great lawyers from mediocre ones. But most law students graduate without understanding how to construct sophisticated Boolean searches on Westlaw or Lexis.</a:t>
            </a:r>
            <a:endParaRPr lang="en-US" sz="1350"/>
          </a:p>
        </p:txBody>
      </p:sp>
      <p:sp>
        <p:nvSpPr>
          <p:cNvPr id="7" name="Text 4"/>
          <p:cNvSpPr/>
          <p:nvPr/>
        </p:nvSpPr>
        <p:spPr>
          <a:xfrm>
            <a:off x="709136" y="2542937"/>
            <a:ext cx="13212127" cy="536972"/>
          </a:xfrm>
          <a:prstGeom prst="rect">
            <a:avLst/>
          </a:prstGeom>
          <a:noFill/>
          <a:ln/>
        </p:spPr>
        <p:txBody>
          <a:bodyPr wrap="square" lIns="0" tIns="0" rIns="0" bIns="0" rtlCol="0" anchor="t"/>
          <a:lstStyle/>
          <a:p>
            <a:pPr marL="0" indent="0" algn="l">
              <a:lnSpc>
                <a:spcPts val="2100"/>
              </a:lnSpc>
              <a:buNone/>
            </a:pPr>
            <a:r>
              <a:rPr lang="en-US" sz="1350">
                <a:solidFill>
                  <a:srgbClr val="1C2230"/>
                </a:solidFill>
                <a:latin typeface="Inter" pitchFamily="34" charset="0"/>
                <a:ea typeface="Inter" pitchFamily="34" charset="-122"/>
                <a:cs typeface="Inter" pitchFamily="34" charset="-120"/>
              </a:rPr>
              <a:t>Boolean operators (AND, OR, NOT, proximity connectors) allow you to pinpoint exactly what you need instead of drowning in irrelevant results. Learning these techniques will save you countless hours and help you find authorities your opponents miss.</a:t>
            </a:r>
            <a:endParaRPr lang="en-US" sz="1350"/>
          </a:p>
        </p:txBody>
      </p:sp>
      <p:sp>
        <p:nvSpPr>
          <p:cNvPr id="8" name="Text 5"/>
          <p:cNvSpPr/>
          <p:nvPr/>
        </p:nvSpPr>
        <p:spPr>
          <a:xfrm>
            <a:off x="709136" y="3258026"/>
            <a:ext cx="13212127" cy="805458"/>
          </a:xfrm>
          <a:prstGeom prst="rect">
            <a:avLst/>
          </a:prstGeom>
          <a:noFill/>
          <a:ln/>
        </p:spPr>
        <p:txBody>
          <a:bodyPr wrap="square" lIns="0" tIns="0" rIns="0" bIns="0" rtlCol="0" anchor="t"/>
          <a:lstStyle/>
          <a:p>
            <a:pPr marL="0" indent="0" algn="l">
              <a:lnSpc>
                <a:spcPts val="2100"/>
              </a:lnSpc>
              <a:buNone/>
            </a:pPr>
            <a:r>
              <a:rPr lang="en-US" sz="1350">
                <a:solidFill>
                  <a:srgbClr val="1C2230"/>
                </a:solidFill>
                <a:latin typeface="Inter" pitchFamily="34" charset="0"/>
                <a:ea typeface="Inter" pitchFamily="34" charset="-122"/>
                <a:cs typeface="Inter" pitchFamily="34" charset="-120"/>
              </a:rPr>
              <a:t>Here's a secret: both Westlaw and Lexis offer unlimited live support while in law school (and beyond, depending on your subscription). If you're not finding what you need, call or chat them. Have support walk you through their search strategy, explaining which Boolean terms they're using and why. This is free training from experts—take advantage of it.</a:t>
            </a:r>
            <a:endParaRPr lang="en-US" sz="1350"/>
          </a:p>
        </p:txBody>
      </p:sp>
      <p:sp>
        <p:nvSpPr>
          <p:cNvPr id="9" name="Text 6"/>
          <p:cNvSpPr/>
          <p:nvPr/>
        </p:nvSpPr>
        <p:spPr>
          <a:xfrm>
            <a:off x="709136" y="4241602"/>
            <a:ext cx="177284" cy="221575"/>
          </a:xfrm>
          <a:prstGeom prst="rect">
            <a:avLst/>
          </a:prstGeom>
          <a:noFill/>
          <a:ln/>
        </p:spPr>
        <p:txBody>
          <a:bodyPr wrap="none" lIns="0" tIns="0" rIns="0" bIns="0" rtlCol="0" anchor="t"/>
          <a:lstStyle/>
          <a:p>
            <a:pPr marL="0" indent="0" algn="l">
              <a:lnSpc>
                <a:spcPts val="2100"/>
              </a:lnSpc>
              <a:buNone/>
            </a:pPr>
            <a:r>
              <a:rPr lang="en-US" sz="1350">
                <a:solidFill>
                  <a:srgbClr val="1C2230"/>
                </a:solidFill>
                <a:latin typeface="Poppins Light" pitchFamily="34" charset="0"/>
                <a:ea typeface="Poppins Light" pitchFamily="34" charset="-122"/>
                <a:cs typeface="Poppins Light" pitchFamily="34" charset="-120"/>
              </a:rPr>
              <a:t>01</a:t>
            </a:r>
            <a:endParaRPr lang="en-US" sz="1350"/>
          </a:p>
        </p:txBody>
      </p:sp>
      <p:sp>
        <p:nvSpPr>
          <p:cNvPr id="10" name="Shape 7"/>
          <p:cNvSpPr/>
          <p:nvPr/>
        </p:nvSpPr>
        <p:spPr>
          <a:xfrm>
            <a:off x="709136" y="4519970"/>
            <a:ext cx="6526887" cy="22860"/>
          </a:xfrm>
          <a:prstGeom prst="rect">
            <a:avLst/>
          </a:prstGeom>
          <a:solidFill>
            <a:srgbClr val="C2EDF5"/>
          </a:solidFill>
          <a:ln/>
        </p:spPr>
        <p:txBody>
          <a:bodyPr/>
          <a:lstStyle/>
          <a:p>
            <a:endParaRPr lang="en-US"/>
          </a:p>
        </p:txBody>
      </p:sp>
      <p:sp>
        <p:nvSpPr>
          <p:cNvPr id="11" name="Text 8"/>
          <p:cNvSpPr/>
          <p:nvPr/>
        </p:nvSpPr>
        <p:spPr>
          <a:xfrm>
            <a:off x="709136" y="4654272"/>
            <a:ext cx="2262545" cy="276939"/>
          </a:xfrm>
          <a:prstGeom prst="rect">
            <a:avLst/>
          </a:prstGeom>
          <a:noFill/>
          <a:ln/>
        </p:spPr>
        <p:txBody>
          <a:bodyPr wrap="none" lIns="0" tIns="0" rIns="0" bIns="0" rtlCol="0" anchor="t"/>
          <a:lstStyle/>
          <a:p>
            <a:pPr marL="0" indent="0" algn="l">
              <a:lnSpc>
                <a:spcPts val="2150"/>
              </a:lnSpc>
              <a:buNone/>
            </a:pPr>
            <a:r>
              <a:rPr lang="en-US" sz="1700" b="1">
                <a:solidFill>
                  <a:srgbClr val="1C2230"/>
                </a:solidFill>
                <a:latin typeface="Poppins Bold" pitchFamily="34" charset="0"/>
                <a:ea typeface="Poppins Bold" pitchFamily="34" charset="-122"/>
                <a:cs typeface="Poppins Bold" pitchFamily="34" charset="-120"/>
              </a:rPr>
              <a:t>Learn the Operators</a:t>
            </a:r>
            <a:endParaRPr lang="en-US" sz="1700"/>
          </a:p>
        </p:txBody>
      </p:sp>
      <p:sp>
        <p:nvSpPr>
          <p:cNvPr id="12" name="Text 9"/>
          <p:cNvSpPr/>
          <p:nvPr/>
        </p:nvSpPr>
        <p:spPr>
          <a:xfrm>
            <a:off x="709136" y="5026223"/>
            <a:ext cx="6526887" cy="805458"/>
          </a:xfrm>
          <a:prstGeom prst="rect">
            <a:avLst/>
          </a:prstGeom>
          <a:noFill/>
          <a:ln/>
        </p:spPr>
        <p:txBody>
          <a:bodyPr wrap="square" lIns="0" tIns="0" rIns="0" bIns="0" rtlCol="0" anchor="t"/>
          <a:lstStyle/>
          <a:p>
            <a:pPr marL="0" indent="0" algn="l">
              <a:lnSpc>
                <a:spcPts val="2100"/>
              </a:lnSpc>
              <a:buNone/>
            </a:pPr>
            <a:r>
              <a:rPr lang="en-US" sz="1350">
                <a:solidFill>
                  <a:srgbClr val="1C2230"/>
                </a:solidFill>
                <a:latin typeface="Inter" pitchFamily="34" charset="0"/>
                <a:ea typeface="Inter" pitchFamily="34" charset="-122"/>
                <a:cs typeface="Inter" pitchFamily="34" charset="-120"/>
              </a:rPr>
              <a:t>Study Boolean logic: AND (both terms), OR (either term), NOT (exclude terms), and proximity connectors like /s (same sentence) or /p (same paragraph), "", etc.</a:t>
            </a:r>
            <a:endParaRPr lang="en-US" sz="1350"/>
          </a:p>
        </p:txBody>
      </p:sp>
      <p:sp>
        <p:nvSpPr>
          <p:cNvPr id="13" name="Text 10"/>
          <p:cNvSpPr/>
          <p:nvPr/>
        </p:nvSpPr>
        <p:spPr>
          <a:xfrm>
            <a:off x="7394377" y="4241602"/>
            <a:ext cx="177284" cy="221575"/>
          </a:xfrm>
          <a:prstGeom prst="rect">
            <a:avLst/>
          </a:prstGeom>
          <a:noFill/>
          <a:ln/>
        </p:spPr>
        <p:txBody>
          <a:bodyPr wrap="none" lIns="0" tIns="0" rIns="0" bIns="0" rtlCol="0" anchor="t"/>
          <a:lstStyle/>
          <a:p>
            <a:pPr marL="0" indent="0" algn="l">
              <a:lnSpc>
                <a:spcPts val="2100"/>
              </a:lnSpc>
              <a:buNone/>
            </a:pPr>
            <a:r>
              <a:rPr lang="en-US" sz="1350">
                <a:solidFill>
                  <a:srgbClr val="1C2230"/>
                </a:solidFill>
                <a:latin typeface="Poppins Light" pitchFamily="34" charset="0"/>
                <a:ea typeface="Poppins Light" pitchFamily="34" charset="-122"/>
                <a:cs typeface="Poppins Light" pitchFamily="34" charset="-120"/>
              </a:rPr>
              <a:t>02</a:t>
            </a:r>
            <a:endParaRPr lang="en-US" sz="1350"/>
          </a:p>
        </p:txBody>
      </p:sp>
      <p:sp>
        <p:nvSpPr>
          <p:cNvPr id="14" name="Shape 11"/>
          <p:cNvSpPr/>
          <p:nvPr/>
        </p:nvSpPr>
        <p:spPr>
          <a:xfrm>
            <a:off x="7394377" y="4519970"/>
            <a:ext cx="6526887" cy="22860"/>
          </a:xfrm>
          <a:prstGeom prst="rect">
            <a:avLst/>
          </a:prstGeom>
          <a:solidFill>
            <a:srgbClr val="4BE9A7"/>
          </a:solidFill>
          <a:ln/>
        </p:spPr>
        <p:txBody>
          <a:bodyPr/>
          <a:lstStyle/>
          <a:p>
            <a:endParaRPr lang="en-US"/>
          </a:p>
        </p:txBody>
      </p:sp>
      <p:sp>
        <p:nvSpPr>
          <p:cNvPr id="15" name="Text 12"/>
          <p:cNvSpPr/>
          <p:nvPr/>
        </p:nvSpPr>
        <p:spPr>
          <a:xfrm>
            <a:off x="7394377" y="4654272"/>
            <a:ext cx="2216110" cy="276939"/>
          </a:xfrm>
          <a:prstGeom prst="rect">
            <a:avLst/>
          </a:prstGeom>
          <a:noFill/>
          <a:ln/>
        </p:spPr>
        <p:txBody>
          <a:bodyPr wrap="none" lIns="0" tIns="0" rIns="0" bIns="0" rtlCol="0" anchor="t"/>
          <a:lstStyle/>
          <a:p>
            <a:pPr marL="0" indent="0" algn="l">
              <a:lnSpc>
                <a:spcPts val="2150"/>
              </a:lnSpc>
              <a:buNone/>
            </a:pPr>
            <a:r>
              <a:rPr lang="en-US" sz="1700" b="1">
                <a:solidFill>
                  <a:srgbClr val="1C2230"/>
                </a:solidFill>
                <a:latin typeface="Poppins Bold" pitchFamily="34" charset="0"/>
                <a:ea typeface="Poppins Bold" pitchFamily="34" charset="-122"/>
                <a:cs typeface="Poppins Bold" pitchFamily="34" charset="-120"/>
              </a:rPr>
              <a:t>Use Live Support</a:t>
            </a:r>
            <a:endParaRPr lang="en-US" sz="1700"/>
          </a:p>
        </p:txBody>
      </p:sp>
      <p:sp>
        <p:nvSpPr>
          <p:cNvPr id="16" name="Text 13"/>
          <p:cNvSpPr/>
          <p:nvPr/>
        </p:nvSpPr>
        <p:spPr>
          <a:xfrm>
            <a:off x="7394377" y="5026223"/>
            <a:ext cx="6526887" cy="536972"/>
          </a:xfrm>
          <a:prstGeom prst="rect">
            <a:avLst/>
          </a:prstGeom>
          <a:noFill/>
          <a:ln/>
        </p:spPr>
        <p:txBody>
          <a:bodyPr wrap="square" lIns="0" tIns="0" rIns="0" bIns="0" rtlCol="0" anchor="t"/>
          <a:lstStyle/>
          <a:p>
            <a:pPr marL="0" indent="0" algn="l">
              <a:lnSpc>
                <a:spcPts val="2100"/>
              </a:lnSpc>
              <a:buNone/>
            </a:pPr>
            <a:r>
              <a:rPr lang="en-US" sz="1350">
                <a:solidFill>
                  <a:srgbClr val="1C2230"/>
                </a:solidFill>
                <a:latin typeface="Inter" pitchFamily="34" charset="0"/>
                <a:ea typeface="Inter" pitchFamily="34" charset="-122"/>
                <a:cs typeface="Inter" pitchFamily="34" charset="-120"/>
              </a:rPr>
              <a:t>Contact Westlaw or Lexis support when you're stuck. Ask them to explain their search methodology step-by-step.</a:t>
            </a:r>
            <a:endParaRPr lang="en-US" sz="1350"/>
          </a:p>
        </p:txBody>
      </p:sp>
      <p:sp>
        <p:nvSpPr>
          <p:cNvPr id="17" name="Text 14"/>
          <p:cNvSpPr/>
          <p:nvPr/>
        </p:nvSpPr>
        <p:spPr>
          <a:xfrm>
            <a:off x="709136" y="6122908"/>
            <a:ext cx="177284" cy="221575"/>
          </a:xfrm>
          <a:prstGeom prst="rect">
            <a:avLst/>
          </a:prstGeom>
          <a:noFill/>
          <a:ln/>
        </p:spPr>
        <p:txBody>
          <a:bodyPr wrap="none" lIns="0" tIns="0" rIns="0" bIns="0" rtlCol="0" anchor="t"/>
          <a:lstStyle/>
          <a:p>
            <a:pPr marL="0" indent="0" algn="l">
              <a:lnSpc>
                <a:spcPts val="2100"/>
              </a:lnSpc>
              <a:buNone/>
            </a:pPr>
            <a:r>
              <a:rPr lang="en-US" sz="1350">
                <a:solidFill>
                  <a:srgbClr val="1C2230"/>
                </a:solidFill>
                <a:latin typeface="Poppins Light" pitchFamily="34" charset="0"/>
                <a:ea typeface="Poppins Light" pitchFamily="34" charset="-122"/>
                <a:cs typeface="Poppins Light" pitchFamily="34" charset="-120"/>
              </a:rPr>
              <a:t>03</a:t>
            </a:r>
            <a:endParaRPr lang="en-US" sz="1350"/>
          </a:p>
        </p:txBody>
      </p:sp>
      <p:sp>
        <p:nvSpPr>
          <p:cNvPr id="18" name="Shape 15"/>
          <p:cNvSpPr/>
          <p:nvPr/>
        </p:nvSpPr>
        <p:spPr>
          <a:xfrm>
            <a:off x="709136" y="6401276"/>
            <a:ext cx="6526887" cy="22860"/>
          </a:xfrm>
          <a:prstGeom prst="rect">
            <a:avLst/>
          </a:prstGeom>
          <a:solidFill>
            <a:srgbClr val="F5E256"/>
          </a:solidFill>
          <a:ln/>
        </p:spPr>
        <p:txBody>
          <a:bodyPr/>
          <a:lstStyle/>
          <a:p>
            <a:endParaRPr lang="en-US"/>
          </a:p>
        </p:txBody>
      </p:sp>
      <p:sp>
        <p:nvSpPr>
          <p:cNvPr id="19" name="Text 16"/>
          <p:cNvSpPr/>
          <p:nvPr/>
        </p:nvSpPr>
        <p:spPr>
          <a:xfrm>
            <a:off x="709136" y="6535579"/>
            <a:ext cx="2216110" cy="276939"/>
          </a:xfrm>
          <a:prstGeom prst="rect">
            <a:avLst/>
          </a:prstGeom>
          <a:noFill/>
          <a:ln/>
        </p:spPr>
        <p:txBody>
          <a:bodyPr wrap="none" lIns="0" tIns="0" rIns="0" bIns="0" rtlCol="0" anchor="t"/>
          <a:lstStyle/>
          <a:p>
            <a:pPr marL="0" indent="0" algn="l">
              <a:lnSpc>
                <a:spcPts val="2150"/>
              </a:lnSpc>
              <a:buNone/>
            </a:pPr>
            <a:r>
              <a:rPr lang="en-US" sz="1700" b="1">
                <a:solidFill>
                  <a:srgbClr val="1C2230"/>
                </a:solidFill>
                <a:latin typeface="Poppins Bold" pitchFamily="34" charset="0"/>
                <a:ea typeface="Poppins Bold" pitchFamily="34" charset="-122"/>
                <a:cs typeface="Poppins Bold" pitchFamily="34" charset="-120"/>
              </a:rPr>
              <a:t>Practice Regularly</a:t>
            </a:r>
            <a:endParaRPr lang="en-US" sz="1700"/>
          </a:p>
        </p:txBody>
      </p:sp>
      <p:sp>
        <p:nvSpPr>
          <p:cNvPr id="20" name="Text 17"/>
          <p:cNvSpPr/>
          <p:nvPr/>
        </p:nvSpPr>
        <p:spPr>
          <a:xfrm>
            <a:off x="709136" y="6907530"/>
            <a:ext cx="6526887" cy="536972"/>
          </a:xfrm>
          <a:prstGeom prst="rect">
            <a:avLst/>
          </a:prstGeom>
          <a:noFill/>
          <a:ln/>
        </p:spPr>
        <p:txBody>
          <a:bodyPr wrap="square" lIns="0" tIns="0" rIns="0" bIns="0" rtlCol="0" anchor="t"/>
          <a:lstStyle/>
          <a:p>
            <a:pPr marL="0" indent="0" algn="l">
              <a:lnSpc>
                <a:spcPts val="2100"/>
              </a:lnSpc>
              <a:buNone/>
            </a:pPr>
            <a:r>
              <a:rPr lang="en-US" sz="1350">
                <a:solidFill>
                  <a:srgbClr val="1C2230"/>
                </a:solidFill>
                <a:latin typeface="Inter" pitchFamily="34" charset="0"/>
                <a:ea typeface="Inter" pitchFamily="34" charset="-122"/>
                <a:cs typeface="Inter" pitchFamily="34" charset="-120"/>
              </a:rPr>
              <a:t>The more you search, the better you'll get. Experiment with different search strategies and compare results.</a:t>
            </a:r>
            <a:endParaRPr lang="en-US" sz="1350"/>
          </a:p>
        </p:txBody>
      </p:sp>
      <p:sp>
        <p:nvSpPr>
          <p:cNvPr id="21" name="Text 18"/>
          <p:cNvSpPr/>
          <p:nvPr/>
        </p:nvSpPr>
        <p:spPr>
          <a:xfrm>
            <a:off x="7394377" y="6122908"/>
            <a:ext cx="177284" cy="221575"/>
          </a:xfrm>
          <a:prstGeom prst="rect">
            <a:avLst/>
          </a:prstGeom>
          <a:noFill/>
          <a:ln/>
        </p:spPr>
        <p:txBody>
          <a:bodyPr wrap="none" lIns="0" tIns="0" rIns="0" bIns="0" rtlCol="0" anchor="t"/>
          <a:lstStyle/>
          <a:p>
            <a:pPr marL="0" indent="0" algn="l">
              <a:lnSpc>
                <a:spcPts val="2100"/>
              </a:lnSpc>
              <a:buNone/>
            </a:pPr>
            <a:r>
              <a:rPr lang="en-US" sz="1350">
                <a:solidFill>
                  <a:srgbClr val="1C2230"/>
                </a:solidFill>
                <a:latin typeface="Poppins Light" pitchFamily="34" charset="0"/>
                <a:ea typeface="Poppins Light" pitchFamily="34" charset="-122"/>
                <a:cs typeface="Poppins Light" pitchFamily="34" charset="-120"/>
              </a:rPr>
              <a:t>04</a:t>
            </a:r>
            <a:endParaRPr lang="en-US" sz="1350"/>
          </a:p>
        </p:txBody>
      </p:sp>
      <p:sp>
        <p:nvSpPr>
          <p:cNvPr id="22" name="Shape 19"/>
          <p:cNvSpPr/>
          <p:nvPr/>
        </p:nvSpPr>
        <p:spPr>
          <a:xfrm>
            <a:off x="7394377" y="6401276"/>
            <a:ext cx="6526887" cy="22860"/>
          </a:xfrm>
          <a:prstGeom prst="rect">
            <a:avLst/>
          </a:prstGeom>
          <a:solidFill>
            <a:srgbClr val="C2EDF5"/>
          </a:solidFill>
          <a:ln/>
        </p:spPr>
        <p:txBody>
          <a:bodyPr/>
          <a:lstStyle/>
          <a:p>
            <a:endParaRPr lang="en-US"/>
          </a:p>
        </p:txBody>
      </p:sp>
      <p:sp>
        <p:nvSpPr>
          <p:cNvPr id="23" name="Text 20"/>
          <p:cNvSpPr/>
          <p:nvPr/>
        </p:nvSpPr>
        <p:spPr>
          <a:xfrm>
            <a:off x="7394377" y="6535579"/>
            <a:ext cx="2794516" cy="276939"/>
          </a:xfrm>
          <a:prstGeom prst="rect">
            <a:avLst/>
          </a:prstGeom>
          <a:noFill/>
          <a:ln/>
        </p:spPr>
        <p:txBody>
          <a:bodyPr wrap="none" lIns="0" tIns="0" rIns="0" bIns="0" rtlCol="0" anchor="t"/>
          <a:lstStyle/>
          <a:p>
            <a:pPr marL="0" indent="0" algn="l">
              <a:lnSpc>
                <a:spcPts val="2150"/>
              </a:lnSpc>
              <a:buNone/>
            </a:pPr>
            <a:r>
              <a:rPr lang="en-US" sz="1700" b="1">
                <a:solidFill>
                  <a:srgbClr val="1C2230"/>
                </a:solidFill>
                <a:latin typeface="Poppins Bold" pitchFamily="34" charset="0"/>
                <a:ea typeface="Poppins Bold" pitchFamily="34" charset="-122"/>
                <a:cs typeface="Poppins Bold" pitchFamily="34" charset="-120"/>
              </a:rPr>
              <a:t>Save Your Best Searches</a:t>
            </a:r>
            <a:endParaRPr lang="en-US" sz="1700"/>
          </a:p>
        </p:txBody>
      </p:sp>
      <p:sp>
        <p:nvSpPr>
          <p:cNvPr id="24" name="Text 21"/>
          <p:cNvSpPr/>
          <p:nvPr/>
        </p:nvSpPr>
        <p:spPr>
          <a:xfrm>
            <a:off x="7394377" y="6907530"/>
            <a:ext cx="6526887" cy="536972"/>
          </a:xfrm>
          <a:prstGeom prst="rect">
            <a:avLst/>
          </a:prstGeom>
          <a:noFill/>
          <a:ln/>
        </p:spPr>
        <p:txBody>
          <a:bodyPr wrap="square" lIns="0" tIns="0" rIns="0" bIns="0" rtlCol="0" anchor="t"/>
          <a:lstStyle/>
          <a:p>
            <a:pPr marL="0" indent="0" algn="l">
              <a:lnSpc>
                <a:spcPts val="2100"/>
              </a:lnSpc>
              <a:buNone/>
            </a:pPr>
            <a:r>
              <a:rPr lang="en-US" sz="1350">
                <a:solidFill>
                  <a:srgbClr val="1C2230"/>
                </a:solidFill>
                <a:latin typeface="Inter" pitchFamily="34" charset="0"/>
                <a:ea typeface="Inter" pitchFamily="34" charset="-122"/>
                <a:cs typeface="Inter" pitchFamily="34" charset="-120"/>
              </a:rPr>
              <a:t>Both platforms let you save searches. Build a library of effective queries for common issues in your practice area.</a:t>
            </a:r>
            <a:endParaRPr lang="en-US" sz="135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sp>
        <p:nvSpPr>
          <p:cNvPr id="2" name="Shape 0"/>
          <p:cNvSpPr/>
          <p:nvPr/>
        </p:nvSpPr>
        <p:spPr>
          <a:xfrm>
            <a:off x="1593056" y="704612"/>
            <a:ext cx="959763" cy="247650"/>
          </a:xfrm>
          <a:prstGeom prst="roundRect">
            <a:avLst>
              <a:gd name="adj" fmla="val 19690"/>
            </a:avLst>
          </a:prstGeom>
          <a:solidFill>
            <a:srgbClr val="DFE3EC"/>
          </a:solidFill>
          <a:ln/>
        </p:spPr>
        <p:txBody>
          <a:bodyPr/>
          <a:lstStyle/>
          <a:p>
            <a:endParaRPr lang="en-US"/>
          </a:p>
        </p:txBody>
      </p:sp>
      <p:pic>
        <p:nvPicPr>
          <p:cNvPr id="3" name="Image 0"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680091" y="770334"/>
            <a:ext cx="116086" cy="116086"/>
          </a:xfrm>
          <a:prstGeom prst="rect">
            <a:avLst/>
          </a:prstGeom>
        </p:spPr>
      </p:pic>
      <p:sp>
        <p:nvSpPr>
          <p:cNvPr id="4" name="Text 1"/>
          <p:cNvSpPr/>
          <p:nvPr/>
        </p:nvSpPr>
        <p:spPr>
          <a:xfrm>
            <a:off x="1854160" y="748070"/>
            <a:ext cx="611624" cy="160734"/>
          </a:xfrm>
          <a:prstGeom prst="rect">
            <a:avLst/>
          </a:prstGeom>
          <a:noFill/>
          <a:ln/>
        </p:spPr>
        <p:txBody>
          <a:bodyPr wrap="none" lIns="0" tIns="0" rIns="0" bIns="0" rtlCol="0" anchor="t"/>
          <a:lstStyle/>
          <a:p>
            <a:pPr marL="0" indent="0" algn="l">
              <a:lnSpc>
                <a:spcPts val="1250"/>
              </a:lnSpc>
              <a:buNone/>
            </a:pPr>
            <a:r>
              <a:rPr lang="en-US" sz="900">
                <a:solidFill>
                  <a:srgbClr val="1C2230"/>
                </a:solidFill>
                <a:latin typeface="Inter" pitchFamily="34" charset="0"/>
                <a:ea typeface="Inter" pitchFamily="34" charset="-122"/>
                <a:cs typeface="Inter" pitchFamily="34" charset="-120"/>
              </a:rPr>
              <a:t>LESSON 13</a:t>
            </a:r>
            <a:endParaRPr lang="en-US" sz="900"/>
          </a:p>
        </p:txBody>
      </p:sp>
      <p:sp>
        <p:nvSpPr>
          <p:cNvPr id="5" name="Text 2"/>
          <p:cNvSpPr/>
          <p:nvPr/>
        </p:nvSpPr>
        <p:spPr>
          <a:xfrm>
            <a:off x="1593056" y="994648"/>
            <a:ext cx="6406396" cy="453390"/>
          </a:xfrm>
          <a:prstGeom prst="rect">
            <a:avLst/>
          </a:prstGeom>
          <a:noFill/>
          <a:ln/>
        </p:spPr>
        <p:txBody>
          <a:bodyPr wrap="none" lIns="0" tIns="0" rIns="0" bIns="0" rtlCol="0" anchor="t"/>
          <a:lstStyle/>
          <a:p>
            <a:pPr marL="0" indent="0" algn="l">
              <a:lnSpc>
                <a:spcPts val="3550"/>
              </a:lnSpc>
              <a:buNone/>
            </a:pPr>
            <a:r>
              <a:rPr lang="en-US" sz="2850" b="1">
                <a:solidFill>
                  <a:srgbClr val="F2600C"/>
                </a:solidFill>
                <a:latin typeface="Poppins Bold" pitchFamily="34" charset="0"/>
                <a:ea typeface="Poppins Bold" pitchFamily="34" charset="-122"/>
                <a:cs typeface="Poppins Bold" pitchFamily="34" charset="-120"/>
              </a:rPr>
              <a:t>You Don't Need to Stay at One Firm</a:t>
            </a:r>
            <a:endParaRPr lang="en-US" sz="2850"/>
          </a:p>
        </p:txBody>
      </p:sp>
      <p:pic>
        <p:nvPicPr>
          <p:cNvPr id="6" name="Image 1" descr="preencoded.png"/>
          <p:cNvPicPr>
            <a:picLocks noChangeAspect="1"/>
          </p:cNvPicPr>
          <p:nvPr/>
        </p:nvPicPr>
        <p:blipFill>
          <a:blip r:embed="rId4"/>
          <a:stretch>
            <a:fillRect/>
          </a:stretch>
        </p:blipFill>
        <p:spPr>
          <a:xfrm>
            <a:off x="1593056" y="1726406"/>
            <a:ext cx="7314843" cy="4145042"/>
          </a:xfrm>
          <a:prstGeom prst="rect">
            <a:avLst/>
          </a:prstGeom>
        </p:spPr>
      </p:pic>
      <p:sp>
        <p:nvSpPr>
          <p:cNvPr id="7" name="Text 3"/>
          <p:cNvSpPr/>
          <p:nvPr/>
        </p:nvSpPr>
        <p:spPr>
          <a:xfrm>
            <a:off x="9269611" y="2296597"/>
            <a:ext cx="3775234" cy="1004888"/>
          </a:xfrm>
          <a:prstGeom prst="rect">
            <a:avLst/>
          </a:prstGeom>
          <a:noFill/>
          <a:ln/>
        </p:spPr>
        <p:txBody>
          <a:bodyPr wrap="square" lIns="0" tIns="0" rIns="0" bIns="0" rtlCol="0" anchor="t"/>
          <a:lstStyle/>
          <a:p>
            <a:pPr marL="0" indent="0" algn="l">
              <a:lnSpc>
                <a:spcPts val="1550"/>
              </a:lnSpc>
              <a:buNone/>
            </a:pPr>
            <a:r>
              <a:rPr lang="en-US" sz="1100">
                <a:solidFill>
                  <a:srgbClr val="1C2230"/>
                </a:solidFill>
                <a:latin typeface="Inter" pitchFamily="34" charset="0"/>
                <a:ea typeface="Inter" pitchFamily="34" charset="-122"/>
                <a:cs typeface="Inter" pitchFamily="34" charset="-120"/>
              </a:rPr>
              <a:t>Many young lawyers feel trapped at their first firm, believing that leaving looks bad on their resume or signals disloyalty. This mindset keeps talented attorneys in toxic environments where they're underpaid, overworked, or simply unhappy.</a:t>
            </a:r>
            <a:endParaRPr lang="en-US" sz="1100"/>
          </a:p>
        </p:txBody>
      </p:sp>
      <p:sp>
        <p:nvSpPr>
          <p:cNvPr id="8" name="Text 4"/>
          <p:cNvSpPr/>
          <p:nvPr/>
        </p:nvSpPr>
        <p:spPr>
          <a:xfrm>
            <a:off x="9269611" y="3396972"/>
            <a:ext cx="3775234" cy="1004888"/>
          </a:xfrm>
          <a:prstGeom prst="rect">
            <a:avLst/>
          </a:prstGeom>
          <a:noFill/>
          <a:ln/>
        </p:spPr>
        <p:txBody>
          <a:bodyPr wrap="square" lIns="0" tIns="0" rIns="0" bIns="0" rtlCol="0" anchor="t"/>
          <a:lstStyle/>
          <a:p>
            <a:pPr marL="0" indent="0" algn="l">
              <a:lnSpc>
                <a:spcPts val="1550"/>
              </a:lnSpc>
              <a:buNone/>
            </a:pPr>
            <a:r>
              <a:rPr lang="en-US" sz="1100">
                <a:solidFill>
                  <a:srgbClr val="1C2230"/>
                </a:solidFill>
                <a:latin typeface="Inter" pitchFamily="34" charset="0"/>
                <a:ea typeface="Inter" pitchFamily="34" charset="-122"/>
                <a:cs typeface="Inter" pitchFamily="34" charset="-120"/>
              </a:rPr>
              <a:t>Here's the truth: lateral moves are completely normal in the legal profession. Attorneys move between firms regularly for better opportunities, higher compensation, more interesting work, or improved quality of life. None of this reflects poorly on you.</a:t>
            </a:r>
            <a:endParaRPr lang="en-US" sz="1100"/>
          </a:p>
        </p:txBody>
      </p:sp>
      <p:sp>
        <p:nvSpPr>
          <p:cNvPr id="9" name="Text 5"/>
          <p:cNvSpPr/>
          <p:nvPr/>
        </p:nvSpPr>
        <p:spPr>
          <a:xfrm>
            <a:off x="9269611" y="4497348"/>
            <a:ext cx="3775234" cy="803910"/>
          </a:xfrm>
          <a:prstGeom prst="rect">
            <a:avLst/>
          </a:prstGeom>
          <a:noFill/>
          <a:ln/>
        </p:spPr>
        <p:txBody>
          <a:bodyPr wrap="square" lIns="0" tIns="0" rIns="0" bIns="0" rtlCol="0" anchor="t"/>
          <a:lstStyle/>
          <a:p>
            <a:pPr marL="0" indent="0" algn="l">
              <a:lnSpc>
                <a:spcPts val="1550"/>
              </a:lnSpc>
              <a:buNone/>
            </a:pPr>
            <a:r>
              <a:rPr lang="en-US" sz="1100">
                <a:solidFill>
                  <a:srgbClr val="1C2230"/>
                </a:solidFill>
                <a:latin typeface="Inter" pitchFamily="34" charset="0"/>
                <a:ea typeface="Inter" pitchFamily="34" charset="-122"/>
                <a:cs typeface="Inter" pitchFamily="34" charset="-120"/>
              </a:rPr>
              <a:t>Always take the call. Explore your options. Even if you're not ready to move, these conversations provide valuable market intelligence about what you're worth and what opportunities exist.</a:t>
            </a:r>
            <a:endParaRPr lang="en-US" sz="1100"/>
          </a:p>
        </p:txBody>
      </p:sp>
      <p:sp>
        <p:nvSpPr>
          <p:cNvPr id="10" name="Shape 6"/>
          <p:cNvSpPr/>
          <p:nvPr/>
        </p:nvSpPr>
        <p:spPr>
          <a:xfrm>
            <a:off x="1593056" y="6110049"/>
            <a:ext cx="3744039" cy="1414820"/>
          </a:xfrm>
          <a:prstGeom prst="roundRect">
            <a:avLst>
              <a:gd name="adj" fmla="val 4308"/>
            </a:avLst>
          </a:prstGeom>
          <a:solidFill>
            <a:srgbClr val="FFFFFF"/>
          </a:solidFill>
          <a:ln w="15240">
            <a:solidFill>
              <a:srgbClr val="C2EDF5"/>
            </a:solidFill>
            <a:prstDash val="solid"/>
          </a:ln>
        </p:spPr>
        <p:txBody>
          <a:bodyPr/>
          <a:lstStyle/>
          <a:p>
            <a:endParaRPr lang="en-US"/>
          </a:p>
        </p:txBody>
      </p:sp>
      <p:sp>
        <p:nvSpPr>
          <p:cNvPr id="11" name="Text 7"/>
          <p:cNvSpPr/>
          <p:nvPr/>
        </p:nvSpPr>
        <p:spPr>
          <a:xfrm>
            <a:off x="1753314" y="6270308"/>
            <a:ext cx="2076807" cy="226814"/>
          </a:xfrm>
          <a:prstGeom prst="rect">
            <a:avLst/>
          </a:prstGeom>
          <a:noFill/>
          <a:ln/>
        </p:spPr>
        <p:txBody>
          <a:bodyPr wrap="none" lIns="0" tIns="0" rIns="0" bIns="0" rtlCol="0" anchor="t"/>
          <a:lstStyle/>
          <a:p>
            <a:pPr marL="0" indent="0" algn="l">
              <a:lnSpc>
                <a:spcPts val="1750"/>
              </a:lnSpc>
              <a:buNone/>
            </a:pPr>
            <a:r>
              <a:rPr lang="en-US" sz="1400" b="1">
                <a:solidFill>
                  <a:srgbClr val="1C2230"/>
                </a:solidFill>
                <a:latin typeface="Poppins Bold" pitchFamily="34" charset="0"/>
                <a:ea typeface="Poppins Bold" pitchFamily="34" charset="-122"/>
                <a:cs typeface="Poppins Bold" pitchFamily="34" charset="-120"/>
              </a:rPr>
              <a:t>Network Continuously</a:t>
            </a:r>
            <a:endParaRPr lang="en-US" sz="1400"/>
          </a:p>
        </p:txBody>
      </p:sp>
      <p:sp>
        <p:nvSpPr>
          <p:cNvPr id="12" name="Text 8"/>
          <p:cNvSpPr/>
          <p:nvPr/>
        </p:nvSpPr>
        <p:spPr>
          <a:xfrm>
            <a:off x="1753314" y="6560701"/>
            <a:ext cx="3423523" cy="803910"/>
          </a:xfrm>
          <a:prstGeom prst="rect">
            <a:avLst/>
          </a:prstGeom>
          <a:noFill/>
          <a:ln/>
        </p:spPr>
        <p:txBody>
          <a:bodyPr wrap="square" lIns="0" tIns="0" rIns="0" bIns="0" rtlCol="0" anchor="t"/>
          <a:lstStyle/>
          <a:p>
            <a:pPr marL="0" indent="0" algn="l">
              <a:lnSpc>
                <a:spcPts val="1550"/>
              </a:lnSpc>
              <a:buNone/>
            </a:pPr>
            <a:r>
              <a:rPr lang="en-US" sz="1100">
                <a:solidFill>
                  <a:srgbClr val="1C2230"/>
                </a:solidFill>
                <a:latin typeface="Inter" pitchFamily="34" charset="0"/>
                <a:ea typeface="Inter" pitchFamily="34" charset="-122"/>
                <a:cs typeface="Inter" pitchFamily="34" charset="-120"/>
              </a:rPr>
              <a:t>Maintain relationships with colleagues at other firms, recruiters, and law school classmates. Your next opportunity often comes through personal connections.</a:t>
            </a:r>
            <a:endParaRPr lang="en-US" sz="1100"/>
          </a:p>
        </p:txBody>
      </p:sp>
      <p:sp>
        <p:nvSpPr>
          <p:cNvPr id="13" name="Shape 9"/>
          <p:cNvSpPr/>
          <p:nvPr/>
        </p:nvSpPr>
        <p:spPr>
          <a:xfrm>
            <a:off x="5443180" y="6110049"/>
            <a:ext cx="3744039" cy="1414820"/>
          </a:xfrm>
          <a:prstGeom prst="roundRect">
            <a:avLst>
              <a:gd name="adj" fmla="val 4308"/>
            </a:avLst>
          </a:prstGeom>
          <a:solidFill>
            <a:srgbClr val="FFFFFF"/>
          </a:solidFill>
          <a:ln w="15240">
            <a:solidFill>
              <a:srgbClr val="4BE9A7"/>
            </a:solidFill>
            <a:prstDash val="solid"/>
          </a:ln>
        </p:spPr>
        <p:txBody>
          <a:bodyPr/>
          <a:lstStyle/>
          <a:p>
            <a:endParaRPr lang="en-US"/>
          </a:p>
        </p:txBody>
      </p:sp>
      <p:sp>
        <p:nvSpPr>
          <p:cNvPr id="14" name="Text 10"/>
          <p:cNvSpPr/>
          <p:nvPr/>
        </p:nvSpPr>
        <p:spPr>
          <a:xfrm>
            <a:off x="5603438" y="6270308"/>
            <a:ext cx="1868686" cy="226814"/>
          </a:xfrm>
          <a:prstGeom prst="rect">
            <a:avLst/>
          </a:prstGeom>
          <a:noFill/>
          <a:ln/>
        </p:spPr>
        <p:txBody>
          <a:bodyPr wrap="none" lIns="0" tIns="0" rIns="0" bIns="0" rtlCol="0" anchor="t"/>
          <a:lstStyle/>
          <a:p>
            <a:pPr marL="0" indent="0" algn="l">
              <a:lnSpc>
                <a:spcPts val="1750"/>
              </a:lnSpc>
              <a:buNone/>
            </a:pPr>
            <a:r>
              <a:rPr lang="en-US" sz="1400" b="1">
                <a:solidFill>
                  <a:srgbClr val="1C2230"/>
                </a:solidFill>
                <a:latin typeface="Poppins Bold" pitchFamily="34" charset="0"/>
                <a:ea typeface="Poppins Bold" pitchFamily="34" charset="-122"/>
                <a:cs typeface="Poppins Bold" pitchFamily="34" charset="-120"/>
              </a:rPr>
              <a:t>Consider Legal Tech</a:t>
            </a:r>
            <a:endParaRPr lang="en-US" sz="1400"/>
          </a:p>
        </p:txBody>
      </p:sp>
      <p:sp>
        <p:nvSpPr>
          <p:cNvPr id="15" name="Text 11"/>
          <p:cNvSpPr/>
          <p:nvPr/>
        </p:nvSpPr>
        <p:spPr>
          <a:xfrm>
            <a:off x="5603438" y="6560701"/>
            <a:ext cx="3423523" cy="803910"/>
          </a:xfrm>
          <a:prstGeom prst="rect">
            <a:avLst/>
          </a:prstGeom>
          <a:noFill/>
          <a:ln/>
        </p:spPr>
        <p:txBody>
          <a:bodyPr wrap="square" lIns="0" tIns="0" rIns="0" bIns="0" rtlCol="0" anchor="t"/>
          <a:lstStyle/>
          <a:p>
            <a:pPr marL="0" indent="0" algn="l">
              <a:lnSpc>
                <a:spcPts val="1550"/>
              </a:lnSpc>
              <a:buNone/>
            </a:pPr>
            <a:r>
              <a:rPr lang="en-US" sz="1100">
                <a:solidFill>
                  <a:srgbClr val="1C2230"/>
                </a:solidFill>
                <a:latin typeface="Inter" pitchFamily="34" charset="0"/>
                <a:ea typeface="Inter" pitchFamily="34" charset="-122"/>
                <a:cs typeface="Inter" pitchFamily="34" charset="-120"/>
              </a:rPr>
              <a:t>If you're wanting to pivot out of traditional law firm life, explore careers in legal technology. Companies want people who understand legal practice.</a:t>
            </a:r>
            <a:endParaRPr lang="en-US" sz="1100"/>
          </a:p>
        </p:txBody>
      </p:sp>
      <p:sp>
        <p:nvSpPr>
          <p:cNvPr id="16" name="Shape 12"/>
          <p:cNvSpPr/>
          <p:nvPr/>
        </p:nvSpPr>
        <p:spPr>
          <a:xfrm>
            <a:off x="9293304" y="6110049"/>
            <a:ext cx="3744039" cy="1414820"/>
          </a:xfrm>
          <a:prstGeom prst="roundRect">
            <a:avLst>
              <a:gd name="adj" fmla="val 4308"/>
            </a:avLst>
          </a:prstGeom>
          <a:solidFill>
            <a:srgbClr val="FFFFFF"/>
          </a:solidFill>
          <a:ln w="15240">
            <a:solidFill>
              <a:srgbClr val="F5E256"/>
            </a:solidFill>
            <a:prstDash val="solid"/>
          </a:ln>
        </p:spPr>
        <p:txBody>
          <a:bodyPr/>
          <a:lstStyle/>
          <a:p>
            <a:endParaRPr lang="en-US"/>
          </a:p>
        </p:txBody>
      </p:sp>
      <p:sp>
        <p:nvSpPr>
          <p:cNvPr id="17" name="Text 13"/>
          <p:cNvSpPr/>
          <p:nvPr/>
        </p:nvSpPr>
        <p:spPr>
          <a:xfrm>
            <a:off x="9453563" y="6270308"/>
            <a:ext cx="1990725" cy="226814"/>
          </a:xfrm>
          <a:prstGeom prst="rect">
            <a:avLst/>
          </a:prstGeom>
          <a:noFill/>
          <a:ln/>
        </p:spPr>
        <p:txBody>
          <a:bodyPr wrap="none" lIns="0" tIns="0" rIns="0" bIns="0" rtlCol="0" anchor="t"/>
          <a:lstStyle/>
          <a:p>
            <a:pPr marL="0" indent="0" algn="l">
              <a:lnSpc>
                <a:spcPts val="1750"/>
              </a:lnSpc>
              <a:buNone/>
            </a:pPr>
            <a:r>
              <a:rPr lang="en-US" sz="1400" b="1">
                <a:solidFill>
                  <a:srgbClr val="1C2230"/>
                </a:solidFill>
                <a:latin typeface="Poppins Bold" pitchFamily="34" charset="0"/>
                <a:ea typeface="Poppins Bold" pitchFamily="34" charset="-122"/>
                <a:cs typeface="Poppins Bold" pitchFamily="34" charset="-120"/>
              </a:rPr>
              <a:t>Don't Stay Out of Fear</a:t>
            </a:r>
            <a:endParaRPr lang="en-US" sz="1400"/>
          </a:p>
        </p:txBody>
      </p:sp>
      <p:sp>
        <p:nvSpPr>
          <p:cNvPr id="18" name="Text 14"/>
          <p:cNvSpPr/>
          <p:nvPr/>
        </p:nvSpPr>
        <p:spPr>
          <a:xfrm>
            <a:off x="9453563" y="6560701"/>
            <a:ext cx="3423523" cy="602933"/>
          </a:xfrm>
          <a:prstGeom prst="rect">
            <a:avLst/>
          </a:prstGeom>
          <a:noFill/>
          <a:ln/>
        </p:spPr>
        <p:txBody>
          <a:bodyPr wrap="square" lIns="0" tIns="0" rIns="0" bIns="0" rtlCol="0" anchor="t"/>
          <a:lstStyle/>
          <a:p>
            <a:pPr marL="0" indent="0" algn="l">
              <a:lnSpc>
                <a:spcPts val="1550"/>
              </a:lnSpc>
              <a:buNone/>
            </a:pPr>
            <a:r>
              <a:rPr lang="en-US" sz="1100">
                <a:solidFill>
                  <a:srgbClr val="1C2230"/>
                </a:solidFill>
                <a:latin typeface="Inter" pitchFamily="34" charset="0"/>
                <a:ea typeface="Inter" pitchFamily="34" charset="-122"/>
                <a:cs typeface="Inter" pitchFamily="34" charset="-120"/>
              </a:rPr>
              <a:t>Loyalty to a firm that doesn't value you is misplaced. Your career belongs to you, not your employer.</a:t>
            </a:r>
            <a:endParaRPr lang="en-US" sz="11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sp>
        <p:nvSpPr>
          <p:cNvPr id="2" name="Shape 0"/>
          <p:cNvSpPr/>
          <p:nvPr/>
        </p:nvSpPr>
        <p:spPr>
          <a:xfrm>
            <a:off x="775930" y="577810"/>
            <a:ext cx="1287899" cy="361593"/>
          </a:xfrm>
          <a:prstGeom prst="roundRect">
            <a:avLst>
              <a:gd name="adj" fmla="val 18025"/>
            </a:avLst>
          </a:prstGeom>
          <a:solidFill>
            <a:srgbClr val="DFE3EC"/>
          </a:solidFill>
          <a:ln/>
        </p:spPr>
        <p:txBody>
          <a:bodyPr/>
          <a:lstStyle/>
          <a:p>
            <a:endParaRPr lang="en-US"/>
          </a:p>
        </p:txBody>
      </p:sp>
      <p:pic>
        <p:nvPicPr>
          <p:cNvPr id="3" name="Image 0"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92254" y="681038"/>
            <a:ext cx="155138" cy="155138"/>
          </a:xfrm>
          <a:prstGeom prst="rect">
            <a:avLst/>
          </a:prstGeom>
        </p:spPr>
      </p:pic>
      <p:sp>
        <p:nvSpPr>
          <p:cNvPr id="4" name="Text 1"/>
          <p:cNvSpPr/>
          <p:nvPr/>
        </p:nvSpPr>
        <p:spPr>
          <a:xfrm>
            <a:off x="1124903" y="635913"/>
            <a:ext cx="822603" cy="245388"/>
          </a:xfrm>
          <a:prstGeom prst="rect">
            <a:avLst/>
          </a:prstGeom>
          <a:noFill/>
          <a:ln/>
        </p:spPr>
        <p:txBody>
          <a:bodyPr wrap="none" lIns="0" tIns="0" rIns="0" bIns="0" rtlCol="0" anchor="t"/>
          <a:lstStyle/>
          <a:p>
            <a:pPr marL="0" indent="0" algn="l">
              <a:lnSpc>
                <a:spcPts val="1900"/>
              </a:lnSpc>
              <a:buNone/>
            </a:pPr>
            <a:r>
              <a:rPr lang="en-US" sz="1200">
                <a:solidFill>
                  <a:srgbClr val="1C2230"/>
                </a:solidFill>
                <a:latin typeface="Inter" pitchFamily="34" charset="0"/>
                <a:ea typeface="Inter" pitchFamily="34" charset="-122"/>
                <a:cs typeface="Inter" pitchFamily="34" charset="-120"/>
              </a:rPr>
              <a:t>LESSON 14</a:t>
            </a:r>
            <a:endParaRPr lang="en-US" sz="1200"/>
          </a:p>
        </p:txBody>
      </p:sp>
      <p:sp>
        <p:nvSpPr>
          <p:cNvPr id="5" name="Text 2"/>
          <p:cNvSpPr/>
          <p:nvPr/>
        </p:nvSpPr>
        <p:spPr>
          <a:xfrm>
            <a:off x="775930" y="1015127"/>
            <a:ext cx="9581674" cy="606147"/>
          </a:xfrm>
          <a:prstGeom prst="rect">
            <a:avLst/>
          </a:prstGeom>
          <a:noFill/>
          <a:ln/>
        </p:spPr>
        <p:txBody>
          <a:bodyPr wrap="none" lIns="0" tIns="0" rIns="0" bIns="0" rtlCol="0" anchor="t"/>
          <a:lstStyle/>
          <a:p>
            <a:pPr marL="0" indent="0" algn="l">
              <a:lnSpc>
                <a:spcPts val="4750"/>
              </a:lnSpc>
              <a:buNone/>
            </a:pPr>
            <a:r>
              <a:rPr lang="en-US" sz="3800" b="1">
                <a:solidFill>
                  <a:srgbClr val="F2600C"/>
                </a:solidFill>
                <a:latin typeface="Poppins Bold" pitchFamily="34" charset="0"/>
                <a:ea typeface="Poppins Bold" pitchFamily="34" charset="-122"/>
                <a:cs typeface="Poppins Bold" pitchFamily="34" charset="-120"/>
              </a:rPr>
              <a:t>Confirm Everything in Writing. Always.</a:t>
            </a:r>
            <a:endParaRPr lang="en-US" sz="3800"/>
          </a:p>
        </p:txBody>
      </p:sp>
      <p:sp>
        <p:nvSpPr>
          <p:cNvPr id="6" name="Text 3"/>
          <p:cNvSpPr/>
          <p:nvPr/>
        </p:nvSpPr>
        <p:spPr>
          <a:xfrm>
            <a:off x="775930" y="1905595"/>
            <a:ext cx="13078539" cy="613410"/>
          </a:xfrm>
          <a:prstGeom prst="rect">
            <a:avLst/>
          </a:prstGeom>
          <a:noFill/>
          <a:ln/>
        </p:spPr>
        <p:txBody>
          <a:bodyPr wrap="square" lIns="0" tIns="0" rIns="0" bIns="0" rtlCol="0" anchor="t"/>
          <a:lstStyle/>
          <a:p>
            <a:pPr marL="0" indent="0" algn="l">
              <a:lnSpc>
                <a:spcPts val="2400"/>
              </a:lnSpc>
              <a:buNone/>
            </a:pPr>
            <a:r>
              <a:rPr lang="en-US" sz="1500">
                <a:solidFill>
                  <a:srgbClr val="1C2230"/>
                </a:solidFill>
                <a:latin typeface="Inter" pitchFamily="34" charset="0"/>
                <a:ea typeface="Inter" pitchFamily="34" charset="-122"/>
                <a:cs typeface="Inter" pitchFamily="34" charset="-120"/>
              </a:rPr>
              <a:t>Memories fade. People forget conversations. Misunderstandings happen. Clients deny agreeing to things. Opposing counsel conveniently forgets promises made during conference calls. No one can remember what the Judge actually said during their rendition.</a:t>
            </a:r>
            <a:endParaRPr lang="en-US" sz="1500"/>
          </a:p>
        </p:txBody>
      </p:sp>
      <p:sp>
        <p:nvSpPr>
          <p:cNvPr id="7" name="Text 4"/>
          <p:cNvSpPr/>
          <p:nvPr/>
        </p:nvSpPr>
        <p:spPr>
          <a:xfrm>
            <a:off x="775930" y="2732246"/>
            <a:ext cx="13078539" cy="306705"/>
          </a:xfrm>
          <a:prstGeom prst="rect">
            <a:avLst/>
          </a:prstGeom>
          <a:noFill/>
          <a:ln/>
        </p:spPr>
        <p:txBody>
          <a:bodyPr wrap="none" lIns="0" tIns="0" rIns="0" bIns="0" rtlCol="0" anchor="t"/>
          <a:lstStyle/>
          <a:p>
            <a:pPr marL="0" indent="0" algn="l">
              <a:lnSpc>
                <a:spcPts val="2400"/>
              </a:lnSpc>
              <a:buNone/>
            </a:pPr>
            <a:r>
              <a:rPr lang="en-US" sz="1500">
                <a:solidFill>
                  <a:srgbClr val="1C2230"/>
                </a:solidFill>
                <a:latin typeface="Inter" pitchFamily="34" charset="0"/>
                <a:ea typeface="Inter" pitchFamily="34" charset="-122"/>
                <a:cs typeface="Inter" pitchFamily="34" charset="-120"/>
              </a:rPr>
              <a:t>The solution is simple but requires discipline: confirm everything important in writing. Every. Single. Time.</a:t>
            </a:r>
            <a:endParaRPr lang="en-US" sz="1500"/>
          </a:p>
        </p:txBody>
      </p:sp>
      <p:sp>
        <p:nvSpPr>
          <p:cNvPr id="8" name="Text 5"/>
          <p:cNvSpPr/>
          <p:nvPr/>
        </p:nvSpPr>
        <p:spPr>
          <a:xfrm>
            <a:off x="775930" y="3252192"/>
            <a:ext cx="13078539" cy="613410"/>
          </a:xfrm>
          <a:prstGeom prst="rect">
            <a:avLst/>
          </a:prstGeom>
          <a:noFill/>
          <a:ln/>
        </p:spPr>
        <p:txBody>
          <a:bodyPr wrap="square" lIns="0" tIns="0" rIns="0" bIns="0" rtlCol="0" anchor="t"/>
          <a:lstStyle/>
          <a:p>
            <a:pPr marL="0" indent="0" algn="l">
              <a:lnSpc>
                <a:spcPts val="2400"/>
              </a:lnSpc>
              <a:buNone/>
            </a:pPr>
            <a:r>
              <a:rPr lang="en-US" sz="1500">
                <a:solidFill>
                  <a:srgbClr val="1C2230"/>
                </a:solidFill>
                <a:latin typeface="Inter" pitchFamily="34" charset="0"/>
                <a:ea typeface="Inter" pitchFamily="34" charset="-122"/>
                <a:cs typeface="Inter" pitchFamily="34" charset="-120"/>
              </a:rPr>
              <a:t>This applies to client communications, agreements with opposing counsel, instructions from supervising attorneys, and court rulings. A brief email confirming your understanding provides proof and prevents disputes later.</a:t>
            </a:r>
            <a:endParaRPr lang="en-US" sz="1500"/>
          </a:p>
        </p:txBody>
      </p:sp>
      <p:sp>
        <p:nvSpPr>
          <p:cNvPr id="9" name="Shape 6"/>
          <p:cNvSpPr/>
          <p:nvPr/>
        </p:nvSpPr>
        <p:spPr>
          <a:xfrm>
            <a:off x="753070" y="4055983"/>
            <a:ext cx="45720" cy="1075968"/>
          </a:xfrm>
          <a:prstGeom prst="rect">
            <a:avLst/>
          </a:prstGeom>
          <a:solidFill>
            <a:srgbClr val="C2EDF5"/>
          </a:solidFill>
          <a:ln/>
        </p:spPr>
        <p:txBody>
          <a:bodyPr/>
          <a:lstStyle/>
          <a:p>
            <a:endParaRPr lang="en-US"/>
          </a:p>
        </p:txBody>
      </p:sp>
      <p:sp>
        <p:nvSpPr>
          <p:cNvPr id="10" name="Text 7"/>
          <p:cNvSpPr/>
          <p:nvPr/>
        </p:nvSpPr>
        <p:spPr>
          <a:xfrm>
            <a:off x="1015603" y="4078843"/>
            <a:ext cx="2424708" cy="303133"/>
          </a:xfrm>
          <a:prstGeom prst="rect">
            <a:avLst/>
          </a:prstGeom>
          <a:noFill/>
          <a:ln/>
        </p:spPr>
        <p:txBody>
          <a:bodyPr wrap="none" lIns="0" tIns="0" rIns="0" bIns="0" rtlCol="0" anchor="t"/>
          <a:lstStyle/>
          <a:p>
            <a:pPr marL="0" indent="0" algn="l">
              <a:lnSpc>
                <a:spcPts val="2350"/>
              </a:lnSpc>
              <a:buNone/>
            </a:pPr>
            <a:r>
              <a:rPr lang="en-US" sz="1900" b="1">
                <a:solidFill>
                  <a:srgbClr val="1C2230"/>
                </a:solidFill>
                <a:latin typeface="Poppins Bold" pitchFamily="34" charset="0"/>
                <a:ea typeface="Poppins Bold" pitchFamily="34" charset="-122"/>
                <a:cs typeface="Poppins Bold" pitchFamily="34" charset="-120"/>
              </a:rPr>
              <a:t>With Clients</a:t>
            </a:r>
            <a:endParaRPr lang="en-US" sz="1900"/>
          </a:p>
        </p:txBody>
      </p:sp>
      <p:sp>
        <p:nvSpPr>
          <p:cNvPr id="11" name="Text 8"/>
          <p:cNvSpPr/>
          <p:nvPr/>
        </p:nvSpPr>
        <p:spPr>
          <a:xfrm>
            <a:off x="1015603" y="4495681"/>
            <a:ext cx="6181130" cy="613410"/>
          </a:xfrm>
          <a:prstGeom prst="rect">
            <a:avLst/>
          </a:prstGeom>
          <a:noFill/>
          <a:ln/>
        </p:spPr>
        <p:txBody>
          <a:bodyPr wrap="square" lIns="0" tIns="0" rIns="0" bIns="0" rtlCol="0" anchor="t"/>
          <a:lstStyle/>
          <a:p>
            <a:pPr marL="0" indent="0" algn="l">
              <a:lnSpc>
                <a:spcPts val="2400"/>
              </a:lnSpc>
              <a:buNone/>
            </a:pPr>
            <a:r>
              <a:rPr lang="en-US" sz="1500">
                <a:solidFill>
                  <a:srgbClr val="1C2230"/>
                </a:solidFill>
                <a:latin typeface="Inter" pitchFamily="34" charset="0"/>
                <a:ea typeface="Inter" pitchFamily="34" charset="-122"/>
                <a:cs typeface="Inter" pitchFamily="34" charset="-120"/>
              </a:rPr>
              <a:t>"Per our phone conversation today, I understand you want to proceed with X strategy. I'll begin Y next week. </a:t>
            </a:r>
            <a:endParaRPr lang="en-US" sz="1500"/>
          </a:p>
        </p:txBody>
      </p:sp>
      <p:sp>
        <p:nvSpPr>
          <p:cNvPr id="12" name="Shape 9"/>
          <p:cNvSpPr/>
          <p:nvPr/>
        </p:nvSpPr>
        <p:spPr>
          <a:xfrm>
            <a:off x="7410807" y="4055983"/>
            <a:ext cx="45720" cy="1075968"/>
          </a:xfrm>
          <a:prstGeom prst="rect">
            <a:avLst/>
          </a:prstGeom>
          <a:solidFill>
            <a:srgbClr val="4BE9A7"/>
          </a:solidFill>
          <a:ln/>
        </p:spPr>
        <p:txBody>
          <a:bodyPr/>
          <a:lstStyle/>
          <a:p>
            <a:endParaRPr lang="en-US"/>
          </a:p>
        </p:txBody>
      </p:sp>
      <p:sp>
        <p:nvSpPr>
          <p:cNvPr id="13" name="Text 10"/>
          <p:cNvSpPr/>
          <p:nvPr/>
        </p:nvSpPr>
        <p:spPr>
          <a:xfrm>
            <a:off x="7673340" y="4078843"/>
            <a:ext cx="2922032" cy="303133"/>
          </a:xfrm>
          <a:prstGeom prst="rect">
            <a:avLst/>
          </a:prstGeom>
          <a:noFill/>
          <a:ln/>
        </p:spPr>
        <p:txBody>
          <a:bodyPr wrap="none" lIns="0" tIns="0" rIns="0" bIns="0" rtlCol="0" anchor="t"/>
          <a:lstStyle/>
          <a:p>
            <a:pPr marL="0" indent="0" algn="l">
              <a:lnSpc>
                <a:spcPts val="2350"/>
              </a:lnSpc>
              <a:buNone/>
            </a:pPr>
            <a:r>
              <a:rPr lang="en-US" sz="1900" b="1">
                <a:solidFill>
                  <a:srgbClr val="1C2230"/>
                </a:solidFill>
                <a:latin typeface="Poppins Bold" pitchFamily="34" charset="0"/>
                <a:ea typeface="Poppins Bold" pitchFamily="34" charset="-122"/>
                <a:cs typeface="Poppins Bold" pitchFamily="34" charset="-120"/>
              </a:rPr>
              <a:t>With Opposing Counsel</a:t>
            </a:r>
            <a:endParaRPr lang="en-US" sz="1900"/>
          </a:p>
        </p:txBody>
      </p:sp>
      <p:sp>
        <p:nvSpPr>
          <p:cNvPr id="14" name="Text 11"/>
          <p:cNvSpPr/>
          <p:nvPr/>
        </p:nvSpPr>
        <p:spPr>
          <a:xfrm>
            <a:off x="7673340" y="4495681"/>
            <a:ext cx="6181130" cy="613410"/>
          </a:xfrm>
          <a:prstGeom prst="rect">
            <a:avLst/>
          </a:prstGeom>
          <a:noFill/>
          <a:ln/>
        </p:spPr>
        <p:txBody>
          <a:bodyPr wrap="square" lIns="0" tIns="0" rIns="0" bIns="0" rtlCol="0" anchor="t"/>
          <a:lstStyle/>
          <a:p>
            <a:pPr marL="0" indent="0" algn="l">
              <a:lnSpc>
                <a:spcPts val="2400"/>
              </a:lnSpc>
              <a:buNone/>
            </a:pPr>
            <a:r>
              <a:rPr lang="en-US" sz="1500">
                <a:solidFill>
                  <a:srgbClr val="1C2230"/>
                </a:solidFill>
                <a:latin typeface="Inter" pitchFamily="34" charset="0"/>
                <a:ea typeface="Inter" pitchFamily="34" charset="-122"/>
                <a:cs typeface="Inter" pitchFamily="34" charset="-120"/>
              </a:rPr>
              <a:t>"This email confirms our agreement to extend the discovery deadline to [date]. I'll prepare the agreed order for your review."</a:t>
            </a:r>
            <a:endParaRPr lang="en-US" sz="1500"/>
          </a:p>
        </p:txBody>
      </p:sp>
      <p:sp>
        <p:nvSpPr>
          <p:cNvPr id="15" name="Shape 12"/>
          <p:cNvSpPr/>
          <p:nvPr/>
        </p:nvSpPr>
        <p:spPr>
          <a:xfrm>
            <a:off x="753070" y="5465326"/>
            <a:ext cx="45720" cy="1382673"/>
          </a:xfrm>
          <a:prstGeom prst="rect">
            <a:avLst/>
          </a:prstGeom>
          <a:solidFill>
            <a:srgbClr val="F5E256"/>
          </a:solidFill>
          <a:ln/>
        </p:spPr>
        <p:txBody>
          <a:bodyPr/>
          <a:lstStyle/>
          <a:p>
            <a:endParaRPr lang="en-US"/>
          </a:p>
        </p:txBody>
      </p:sp>
      <p:sp>
        <p:nvSpPr>
          <p:cNvPr id="16" name="Text 13"/>
          <p:cNvSpPr/>
          <p:nvPr/>
        </p:nvSpPr>
        <p:spPr>
          <a:xfrm>
            <a:off x="1015603" y="5488186"/>
            <a:ext cx="3414117" cy="303133"/>
          </a:xfrm>
          <a:prstGeom prst="rect">
            <a:avLst/>
          </a:prstGeom>
          <a:noFill/>
          <a:ln/>
        </p:spPr>
        <p:txBody>
          <a:bodyPr wrap="none" lIns="0" tIns="0" rIns="0" bIns="0" rtlCol="0" anchor="t"/>
          <a:lstStyle/>
          <a:p>
            <a:pPr marL="0" indent="0" algn="l">
              <a:lnSpc>
                <a:spcPts val="2350"/>
              </a:lnSpc>
              <a:buNone/>
            </a:pPr>
            <a:r>
              <a:rPr lang="en-US" sz="1900" b="1">
                <a:solidFill>
                  <a:srgbClr val="1C2230"/>
                </a:solidFill>
                <a:latin typeface="Poppins Bold" pitchFamily="34" charset="0"/>
                <a:ea typeface="Poppins Bold" pitchFamily="34" charset="-122"/>
                <a:cs typeface="Poppins Bold" pitchFamily="34" charset="-120"/>
              </a:rPr>
              <a:t>With Supervising Attorneys</a:t>
            </a:r>
            <a:endParaRPr lang="en-US" sz="1900"/>
          </a:p>
        </p:txBody>
      </p:sp>
      <p:sp>
        <p:nvSpPr>
          <p:cNvPr id="17" name="Text 14"/>
          <p:cNvSpPr/>
          <p:nvPr/>
        </p:nvSpPr>
        <p:spPr>
          <a:xfrm>
            <a:off x="1015603" y="5905024"/>
            <a:ext cx="6181130" cy="920115"/>
          </a:xfrm>
          <a:prstGeom prst="rect">
            <a:avLst/>
          </a:prstGeom>
          <a:noFill/>
          <a:ln/>
        </p:spPr>
        <p:txBody>
          <a:bodyPr wrap="square" lIns="0" tIns="0" rIns="0" bIns="0" rtlCol="0" anchor="t"/>
          <a:lstStyle/>
          <a:p>
            <a:pPr marL="0" indent="0" algn="l">
              <a:lnSpc>
                <a:spcPts val="2400"/>
              </a:lnSpc>
              <a:buNone/>
            </a:pPr>
            <a:r>
              <a:rPr lang="en-US" sz="1500">
                <a:solidFill>
                  <a:srgbClr val="1C2230"/>
                </a:solidFill>
                <a:latin typeface="Inter" pitchFamily="34" charset="0"/>
                <a:ea typeface="Inter" pitchFamily="34" charset="-122"/>
                <a:cs typeface="Inter" pitchFamily="34" charset="-120"/>
              </a:rPr>
              <a:t>"Following our meeting, I understand you want me to draft the motion for summary judgment by Friday and focus on the negligence claim first."</a:t>
            </a:r>
            <a:endParaRPr lang="en-US" sz="1500"/>
          </a:p>
        </p:txBody>
      </p:sp>
      <p:sp>
        <p:nvSpPr>
          <p:cNvPr id="18" name="Shape 15"/>
          <p:cNvSpPr/>
          <p:nvPr/>
        </p:nvSpPr>
        <p:spPr>
          <a:xfrm>
            <a:off x="7410807" y="5465326"/>
            <a:ext cx="45720" cy="1382673"/>
          </a:xfrm>
          <a:prstGeom prst="rect">
            <a:avLst/>
          </a:prstGeom>
          <a:solidFill>
            <a:srgbClr val="C2EDF5"/>
          </a:solidFill>
          <a:ln/>
        </p:spPr>
        <p:txBody>
          <a:bodyPr/>
          <a:lstStyle/>
          <a:p>
            <a:endParaRPr lang="en-US"/>
          </a:p>
        </p:txBody>
      </p:sp>
      <p:sp>
        <p:nvSpPr>
          <p:cNvPr id="19" name="Text 16"/>
          <p:cNvSpPr/>
          <p:nvPr/>
        </p:nvSpPr>
        <p:spPr>
          <a:xfrm>
            <a:off x="7673340" y="5488186"/>
            <a:ext cx="2980253" cy="303133"/>
          </a:xfrm>
          <a:prstGeom prst="rect">
            <a:avLst/>
          </a:prstGeom>
          <a:noFill/>
          <a:ln/>
        </p:spPr>
        <p:txBody>
          <a:bodyPr wrap="none" lIns="0" tIns="0" rIns="0" bIns="0" rtlCol="0" anchor="t"/>
          <a:lstStyle/>
          <a:p>
            <a:pPr marL="0" indent="0" algn="l">
              <a:lnSpc>
                <a:spcPts val="2350"/>
              </a:lnSpc>
              <a:buNone/>
            </a:pPr>
            <a:r>
              <a:rPr lang="en-US" sz="1900" b="1">
                <a:solidFill>
                  <a:srgbClr val="1C2230"/>
                </a:solidFill>
                <a:latin typeface="Poppins Bold" pitchFamily="34" charset="0"/>
                <a:ea typeface="Poppins Bold" pitchFamily="34" charset="-122"/>
                <a:cs typeface="Poppins Bold" pitchFamily="34" charset="-120"/>
              </a:rPr>
              <a:t>During Court Renditions</a:t>
            </a:r>
            <a:endParaRPr lang="en-US" sz="1900"/>
          </a:p>
        </p:txBody>
      </p:sp>
      <p:sp>
        <p:nvSpPr>
          <p:cNvPr id="20" name="Text 17"/>
          <p:cNvSpPr/>
          <p:nvPr/>
        </p:nvSpPr>
        <p:spPr>
          <a:xfrm>
            <a:off x="7673340" y="5905024"/>
            <a:ext cx="6181130" cy="920115"/>
          </a:xfrm>
          <a:prstGeom prst="rect">
            <a:avLst/>
          </a:prstGeom>
          <a:noFill/>
          <a:ln/>
        </p:spPr>
        <p:txBody>
          <a:bodyPr wrap="square" lIns="0" tIns="0" rIns="0" bIns="0" rtlCol="0" anchor="t"/>
          <a:lstStyle/>
          <a:p>
            <a:pPr marL="0" indent="0" algn="l">
              <a:lnSpc>
                <a:spcPts val="2400"/>
              </a:lnSpc>
              <a:buNone/>
            </a:pPr>
            <a:r>
              <a:rPr lang="en-US" sz="1500">
                <a:solidFill>
                  <a:srgbClr val="1C2230"/>
                </a:solidFill>
                <a:latin typeface="Inter" pitchFamily="34" charset="0"/>
                <a:ea typeface="Inter" pitchFamily="34" charset="-122"/>
                <a:cs typeface="Inter" pitchFamily="34" charset="-120"/>
              </a:rPr>
              <a:t>"Your Honor, may I have a moment to confirm the deadlines you just announced? I want to ensure I heard correctly..." Document immediately while you are still in the courtroom.</a:t>
            </a:r>
            <a:endParaRPr lang="en-US" sz="1500"/>
          </a:p>
        </p:txBody>
      </p:sp>
      <p:sp>
        <p:nvSpPr>
          <p:cNvPr id="21" name="Text 18"/>
          <p:cNvSpPr/>
          <p:nvPr/>
        </p:nvSpPr>
        <p:spPr>
          <a:xfrm>
            <a:off x="775930" y="7038380"/>
            <a:ext cx="13078539" cy="613410"/>
          </a:xfrm>
          <a:prstGeom prst="rect">
            <a:avLst/>
          </a:prstGeom>
          <a:noFill/>
          <a:ln/>
        </p:spPr>
        <p:txBody>
          <a:bodyPr wrap="square" lIns="0" tIns="0" rIns="0" bIns="0" rtlCol="0" anchor="t"/>
          <a:lstStyle/>
          <a:p>
            <a:pPr marL="0" indent="0" algn="l">
              <a:lnSpc>
                <a:spcPts val="2400"/>
              </a:lnSpc>
              <a:buNone/>
            </a:pPr>
            <a:r>
              <a:rPr lang="en-US" sz="1500">
                <a:solidFill>
                  <a:srgbClr val="1C2230"/>
                </a:solidFill>
                <a:latin typeface="Inter" pitchFamily="34" charset="0"/>
                <a:ea typeface="Inter" pitchFamily="34" charset="-122"/>
                <a:cs typeface="Inter" pitchFamily="34" charset="-120"/>
              </a:rPr>
              <a:t>This practice protects you professionally and creates a clear record that prevents disputes. It takes an extra two minutes and can save you from career-threatening mistakes.</a:t>
            </a:r>
            <a:endParaRPr lang="en-US" sz="15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964BBA-001B-3CF7-8457-EBF44FE46CBC}"/>
              </a:ext>
            </a:extLst>
          </p:cNvPr>
          <p:cNvPicPr>
            <a:picLocks noChangeAspect="1"/>
          </p:cNvPicPr>
          <p:nvPr/>
        </p:nvPicPr>
        <p:blipFill>
          <a:blip r:embed="rId3"/>
          <a:srcRect/>
          <a:stretch/>
        </p:blipFill>
        <p:spPr>
          <a:xfrm>
            <a:off x="2426265" y="1771158"/>
            <a:ext cx="3891026" cy="3891026"/>
          </a:xfrm>
          <a:prstGeom prst="ellipse">
            <a:avLst/>
          </a:prstGeom>
          <a:ln w="28575">
            <a:noFill/>
          </a:ln>
        </p:spPr>
      </p:pic>
      <p:sp>
        <p:nvSpPr>
          <p:cNvPr id="6" name="Title 1">
            <a:extLst>
              <a:ext uri="{FF2B5EF4-FFF2-40B4-BE49-F238E27FC236}">
                <a16:creationId xmlns:a16="http://schemas.microsoft.com/office/drawing/2014/main" id="{248BE49D-F05E-DD65-9359-2B6F497811F2}"/>
              </a:ext>
            </a:extLst>
          </p:cNvPr>
          <p:cNvSpPr txBox="1">
            <a:spLocks/>
          </p:cNvSpPr>
          <p:nvPr/>
        </p:nvSpPr>
        <p:spPr>
          <a:xfrm>
            <a:off x="6837524" y="2026932"/>
            <a:ext cx="4257781" cy="1186282"/>
          </a:xfrm>
          <a:prstGeom prst="rect">
            <a:avLst/>
          </a:prstGeom>
        </p:spPr>
        <p:txBody>
          <a:bodyPr lIns="109728" tIns="54864" rIns="109728" bIns="54864" anchor="t"/>
          <a:lstStyle>
            <a:lvl1pPr algn="l" defTabSz="1219170" rtl="0" eaLnBrk="1" latinLnBrk="0" hangingPunct="1">
              <a:spcBef>
                <a:spcPct val="0"/>
              </a:spcBef>
              <a:buNone/>
              <a:defRPr sz="3467" b="1" i="0" kern="1200" spc="0">
                <a:solidFill>
                  <a:schemeClr val="accent1"/>
                </a:solidFill>
                <a:latin typeface="Poppins ExtraBold" pitchFamily="2" charset="77"/>
                <a:ea typeface="Roboto Light"/>
                <a:cs typeface="Poppins ExtraBold" pitchFamily="2" charset="77"/>
              </a:defRPr>
            </a:lvl1pPr>
          </a:lstStyle>
          <a:p>
            <a:pPr defTabSz="1463004"/>
            <a:r>
              <a:rPr lang="en-US" sz="4140" spc="-180">
                <a:solidFill>
                  <a:srgbClr val="000000"/>
                </a:solidFill>
                <a:latin typeface="Poppins" pitchFamily="2" charset="77"/>
                <a:cs typeface="Poppins" pitchFamily="2" charset="77"/>
              </a:rPr>
              <a:t>Jordan L. Turk</a:t>
            </a:r>
            <a:br>
              <a:rPr lang="en-US" sz="4140">
                <a:solidFill>
                  <a:srgbClr val="F2600C"/>
                </a:solidFill>
                <a:latin typeface="Poppins SemiBold" pitchFamily="2" charset="77"/>
                <a:cs typeface="Poppins SemiBold" pitchFamily="2" charset="77"/>
              </a:rPr>
            </a:br>
            <a:r>
              <a:rPr lang="en-US" sz="1920" b="0">
                <a:solidFill>
                  <a:srgbClr val="000000"/>
                </a:solidFill>
                <a:latin typeface="Poppins SemiBold"/>
                <a:cs typeface="Poppins SemiBold"/>
              </a:rPr>
              <a:t>Director of Education &amp; Attorney </a:t>
            </a:r>
            <a:br>
              <a:rPr lang="en-US" sz="1920" b="0">
                <a:solidFill>
                  <a:srgbClr val="000000"/>
                </a:solidFill>
                <a:latin typeface="Poppins SemiBold"/>
                <a:cs typeface="Poppins SemiBold"/>
              </a:rPr>
            </a:br>
            <a:r>
              <a:rPr lang="en-US" sz="1920" b="0">
                <a:solidFill>
                  <a:srgbClr val="000000"/>
                </a:solidFill>
                <a:latin typeface="Poppins SemiBold"/>
                <a:cs typeface="Poppins SemiBold"/>
              </a:rPr>
              <a:t>Development, Smokeball</a:t>
            </a:r>
          </a:p>
        </p:txBody>
      </p:sp>
      <p:sp>
        <p:nvSpPr>
          <p:cNvPr id="8" name="Content Placeholder 2">
            <a:extLst>
              <a:ext uri="{FF2B5EF4-FFF2-40B4-BE49-F238E27FC236}">
                <a16:creationId xmlns:a16="http://schemas.microsoft.com/office/drawing/2014/main" id="{C12662CD-DFF5-2A15-5C40-ABA8B0A28080}"/>
              </a:ext>
            </a:extLst>
          </p:cNvPr>
          <p:cNvSpPr txBox="1">
            <a:spLocks/>
          </p:cNvSpPr>
          <p:nvPr/>
        </p:nvSpPr>
        <p:spPr>
          <a:xfrm>
            <a:off x="6837527" y="3512975"/>
            <a:ext cx="5516762" cy="1933582"/>
          </a:xfrm>
          <a:prstGeom prst="rect">
            <a:avLst/>
          </a:prstGeom>
        </p:spPr>
        <p:txBody>
          <a:bodyPr lIns="109728" tIns="54864" rIns="109728" bIns="54864" anchor="t"/>
          <a:lstStyle>
            <a:lvl1pPr marL="457189" indent="-457189" algn="l" defTabSz="1219170" rtl="0" eaLnBrk="1" latinLnBrk="0" hangingPunct="1">
              <a:spcBef>
                <a:spcPct val="20000"/>
              </a:spcBef>
              <a:buClr>
                <a:srgbClr val="EF7E26"/>
              </a:buClr>
              <a:buFont typeface="Poppins" pitchFamily="34" charset="0"/>
              <a:buChar char="•"/>
              <a:defRPr sz="1867" b="0" i="0" kern="1200">
                <a:solidFill>
                  <a:schemeClr val="tx2"/>
                </a:solidFill>
                <a:latin typeface="Poppins" pitchFamily="2" charset="77"/>
                <a:ea typeface="+mn-ea"/>
                <a:cs typeface="Poppins" pitchFamily="2" charset="77"/>
              </a:defRPr>
            </a:lvl1pPr>
            <a:lvl2pPr marL="990575" indent="-380990" algn="l" defTabSz="1219170" rtl="0" eaLnBrk="1" latinLnBrk="0" hangingPunct="1">
              <a:spcBef>
                <a:spcPct val="20000"/>
              </a:spcBef>
              <a:buClr>
                <a:srgbClr val="EF7E26"/>
              </a:buClr>
              <a:buFont typeface="Poppins" pitchFamily="34" charset="0"/>
              <a:buChar char="–"/>
              <a:defRPr sz="1600" b="0" i="0" kern="1200">
                <a:solidFill>
                  <a:schemeClr val="tx2"/>
                </a:solidFill>
                <a:latin typeface="Poppins" pitchFamily="2" charset="77"/>
                <a:ea typeface="+mn-ea"/>
                <a:cs typeface="Poppins" pitchFamily="2" charset="77"/>
              </a:defRPr>
            </a:lvl2pPr>
            <a:lvl3pPr marL="1523962" indent="-304792" algn="l" defTabSz="1219170" rtl="0" eaLnBrk="1" latinLnBrk="0" hangingPunct="1">
              <a:spcBef>
                <a:spcPct val="20000"/>
              </a:spcBef>
              <a:buClr>
                <a:srgbClr val="EF7E26"/>
              </a:buClr>
              <a:buFont typeface="Poppins" pitchFamily="34" charset="0"/>
              <a:buChar char="•"/>
              <a:defRPr sz="1467" b="0" i="0" kern="1200">
                <a:solidFill>
                  <a:schemeClr val="tx2"/>
                </a:solidFill>
                <a:latin typeface="Poppins" pitchFamily="2" charset="77"/>
                <a:ea typeface="+mn-ea"/>
                <a:cs typeface="Poppins" pitchFamily="2" charset="77"/>
              </a:defRPr>
            </a:lvl3pPr>
            <a:lvl4pPr marL="2133547" indent="-304792" algn="l" defTabSz="1219170" rtl="0" eaLnBrk="1" latinLnBrk="0" hangingPunct="1">
              <a:spcBef>
                <a:spcPct val="20000"/>
              </a:spcBef>
              <a:buClr>
                <a:srgbClr val="EF7E26"/>
              </a:buClr>
              <a:buFont typeface="Poppins" pitchFamily="34" charset="0"/>
              <a:buChar char="–"/>
              <a:defRPr sz="1400" b="0" i="0" kern="1200">
                <a:solidFill>
                  <a:schemeClr val="tx2"/>
                </a:solidFill>
                <a:latin typeface="Poppins" pitchFamily="2" charset="77"/>
                <a:ea typeface="+mn-ea"/>
                <a:cs typeface="Poppins" pitchFamily="2" charset="77"/>
              </a:defRPr>
            </a:lvl4pPr>
            <a:lvl5pPr marL="2743131" indent="-304792" algn="l" defTabSz="1219170" rtl="0" eaLnBrk="1" latinLnBrk="0" hangingPunct="1">
              <a:spcBef>
                <a:spcPct val="20000"/>
              </a:spcBef>
              <a:buClr>
                <a:srgbClr val="EF7E26"/>
              </a:buClr>
              <a:buFont typeface="Poppins" pitchFamily="34" charset="0"/>
              <a:buChar char="»"/>
              <a:defRPr sz="1400" b="0" i="0" kern="1200">
                <a:solidFill>
                  <a:schemeClr val="tx2"/>
                </a:solidFill>
                <a:latin typeface="Poppins" pitchFamily="2" charset="77"/>
                <a:ea typeface="+mn-ea"/>
                <a:cs typeface="Poppins" pitchFamily="2" charset="77"/>
              </a:defRPr>
            </a:lvl5pPr>
            <a:lvl6pPr marL="3352716" indent="-304792" algn="l" defTabSz="1219170" rtl="0" eaLnBrk="1" latinLnBrk="0" hangingPunct="1">
              <a:spcBef>
                <a:spcPct val="20000"/>
              </a:spcBef>
              <a:buFont typeface="Poppins"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Poppins"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Poppins"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Poppins" pitchFamily="34" charset="0"/>
              <a:buChar char="•"/>
              <a:defRPr sz="2667" kern="1200">
                <a:solidFill>
                  <a:schemeClr val="tx1"/>
                </a:solidFill>
                <a:latin typeface="+mn-lt"/>
                <a:ea typeface="+mn-ea"/>
                <a:cs typeface="+mn-cs"/>
              </a:defRPr>
            </a:lvl9pPr>
          </a:lstStyle>
          <a:p>
            <a:pPr marL="547878" indent="-547878" defTabSz="1463004">
              <a:lnSpc>
                <a:spcPct val="150000"/>
              </a:lnSpc>
              <a:spcBef>
                <a:spcPts val="0"/>
              </a:spcBef>
              <a:buClr>
                <a:srgbClr val="F2600C"/>
              </a:buClr>
            </a:pPr>
            <a:r>
              <a:rPr lang="en-US" sz="1920">
                <a:solidFill>
                  <a:srgbClr val="1C2230"/>
                </a:solidFill>
                <a:latin typeface="Inter" panose="02000503000000020004" pitchFamily="2" charset="0"/>
                <a:ea typeface="Inter" panose="02000503000000020004" pitchFamily="2" charset="0"/>
                <a:cs typeface="Poppins"/>
              </a:rPr>
              <a:t>JD, University of Arkansas School of Law</a:t>
            </a:r>
          </a:p>
          <a:p>
            <a:pPr marL="547878" indent="-547878" defTabSz="1463004">
              <a:lnSpc>
                <a:spcPct val="150000"/>
              </a:lnSpc>
              <a:spcBef>
                <a:spcPts val="0"/>
              </a:spcBef>
              <a:buClr>
                <a:srgbClr val="F2600C"/>
              </a:buClr>
            </a:pPr>
            <a:r>
              <a:rPr lang="en-US" sz="1920">
                <a:solidFill>
                  <a:srgbClr val="1C2230"/>
                </a:solidFill>
                <a:latin typeface="Inter" panose="02000503000000020004" pitchFamily="2" charset="0"/>
                <a:ea typeface="Inter" panose="02000503000000020004" pitchFamily="2" charset="0"/>
                <a:cs typeface="Poppins"/>
              </a:rPr>
              <a:t>BA, The University of Texas at Austin</a:t>
            </a:r>
            <a:endParaRPr lang="en-US" sz="1920">
              <a:solidFill>
                <a:srgbClr val="1C2230"/>
              </a:solidFill>
              <a:latin typeface="Inter" panose="02000503000000020004" pitchFamily="2" charset="0"/>
              <a:ea typeface="Inter" panose="02000503000000020004" pitchFamily="2" charset="0"/>
            </a:endParaRPr>
          </a:p>
          <a:p>
            <a:pPr marL="547878" indent="-547878" defTabSz="1463004">
              <a:lnSpc>
                <a:spcPct val="150000"/>
              </a:lnSpc>
              <a:spcBef>
                <a:spcPts val="0"/>
              </a:spcBef>
              <a:buClr>
                <a:srgbClr val="F2600C"/>
              </a:buClr>
            </a:pPr>
            <a:r>
              <a:rPr lang="en-US" sz="1920">
                <a:solidFill>
                  <a:srgbClr val="1C2230"/>
                </a:solidFill>
                <a:latin typeface="Inter" panose="02000503000000020004" pitchFamily="2" charset="0"/>
                <a:ea typeface="Inter" panose="02000503000000020004" pitchFamily="2" charset="0"/>
                <a:cs typeface="Poppins"/>
              </a:rPr>
              <a:t>Practicing Family Law Attorney in Texas</a:t>
            </a:r>
            <a:endParaRPr lang="en-US" sz="1920">
              <a:solidFill>
                <a:srgbClr val="1C2230"/>
              </a:solidFill>
              <a:latin typeface="Inter" panose="02000503000000020004" pitchFamily="2" charset="0"/>
              <a:ea typeface="Inter" panose="02000503000000020004" pitchFamily="2" charset="0"/>
            </a:endParaRPr>
          </a:p>
          <a:p>
            <a:pPr marL="547878" indent="-547878" defTabSz="1463004">
              <a:lnSpc>
                <a:spcPct val="150000"/>
              </a:lnSpc>
              <a:spcBef>
                <a:spcPts val="0"/>
              </a:spcBef>
              <a:buClr>
                <a:srgbClr val="F2600C"/>
              </a:buClr>
            </a:pPr>
            <a:r>
              <a:rPr lang="en-US" sz="1920">
                <a:solidFill>
                  <a:srgbClr val="1C2230"/>
                </a:solidFill>
                <a:latin typeface="Inter" panose="02000503000000020004" pitchFamily="2" charset="0"/>
                <a:ea typeface="Inter" panose="02000503000000020004" pitchFamily="2" charset="0"/>
                <a:cs typeface="Poppins"/>
              </a:rPr>
              <a:t>Host, Hacking Law Firm Success</a:t>
            </a:r>
          </a:p>
        </p:txBody>
      </p:sp>
      <p:pic>
        <p:nvPicPr>
          <p:cNvPr id="11" name="Picture 10" descr="A person with long brown hair wearing a maroon shirt&#10;&#10;AI-generated content may be incorrect.">
            <a:extLst>
              <a:ext uri="{FF2B5EF4-FFF2-40B4-BE49-F238E27FC236}">
                <a16:creationId xmlns:a16="http://schemas.microsoft.com/office/drawing/2014/main" id="{737AB02B-707E-534E-42E8-7D867D884E09}"/>
              </a:ext>
            </a:extLst>
          </p:cNvPr>
          <p:cNvPicPr>
            <a:picLocks noChangeAspect="1"/>
          </p:cNvPicPr>
          <p:nvPr/>
        </p:nvPicPr>
        <p:blipFill>
          <a:blip r:embed="rId4"/>
          <a:srcRect l="3939" t="12929" r="9091" b="24242"/>
          <a:stretch>
            <a:fillRect/>
          </a:stretch>
        </p:blipFill>
        <p:spPr>
          <a:xfrm>
            <a:off x="2421421" y="1594086"/>
            <a:ext cx="3890373" cy="42395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Rounded Rectangle 4">
            <a:extLst>
              <a:ext uri="{FF2B5EF4-FFF2-40B4-BE49-F238E27FC236}">
                <a16:creationId xmlns:a16="http://schemas.microsoft.com/office/drawing/2014/main" id="{A95B3844-4109-7145-3A1A-569DDB203CB5}"/>
              </a:ext>
            </a:extLst>
          </p:cNvPr>
          <p:cNvSpPr/>
          <p:nvPr/>
        </p:nvSpPr>
        <p:spPr>
          <a:xfrm>
            <a:off x="5314128" y="4668173"/>
            <a:ext cx="1160267" cy="1160267"/>
          </a:xfrm>
          <a:prstGeom prst="roundRect">
            <a:avLst>
              <a:gd name="adj" fmla="val 3217"/>
            </a:avLst>
          </a:prstGeom>
          <a:solidFill>
            <a:schemeClr val="bg1"/>
          </a:solidFill>
          <a:ln w="28575">
            <a:solidFill>
              <a:srgbClr val="232E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srgbClr val="FFFFFF"/>
              </a:solidFill>
              <a:latin typeface="Inter" panose="02000503000000020004" pitchFamily="2" charset="0"/>
            </a:endParaRPr>
          </a:p>
        </p:txBody>
      </p:sp>
      <p:pic>
        <p:nvPicPr>
          <p:cNvPr id="10" name="Picture 9" descr="A qr code with a few black squares&#10;&#10;Description automatically generated">
            <a:extLst>
              <a:ext uri="{FF2B5EF4-FFF2-40B4-BE49-F238E27FC236}">
                <a16:creationId xmlns:a16="http://schemas.microsoft.com/office/drawing/2014/main" id="{8F3A5D84-6F24-5C99-9D47-D4D38857BF6A}"/>
              </a:ext>
            </a:extLst>
          </p:cNvPr>
          <p:cNvPicPr>
            <a:picLocks noChangeAspect="1"/>
          </p:cNvPicPr>
          <p:nvPr/>
        </p:nvPicPr>
        <p:blipFill>
          <a:blip r:embed="rId5"/>
          <a:stretch>
            <a:fillRect/>
          </a:stretch>
        </p:blipFill>
        <p:spPr>
          <a:xfrm>
            <a:off x="5425602" y="4791396"/>
            <a:ext cx="913817" cy="913817"/>
          </a:xfrm>
          <a:prstGeom prst="rect">
            <a:avLst/>
          </a:prstGeom>
        </p:spPr>
      </p:pic>
    </p:spTree>
    <p:extLst>
      <p:ext uri="{BB962C8B-B14F-4D97-AF65-F5344CB8AC3E}">
        <p14:creationId xmlns:p14="http://schemas.microsoft.com/office/powerpoint/2010/main" val="13133652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sp>
        <p:nvSpPr>
          <p:cNvPr id="2" name="Shape 0"/>
          <p:cNvSpPr/>
          <p:nvPr/>
        </p:nvSpPr>
        <p:spPr>
          <a:xfrm>
            <a:off x="793790" y="920353"/>
            <a:ext cx="1309211" cy="373142"/>
          </a:xfrm>
          <a:prstGeom prst="roundRect">
            <a:avLst>
              <a:gd name="adj" fmla="val 17872"/>
            </a:avLst>
          </a:prstGeom>
          <a:solidFill>
            <a:srgbClr val="DFE3EC"/>
          </a:solidFill>
          <a:ln/>
        </p:spPr>
        <p:txBody>
          <a:bodyPr/>
          <a:lstStyle/>
          <a:p>
            <a:endParaRPr lang="en-US"/>
          </a:p>
        </p:txBody>
      </p:sp>
      <p:pic>
        <p:nvPicPr>
          <p:cNvPr id="3" name="Image 0"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12852" y="1027509"/>
            <a:ext cx="158710" cy="158710"/>
          </a:xfrm>
          <a:prstGeom prst="rect">
            <a:avLst/>
          </a:prstGeom>
        </p:spPr>
      </p:pic>
      <p:sp>
        <p:nvSpPr>
          <p:cNvPr id="4" name="Text 1"/>
          <p:cNvSpPr/>
          <p:nvPr/>
        </p:nvSpPr>
        <p:spPr>
          <a:xfrm>
            <a:off x="1150858" y="979884"/>
            <a:ext cx="833080" cy="254079"/>
          </a:xfrm>
          <a:prstGeom prst="rect">
            <a:avLst/>
          </a:prstGeom>
          <a:noFill/>
          <a:ln/>
        </p:spPr>
        <p:txBody>
          <a:bodyPr wrap="none" lIns="0" tIns="0" rIns="0" bIns="0" rtlCol="0" anchor="t"/>
          <a:lstStyle/>
          <a:p>
            <a:pPr marL="0" indent="0" algn="l">
              <a:lnSpc>
                <a:spcPts val="2000"/>
              </a:lnSpc>
              <a:buNone/>
            </a:pPr>
            <a:r>
              <a:rPr lang="en-US" sz="1250">
                <a:solidFill>
                  <a:srgbClr val="1C2230"/>
                </a:solidFill>
                <a:latin typeface="Inter" pitchFamily="34" charset="0"/>
                <a:ea typeface="Inter" pitchFamily="34" charset="-122"/>
                <a:cs typeface="Inter" pitchFamily="34" charset="-120"/>
              </a:rPr>
              <a:t>LESSON 15</a:t>
            </a:r>
            <a:endParaRPr lang="en-US" sz="1250"/>
          </a:p>
        </p:txBody>
      </p:sp>
      <p:sp>
        <p:nvSpPr>
          <p:cNvPr id="5" name="Text 2"/>
          <p:cNvSpPr/>
          <p:nvPr/>
        </p:nvSpPr>
        <p:spPr>
          <a:xfrm>
            <a:off x="793790" y="1372791"/>
            <a:ext cx="9575959" cy="620078"/>
          </a:xfrm>
          <a:prstGeom prst="rect">
            <a:avLst/>
          </a:prstGeom>
          <a:noFill/>
          <a:ln/>
        </p:spPr>
        <p:txBody>
          <a:bodyPr wrap="none" lIns="0" tIns="0" rIns="0" bIns="0" rtlCol="0" anchor="t"/>
          <a:lstStyle/>
          <a:p>
            <a:pPr marL="0" indent="0" algn="l">
              <a:lnSpc>
                <a:spcPts val="4850"/>
              </a:lnSpc>
              <a:buNone/>
            </a:pPr>
            <a:r>
              <a:rPr lang="en-US" sz="3900" b="1">
                <a:solidFill>
                  <a:srgbClr val="F2600C"/>
                </a:solidFill>
                <a:latin typeface="Poppins Bold" pitchFamily="34" charset="0"/>
                <a:ea typeface="Poppins Bold" pitchFamily="34" charset="-122"/>
                <a:cs typeface="Poppins Bold" pitchFamily="34" charset="-120"/>
              </a:rPr>
              <a:t>Never Be the Third Attorney on a Case</a:t>
            </a:r>
            <a:endParaRPr lang="en-US" sz="3900"/>
          </a:p>
        </p:txBody>
      </p:sp>
      <p:sp>
        <p:nvSpPr>
          <p:cNvPr id="6" name="Text 3"/>
          <p:cNvSpPr/>
          <p:nvPr/>
        </p:nvSpPr>
        <p:spPr>
          <a:xfrm>
            <a:off x="793790" y="2469118"/>
            <a:ext cx="6279356" cy="1270159"/>
          </a:xfrm>
          <a:prstGeom prst="rect">
            <a:avLst/>
          </a:prstGeom>
          <a:noFill/>
          <a:ln/>
        </p:spPr>
        <p:txBody>
          <a:bodyPr wrap="square" lIns="0" tIns="0" rIns="0" bIns="0" rtlCol="0" anchor="t"/>
          <a:lstStyle/>
          <a:p>
            <a:pPr marL="0" indent="0" algn="l">
              <a:lnSpc>
                <a:spcPts val="2500"/>
              </a:lnSpc>
              <a:buNone/>
            </a:pPr>
            <a:r>
              <a:rPr lang="en-US" sz="1550">
                <a:solidFill>
                  <a:srgbClr val="1C2230"/>
                </a:solidFill>
                <a:latin typeface="Inter" pitchFamily="34" charset="0"/>
                <a:ea typeface="Inter" pitchFamily="34" charset="-122"/>
                <a:cs typeface="Inter" pitchFamily="34" charset="-120"/>
              </a:rPr>
              <a:t>Unless one of the prior attorneys is dead or incapacitated, being the third lawyer on a case is a massive red flag. Think about what it means: this client has already fired two attorneys. The problem is almost certainly the client, not the lawyers.</a:t>
            </a:r>
            <a:endParaRPr lang="en-US" sz="1550"/>
          </a:p>
        </p:txBody>
      </p:sp>
      <p:sp>
        <p:nvSpPr>
          <p:cNvPr id="7" name="Text 4"/>
          <p:cNvSpPr/>
          <p:nvPr/>
        </p:nvSpPr>
        <p:spPr>
          <a:xfrm>
            <a:off x="793790" y="3917871"/>
            <a:ext cx="6279356" cy="1587698"/>
          </a:xfrm>
          <a:prstGeom prst="rect">
            <a:avLst/>
          </a:prstGeom>
          <a:noFill/>
          <a:ln/>
        </p:spPr>
        <p:txBody>
          <a:bodyPr wrap="square" lIns="0" tIns="0" rIns="0" bIns="0" rtlCol="0" anchor="t"/>
          <a:lstStyle/>
          <a:p>
            <a:pPr marL="0" indent="0" algn="l">
              <a:lnSpc>
                <a:spcPts val="2500"/>
              </a:lnSpc>
              <a:buNone/>
            </a:pPr>
            <a:r>
              <a:rPr lang="en-US" sz="1550">
                <a:solidFill>
                  <a:srgbClr val="1C2230"/>
                </a:solidFill>
                <a:latin typeface="Inter" pitchFamily="34" charset="0"/>
                <a:ea typeface="Inter" pitchFamily="34" charset="-122"/>
                <a:cs typeface="Inter" pitchFamily="34" charset="-120"/>
              </a:rPr>
              <a:t>These clients are often unreasonable, unrealistic about their case's value, unwilling to follow advice, or impossible to satisfy. They'll blame you for problems their previous attorneys created. They'll expect miracles. They'll fight you about bills. They'll leave negative reviews when you can't deliver impossible outcomes.</a:t>
            </a:r>
            <a:endParaRPr lang="en-US" sz="1550"/>
          </a:p>
        </p:txBody>
      </p:sp>
      <p:sp>
        <p:nvSpPr>
          <p:cNvPr id="8" name="Text 5"/>
          <p:cNvSpPr/>
          <p:nvPr/>
        </p:nvSpPr>
        <p:spPr>
          <a:xfrm>
            <a:off x="793790" y="5684163"/>
            <a:ext cx="6279356" cy="1270159"/>
          </a:xfrm>
          <a:prstGeom prst="rect">
            <a:avLst/>
          </a:prstGeom>
          <a:noFill/>
          <a:ln/>
        </p:spPr>
        <p:txBody>
          <a:bodyPr wrap="square" lIns="0" tIns="0" rIns="0" bIns="0" rtlCol="0" anchor="t"/>
          <a:lstStyle/>
          <a:p>
            <a:pPr marL="0" indent="0" algn="l">
              <a:lnSpc>
                <a:spcPts val="2500"/>
              </a:lnSpc>
              <a:buNone/>
            </a:pPr>
            <a:r>
              <a:rPr lang="en-US" sz="1550">
                <a:solidFill>
                  <a:srgbClr val="1C2230"/>
                </a:solidFill>
                <a:latin typeface="Inter" pitchFamily="34" charset="0"/>
                <a:ea typeface="Inter" pitchFamily="34" charset="-122"/>
                <a:cs typeface="Inter" pitchFamily="34" charset="-120"/>
              </a:rPr>
              <a:t>I know you need clients, especially early in your career. But some clients will cost you more—in time, money, stress, and reputation—than they're worth. Learn to recognize these warning signs and have the courage to decline representation.</a:t>
            </a:r>
            <a:endParaRPr lang="en-US" sz="1550"/>
          </a:p>
        </p:txBody>
      </p:sp>
      <p:sp>
        <p:nvSpPr>
          <p:cNvPr id="9" name="Shape 6"/>
          <p:cNvSpPr/>
          <p:nvPr/>
        </p:nvSpPr>
        <p:spPr>
          <a:xfrm>
            <a:off x="7564874" y="2513767"/>
            <a:ext cx="3040499" cy="2818328"/>
          </a:xfrm>
          <a:prstGeom prst="roundRect">
            <a:avLst>
              <a:gd name="adj" fmla="val 2958"/>
            </a:avLst>
          </a:prstGeom>
          <a:solidFill>
            <a:srgbClr val="C2EDF5"/>
          </a:solidFill>
          <a:ln w="7620">
            <a:solidFill>
              <a:srgbClr val="A8D3DB"/>
            </a:solidFill>
            <a:prstDash val="solid"/>
          </a:ln>
        </p:spPr>
        <p:txBody>
          <a:bodyPr/>
          <a:lstStyle/>
          <a:p>
            <a:endParaRPr lang="en-US"/>
          </a:p>
        </p:txBody>
      </p:sp>
      <p:sp>
        <p:nvSpPr>
          <p:cNvPr id="10" name="Text 7"/>
          <p:cNvSpPr/>
          <p:nvPr/>
        </p:nvSpPr>
        <p:spPr>
          <a:xfrm>
            <a:off x="7770852" y="2719745"/>
            <a:ext cx="2628543" cy="620316"/>
          </a:xfrm>
          <a:prstGeom prst="rect">
            <a:avLst/>
          </a:prstGeom>
          <a:noFill/>
          <a:ln/>
        </p:spPr>
        <p:txBody>
          <a:bodyPr wrap="square" lIns="0" tIns="0" rIns="0" bIns="0" rtlCol="0" anchor="t"/>
          <a:lstStyle/>
          <a:p>
            <a:pPr marL="0" indent="0" algn="l">
              <a:lnSpc>
                <a:spcPts val="2400"/>
              </a:lnSpc>
              <a:buNone/>
            </a:pPr>
            <a:r>
              <a:rPr lang="en-US" sz="1950" b="1">
                <a:solidFill>
                  <a:srgbClr val="000000"/>
                </a:solidFill>
                <a:latin typeface="Poppins Bold" pitchFamily="34" charset="0"/>
                <a:ea typeface="Poppins Bold" pitchFamily="34" charset="-122"/>
                <a:cs typeface="Poppins Bold" pitchFamily="34" charset="-120"/>
              </a:rPr>
              <a:t>Ask About Prior Counsel</a:t>
            </a:r>
            <a:endParaRPr lang="en-US" sz="1950"/>
          </a:p>
        </p:txBody>
      </p:sp>
      <p:sp>
        <p:nvSpPr>
          <p:cNvPr id="11" name="Text 8"/>
          <p:cNvSpPr/>
          <p:nvPr/>
        </p:nvSpPr>
        <p:spPr>
          <a:xfrm>
            <a:off x="7770852" y="3538418"/>
            <a:ext cx="2628543" cy="1587698"/>
          </a:xfrm>
          <a:prstGeom prst="rect">
            <a:avLst/>
          </a:prstGeom>
          <a:noFill/>
          <a:ln/>
        </p:spPr>
        <p:txBody>
          <a:bodyPr wrap="square" lIns="0" tIns="0" rIns="0" bIns="0" rtlCol="0" anchor="t"/>
          <a:lstStyle/>
          <a:p>
            <a:pPr marL="0" indent="0" algn="l">
              <a:lnSpc>
                <a:spcPts val="2500"/>
              </a:lnSpc>
              <a:buNone/>
            </a:pPr>
            <a:r>
              <a:rPr lang="en-US" sz="1550">
                <a:solidFill>
                  <a:srgbClr val="000000"/>
                </a:solidFill>
                <a:latin typeface="Inter" pitchFamily="34" charset="0"/>
                <a:ea typeface="Inter" pitchFamily="34" charset="-122"/>
                <a:cs typeface="Inter" pitchFamily="34" charset="-120"/>
              </a:rPr>
              <a:t>During intake, ask directly: "Have you had other attorneys represent you in this matter? Why did you leave?"</a:t>
            </a:r>
            <a:endParaRPr lang="en-US" sz="1550"/>
          </a:p>
        </p:txBody>
      </p:sp>
      <p:sp>
        <p:nvSpPr>
          <p:cNvPr id="12" name="Shape 9"/>
          <p:cNvSpPr/>
          <p:nvPr/>
        </p:nvSpPr>
        <p:spPr>
          <a:xfrm>
            <a:off x="10803731" y="2513767"/>
            <a:ext cx="3040499" cy="2818328"/>
          </a:xfrm>
          <a:prstGeom prst="roundRect">
            <a:avLst>
              <a:gd name="adj" fmla="val 2958"/>
            </a:avLst>
          </a:prstGeom>
          <a:solidFill>
            <a:srgbClr val="4BE9A7"/>
          </a:solidFill>
          <a:ln w="7620">
            <a:solidFill>
              <a:srgbClr val="31CF8D"/>
            </a:solidFill>
            <a:prstDash val="solid"/>
          </a:ln>
        </p:spPr>
        <p:txBody>
          <a:bodyPr/>
          <a:lstStyle/>
          <a:p>
            <a:endParaRPr lang="en-US"/>
          </a:p>
        </p:txBody>
      </p:sp>
      <p:sp>
        <p:nvSpPr>
          <p:cNvPr id="13" name="Text 10"/>
          <p:cNvSpPr/>
          <p:nvPr/>
        </p:nvSpPr>
        <p:spPr>
          <a:xfrm>
            <a:off x="11009709" y="2719745"/>
            <a:ext cx="2480905" cy="310158"/>
          </a:xfrm>
          <a:prstGeom prst="rect">
            <a:avLst/>
          </a:prstGeom>
          <a:noFill/>
          <a:ln/>
        </p:spPr>
        <p:txBody>
          <a:bodyPr wrap="none" lIns="0" tIns="0" rIns="0" bIns="0" rtlCol="0" anchor="t"/>
          <a:lstStyle/>
          <a:p>
            <a:pPr marL="0" indent="0" algn="l">
              <a:lnSpc>
                <a:spcPts val="2400"/>
              </a:lnSpc>
              <a:buNone/>
            </a:pPr>
            <a:r>
              <a:rPr lang="en-US" sz="1950" b="1">
                <a:solidFill>
                  <a:srgbClr val="000000"/>
                </a:solidFill>
                <a:latin typeface="Poppins Bold" pitchFamily="34" charset="0"/>
                <a:ea typeface="Poppins Bold" pitchFamily="34" charset="-122"/>
                <a:cs typeface="Poppins Bold" pitchFamily="34" charset="-120"/>
              </a:rPr>
              <a:t>Trust Your Instincts</a:t>
            </a:r>
            <a:endParaRPr lang="en-US" sz="1950"/>
          </a:p>
        </p:txBody>
      </p:sp>
      <p:sp>
        <p:nvSpPr>
          <p:cNvPr id="14" name="Text 11"/>
          <p:cNvSpPr/>
          <p:nvPr/>
        </p:nvSpPr>
        <p:spPr>
          <a:xfrm>
            <a:off x="11009709" y="3228261"/>
            <a:ext cx="2628543" cy="1270159"/>
          </a:xfrm>
          <a:prstGeom prst="rect">
            <a:avLst/>
          </a:prstGeom>
          <a:noFill/>
          <a:ln/>
        </p:spPr>
        <p:txBody>
          <a:bodyPr wrap="square" lIns="0" tIns="0" rIns="0" bIns="0" rtlCol="0" anchor="t"/>
          <a:lstStyle/>
          <a:p>
            <a:pPr marL="0" indent="0" algn="l">
              <a:lnSpc>
                <a:spcPts val="2500"/>
              </a:lnSpc>
              <a:buNone/>
            </a:pPr>
            <a:r>
              <a:rPr lang="en-US" sz="1550">
                <a:solidFill>
                  <a:srgbClr val="000000"/>
                </a:solidFill>
                <a:latin typeface="Inter" pitchFamily="34" charset="0"/>
                <a:ea typeface="Inter" pitchFamily="34" charset="-122"/>
                <a:cs typeface="Inter" pitchFamily="34" charset="-120"/>
              </a:rPr>
              <a:t>If something feels off during the consultation, it probably is. Don't ignore red flags.</a:t>
            </a:r>
            <a:endParaRPr lang="en-US" sz="1550"/>
          </a:p>
        </p:txBody>
      </p:sp>
      <p:sp>
        <p:nvSpPr>
          <p:cNvPr id="15" name="Shape 12"/>
          <p:cNvSpPr/>
          <p:nvPr/>
        </p:nvSpPr>
        <p:spPr>
          <a:xfrm>
            <a:off x="7564874" y="5530453"/>
            <a:ext cx="6279356" cy="1555552"/>
          </a:xfrm>
          <a:prstGeom prst="roundRect">
            <a:avLst>
              <a:gd name="adj" fmla="val 5359"/>
            </a:avLst>
          </a:prstGeom>
          <a:solidFill>
            <a:srgbClr val="F5E256"/>
          </a:solidFill>
          <a:ln w="7620">
            <a:solidFill>
              <a:srgbClr val="DBC83C"/>
            </a:solidFill>
            <a:prstDash val="solid"/>
          </a:ln>
        </p:spPr>
        <p:txBody>
          <a:bodyPr/>
          <a:lstStyle/>
          <a:p>
            <a:endParaRPr lang="en-US"/>
          </a:p>
        </p:txBody>
      </p:sp>
      <p:sp>
        <p:nvSpPr>
          <p:cNvPr id="16" name="Text 13"/>
          <p:cNvSpPr/>
          <p:nvPr/>
        </p:nvSpPr>
        <p:spPr>
          <a:xfrm>
            <a:off x="7770852" y="5736431"/>
            <a:ext cx="3844647" cy="310158"/>
          </a:xfrm>
          <a:prstGeom prst="rect">
            <a:avLst/>
          </a:prstGeom>
          <a:noFill/>
          <a:ln/>
        </p:spPr>
        <p:txBody>
          <a:bodyPr wrap="none" lIns="0" tIns="0" rIns="0" bIns="0" rtlCol="0" anchor="t"/>
          <a:lstStyle/>
          <a:p>
            <a:pPr marL="0" indent="0" algn="l">
              <a:lnSpc>
                <a:spcPts val="2400"/>
              </a:lnSpc>
              <a:buNone/>
            </a:pPr>
            <a:r>
              <a:rPr lang="en-US" sz="1950" b="1">
                <a:solidFill>
                  <a:srgbClr val="000000"/>
                </a:solidFill>
                <a:latin typeface="Poppins Bold" pitchFamily="34" charset="0"/>
                <a:ea typeface="Poppins Bold" pitchFamily="34" charset="-122"/>
                <a:cs typeface="Poppins Bold" pitchFamily="34" charset="-120"/>
              </a:rPr>
              <a:t>Get Comfortable Firing Clients</a:t>
            </a:r>
            <a:endParaRPr lang="en-US" sz="1950"/>
          </a:p>
        </p:txBody>
      </p:sp>
      <p:sp>
        <p:nvSpPr>
          <p:cNvPr id="17" name="Text 14"/>
          <p:cNvSpPr/>
          <p:nvPr/>
        </p:nvSpPr>
        <p:spPr>
          <a:xfrm>
            <a:off x="7770852" y="6244947"/>
            <a:ext cx="5867400" cy="635079"/>
          </a:xfrm>
          <a:prstGeom prst="rect">
            <a:avLst/>
          </a:prstGeom>
          <a:noFill/>
          <a:ln/>
        </p:spPr>
        <p:txBody>
          <a:bodyPr wrap="square" lIns="0" tIns="0" rIns="0" bIns="0" rtlCol="0" anchor="t"/>
          <a:lstStyle/>
          <a:p>
            <a:pPr marL="0" indent="0" algn="l">
              <a:lnSpc>
                <a:spcPts val="2500"/>
              </a:lnSpc>
              <a:buNone/>
            </a:pPr>
            <a:r>
              <a:rPr lang="en-US" sz="1550">
                <a:solidFill>
                  <a:srgbClr val="000000"/>
                </a:solidFill>
                <a:latin typeface="Inter" pitchFamily="34" charset="0"/>
                <a:ea typeface="Inter" pitchFamily="34" charset="-122"/>
                <a:cs typeface="Inter" pitchFamily="34" charset="-120"/>
              </a:rPr>
              <a:t>Sometimes you need to withdraw from representation. Know the ethical rules and have a withdrawal template ready.</a:t>
            </a:r>
            <a:endParaRPr lang="en-US" sz="155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sp>
        <p:nvSpPr>
          <p:cNvPr id="2" name="Text 0"/>
          <p:cNvSpPr/>
          <p:nvPr/>
        </p:nvSpPr>
        <p:spPr>
          <a:xfrm>
            <a:off x="793790" y="762953"/>
            <a:ext cx="1239083" cy="254079"/>
          </a:xfrm>
          <a:prstGeom prst="rect">
            <a:avLst/>
          </a:prstGeom>
          <a:noFill/>
          <a:ln/>
        </p:spPr>
        <p:txBody>
          <a:bodyPr wrap="none" lIns="0" tIns="0" rIns="0" bIns="0" rtlCol="0" anchor="t"/>
          <a:lstStyle/>
          <a:p>
            <a:pPr marL="0" indent="0" algn="l">
              <a:lnSpc>
                <a:spcPts val="2000"/>
              </a:lnSpc>
              <a:buNone/>
            </a:pPr>
            <a:r>
              <a:rPr lang="en-US" sz="1250">
                <a:solidFill>
                  <a:srgbClr val="1C2230"/>
                </a:solidFill>
                <a:latin typeface="Inter" pitchFamily="34" charset="0"/>
                <a:ea typeface="Inter" pitchFamily="34" charset="-122"/>
                <a:cs typeface="Inter" pitchFamily="34" charset="-120"/>
              </a:rPr>
              <a:t>BONUS LESSON</a:t>
            </a:r>
            <a:endParaRPr lang="en-US" sz="1250"/>
          </a:p>
        </p:txBody>
      </p:sp>
      <p:sp>
        <p:nvSpPr>
          <p:cNvPr id="3" name="Text 1"/>
          <p:cNvSpPr/>
          <p:nvPr/>
        </p:nvSpPr>
        <p:spPr>
          <a:xfrm>
            <a:off x="793790" y="1155859"/>
            <a:ext cx="13042821" cy="1240155"/>
          </a:xfrm>
          <a:prstGeom prst="rect">
            <a:avLst/>
          </a:prstGeom>
          <a:noFill/>
          <a:ln/>
        </p:spPr>
        <p:txBody>
          <a:bodyPr wrap="square" lIns="0" tIns="0" rIns="0" bIns="0" rtlCol="0" anchor="t"/>
          <a:lstStyle/>
          <a:p>
            <a:pPr marL="0" indent="0" algn="l">
              <a:lnSpc>
                <a:spcPts val="4850"/>
              </a:lnSpc>
              <a:buNone/>
            </a:pPr>
            <a:r>
              <a:rPr lang="en-US" sz="3900" b="1">
                <a:solidFill>
                  <a:srgbClr val="F2600C"/>
                </a:solidFill>
                <a:latin typeface="Poppins Bold" pitchFamily="34" charset="0"/>
                <a:ea typeface="Poppins Bold" pitchFamily="34" charset="-122"/>
                <a:cs typeface="Poppins Bold" pitchFamily="34" charset="-120"/>
              </a:rPr>
              <a:t>No One Knows What They're Doing When They First Start</a:t>
            </a:r>
            <a:endParaRPr lang="en-US" sz="3900"/>
          </a:p>
        </p:txBody>
      </p:sp>
      <p:sp>
        <p:nvSpPr>
          <p:cNvPr id="4" name="Text 2"/>
          <p:cNvSpPr/>
          <p:nvPr/>
        </p:nvSpPr>
        <p:spPr>
          <a:xfrm>
            <a:off x="793790" y="2693670"/>
            <a:ext cx="13042821" cy="635079"/>
          </a:xfrm>
          <a:prstGeom prst="rect">
            <a:avLst/>
          </a:prstGeom>
          <a:noFill/>
          <a:ln/>
        </p:spPr>
        <p:txBody>
          <a:bodyPr wrap="square" lIns="0" tIns="0" rIns="0" bIns="0" rtlCol="0" anchor="t"/>
          <a:lstStyle/>
          <a:p>
            <a:pPr marL="0" indent="0" algn="l">
              <a:lnSpc>
                <a:spcPts val="2500"/>
              </a:lnSpc>
              <a:buNone/>
            </a:pPr>
            <a:r>
              <a:rPr lang="en-US" sz="1550">
                <a:solidFill>
                  <a:srgbClr val="1C2230"/>
                </a:solidFill>
                <a:latin typeface="Inter" pitchFamily="34" charset="0"/>
                <a:ea typeface="Inter" pitchFamily="34" charset="-122"/>
                <a:cs typeface="Inter" pitchFamily="34" charset="-120"/>
              </a:rPr>
              <a:t>Here's the secret that every senior attorney knows but forget as we get experience: when we started practicing, we had no idea what we were doing either. We made mistakes. We felt overwhelmed. We questioned whether we were cut out for this profession.</a:t>
            </a:r>
            <a:endParaRPr lang="en-US" sz="1550"/>
          </a:p>
        </p:txBody>
      </p:sp>
      <p:sp>
        <p:nvSpPr>
          <p:cNvPr id="5" name="Text 3"/>
          <p:cNvSpPr/>
          <p:nvPr/>
        </p:nvSpPr>
        <p:spPr>
          <a:xfrm>
            <a:off x="793790" y="3551992"/>
            <a:ext cx="13042821" cy="952619"/>
          </a:xfrm>
          <a:prstGeom prst="rect">
            <a:avLst/>
          </a:prstGeom>
          <a:noFill/>
          <a:ln/>
        </p:spPr>
        <p:txBody>
          <a:bodyPr wrap="square" lIns="0" tIns="0" rIns="0" bIns="0" rtlCol="0" anchor="t"/>
          <a:lstStyle/>
          <a:p>
            <a:pPr marL="0" indent="0" algn="l">
              <a:lnSpc>
                <a:spcPts val="2500"/>
              </a:lnSpc>
              <a:buNone/>
            </a:pPr>
            <a:r>
              <a:rPr lang="en-US" sz="1550">
                <a:solidFill>
                  <a:srgbClr val="1C2230"/>
                </a:solidFill>
                <a:latin typeface="Inter" pitchFamily="34" charset="0"/>
                <a:ea typeface="Inter" pitchFamily="34" charset="-122"/>
                <a:cs typeface="Inter" pitchFamily="34" charset="-120"/>
              </a:rPr>
              <a:t>The difference between attorneys who succeed and those who don't isn't raw talent or innate genius. It's persistence, humility, and willingness to learn from mistakes. Every skilled litigator you admire was once exactly where you are now—uncertain, nervous, and trying to figure it out.</a:t>
            </a:r>
            <a:endParaRPr lang="en-US" sz="1550"/>
          </a:p>
        </p:txBody>
      </p:sp>
      <p:sp>
        <p:nvSpPr>
          <p:cNvPr id="6" name="Text 4"/>
          <p:cNvSpPr/>
          <p:nvPr/>
        </p:nvSpPr>
        <p:spPr>
          <a:xfrm>
            <a:off x="793790" y="4727853"/>
            <a:ext cx="13042821" cy="635079"/>
          </a:xfrm>
          <a:prstGeom prst="rect">
            <a:avLst/>
          </a:prstGeom>
          <a:noFill/>
          <a:ln/>
        </p:spPr>
        <p:txBody>
          <a:bodyPr wrap="square" lIns="0" tIns="0" rIns="0" bIns="0" rtlCol="0" anchor="t"/>
          <a:lstStyle/>
          <a:p>
            <a:pPr marL="0" indent="0" algn="l">
              <a:lnSpc>
                <a:spcPts val="2500"/>
              </a:lnSpc>
              <a:buNone/>
            </a:pPr>
            <a:r>
              <a:rPr lang="en-US" sz="1550">
                <a:solidFill>
                  <a:srgbClr val="1C2230"/>
                </a:solidFill>
                <a:latin typeface="Inter" pitchFamily="34" charset="0"/>
                <a:ea typeface="Inter" pitchFamily="34" charset="-122"/>
                <a:cs typeface="Inter" pitchFamily="34" charset="-120"/>
              </a:rPr>
              <a:t>Imposter syndrome is nearly universal among new attorneys. That feeling that you'll be exposed as a fraud? Almost everyone experiences it. The attorneys who seem confident? Many of them are faking it until they make it, just like you.</a:t>
            </a:r>
            <a:endParaRPr lang="en-US" sz="1550"/>
          </a:p>
        </p:txBody>
      </p:sp>
      <p:sp>
        <p:nvSpPr>
          <p:cNvPr id="7" name="Text 5"/>
          <p:cNvSpPr/>
          <p:nvPr/>
        </p:nvSpPr>
        <p:spPr>
          <a:xfrm>
            <a:off x="1091446" y="5809417"/>
            <a:ext cx="12745164" cy="635079"/>
          </a:xfrm>
          <a:prstGeom prst="rect">
            <a:avLst/>
          </a:prstGeom>
          <a:noFill/>
          <a:ln/>
        </p:spPr>
        <p:txBody>
          <a:bodyPr wrap="square" lIns="0" tIns="0" rIns="0" bIns="0" rtlCol="0" anchor="t"/>
          <a:lstStyle/>
          <a:p>
            <a:pPr marL="0" indent="0" algn="l">
              <a:lnSpc>
                <a:spcPts val="2500"/>
              </a:lnSpc>
              <a:buNone/>
            </a:pPr>
            <a:r>
              <a:rPr lang="en-US" sz="1550">
                <a:solidFill>
                  <a:srgbClr val="1C2230"/>
                </a:solidFill>
                <a:latin typeface="Inter" pitchFamily="34" charset="0"/>
                <a:ea typeface="Inter" pitchFamily="34" charset="-122"/>
                <a:cs typeface="Inter" pitchFamily="34" charset="-120"/>
              </a:rPr>
              <a:t>The goal isn't to know everything on day one. The goal is to become a little better every day, learn from every case, and develop judgment over time.</a:t>
            </a:r>
            <a:endParaRPr lang="en-US" sz="1550"/>
          </a:p>
        </p:txBody>
      </p:sp>
      <p:sp>
        <p:nvSpPr>
          <p:cNvPr id="8" name="Shape 6"/>
          <p:cNvSpPr/>
          <p:nvPr/>
        </p:nvSpPr>
        <p:spPr>
          <a:xfrm>
            <a:off x="793790" y="5586174"/>
            <a:ext cx="22860" cy="1081564"/>
          </a:xfrm>
          <a:prstGeom prst="rect">
            <a:avLst/>
          </a:prstGeom>
          <a:solidFill>
            <a:srgbClr val="1C2230"/>
          </a:solidFill>
          <a:ln/>
        </p:spPr>
        <p:txBody>
          <a:bodyPr/>
          <a:lstStyle/>
          <a:p>
            <a:endParaRPr lang="en-US"/>
          </a:p>
        </p:txBody>
      </p:sp>
      <p:sp>
        <p:nvSpPr>
          <p:cNvPr id="9" name="Text 7"/>
          <p:cNvSpPr/>
          <p:nvPr/>
        </p:nvSpPr>
        <p:spPr>
          <a:xfrm>
            <a:off x="793790" y="6890980"/>
            <a:ext cx="13042821" cy="635079"/>
          </a:xfrm>
          <a:prstGeom prst="rect">
            <a:avLst/>
          </a:prstGeom>
          <a:noFill/>
          <a:ln/>
        </p:spPr>
        <p:txBody>
          <a:bodyPr wrap="square" lIns="0" tIns="0" rIns="0" bIns="0" rtlCol="0" anchor="t"/>
          <a:lstStyle/>
          <a:p>
            <a:pPr marL="0" indent="0" algn="l">
              <a:lnSpc>
                <a:spcPts val="2500"/>
              </a:lnSpc>
              <a:buNone/>
            </a:pPr>
            <a:r>
              <a:rPr lang="en-US" sz="1550">
                <a:solidFill>
                  <a:srgbClr val="1C2230"/>
                </a:solidFill>
                <a:latin typeface="Inter" pitchFamily="34" charset="0"/>
                <a:ea typeface="Inter" pitchFamily="34" charset="-122"/>
                <a:cs typeface="Inter" pitchFamily="34" charset="-120"/>
              </a:rPr>
              <a:t>Give yourself permission to be a beginner. Ask questions. Admit when you don't know something. Seek help. Nobody expects perfection from junior associates—they expect effort, integrity, and continuous improvement. You'll get there. Trust the process.</a:t>
            </a:r>
            <a:endParaRPr lang="en-US" sz="155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sp>
        <p:nvSpPr>
          <p:cNvPr id="2" name="Text 0"/>
          <p:cNvSpPr/>
          <p:nvPr/>
        </p:nvSpPr>
        <p:spPr>
          <a:xfrm>
            <a:off x="1794867" y="1005245"/>
            <a:ext cx="3500199" cy="437555"/>
          </a:xfrm>
          <a:prstGeom prst="rect">
            <a:avLst/>
          </a:prstGeom>
          <a:noFill/>
          <a:ln/>
        </p:spPr>
        <p:txBody>
          <a:bodyPr wrap="none" lIns="0" tIns="0" rIns="0" bIns="0" rtlCol="0" anchor="t"/>
          <a:lstStyle/>
          <a:p>
            <a:pPr marL="0" indent="0" algn="l">
              <a:lnSpc>
                <a:spcPts val="3400"/>
              </a:lnSpc>
              <a:buNone/>
            </a:pPr>
            <a:r>
              <a:rPr lang="en-US" sz="2750" b="1">
                <a:solidFill>
                  <a:srgbClr val="F2600C"/>
                </a:solidFill>
                <a:latin typeface="Poppins Bold" pitchFamily="34" charset="0"/>
                <a:ea typeface="Poppins Bold" pitchFamily="34" charset="-122"/>
                <a:cs typeface="Poppins Bold" pitchFamily="34" charset="-120"/>
              </a:rPr>
              <a:t>Your Path Forward</a:t>
            </a:r>
            <a:endParaRPr lang="en-US" sz="2750"/>
          </a:p>
        </p:txBody>
      </p:sp>
      <p:sp>
        <p:nvSpPr>
          <p:cNvPr id="3" name="Shape 1"/>
          <p:cNvSpPr/>
          <p:nvPr/>
        </p:nvSpPr>
        <p:spPr>
          <a:xfrm>
            <a:off x="1794867" y="2043351"/>
            <a:ext cx="314920" cy="314920"/>
          </a:xfrm>
          <a:prstGeom prst="roundRect">
            <a:avLst>
              <a:gd name="adj" fmla="val 18672"/>
            </a:avLst>
          </a:prstGeom>
          <a:solidFill>
            <a:srgbClr val="C2EDF5"/>
          </a:solidFill>
          <a:ln w="7620">
            <a:solidFill>
              <a:srgbClr val="A8D3DB"/>
            </a:solidFill>
            <a:prstDash val="solid"/>
          </a:ln>
        </p:spPr>
        <p:txBody>
          <a:bodyPr/>
          <a:lstStyle/>
          <a:p>
            <a:endParaRPr lang="en-US"/>
          </a:p>
        </p:txBody>
      </p:sp>
      <p:sp>
        <p:nvSpPr>
          <p:cNvPr id="4" name="Text 2"/>
          <p:cNvSpPr/>
          <p:nvPr/>
        </p:nvSpPr>
        <p:spPr>
          <a:xfrm>
            <a:off x="2208490" y="2091452"/>
            <a:ext cx="2117646" cy="218718"/>
          </a:xfrm>
          <a:prstGeom prst="rect">
            <a:avLst/>
          </a:prstGeom>
          <a:noFill/>
          <a:ln/>
        </p:spPr>
        <p:txBody>
          <a:bodyPr wrap="none" lIns="0" tIns="0" rIns="0" bIns="0" rtlCol="0" anchor="t"/>
          <a:lstStyle/>
          <a:p>
            <a:pPr marL="0" indent="0" algn="l">
              <a:lnSpc>
                <a:spcPts val="1700"/>
              </a:lnSpc>
              <a:buNone/>
            </a:pPr>
            <a:r>
              <a:rPr lang="en-US" sz="1350" b="1">
                <a:solidFill>
                  <a:srgbClr val="1C2230"/>
                </a:solidFill>
                <a:latin typeface="Poppins Bold" pitchFamily="34" charset="0"/>
                <a:ea typeface="Poppins Bold" pitchFamily="34" charset="-122"/>
                <a:cs typeface="Poppins Bold" pitchFamily="34" charset="-120"/>
              </a:rPr>
              <a:t>Be patient with yourself</a:t>
            </a:r>
            <a:endParaRPr lang="en-US" sz="1350"/>
          </a:p>
        </p:txBody>
      </p:sp>
      <p:sp>
        <p:nvSpPr>
          <p:cNvPr id="5" name="Text 3"/>
          <p:cNvSpPr/>
          <p:nvPr/>
        </p:nvSpPr>
        <p:spPr>
          <a:xfrm>
            <a:off x="2208490" y="2408873"/>
            <a:ext cx="3228499" cy="572929"/>
          </a:xfrm>
          <a:prstGeom prst="rect">
            <a:avLst/>
          </a:prstGeom>
          <a:noFill/>
          <a:ln/>
        </p:spPr>
        <p:txBody>
          <a:bodyPr wrap="square" lIns="0" tIns="0" rIns="0" bIns="0" rtlCol="0" anchor="t"/>
          <a:lstStyle/>
          <a:p>
            <a:pPr marL="0" indent="0" algn="l">
              <a:lnSpc>
                <a:spcPts val="1500"/>
              </a:lnSpc>
              <a:buNone/>
            </a:pPr>
            <a:r>
              <a:rPr lang="en-US" sz="1100">
                <a:solidFill>
                  <a:srgbClr val="1C2230"/>
                </a:solidFill>
                <a:latin typeface="Inter" pitchFamily="34" charset="0"/>
                <a:ea typeface="Inter" pitchFamily="34" charset="-122"/>
                <a:cs typeface="Inter" pitchFamily="34" charset="-120"/>
              </a:rPr>
              <a:t>Building a successful practice takes years, not months. Focus on steady growth rather than overnight transformation.</a:t>
            </a:r>
            <a:endParaRPr lang="en-US" sz="1100"/>
          </a:p>
        </p:txBody>
      </p:sp>
      <p:sp>
        <p:nvSpPr>
          <p:cNvPr id="6" name="Shape 4"/>
          <p:cNvSpPr/>
          <p:nvPr/>
        </p:nvSpPr>
        <p:spPr>
          <a:xfrm>
            <a:off x="1794867" y="3179326"/>
            <a:ext cx="314920" cy="314920"/>
          </a:xfrm>
          <a:prstGeom prst="roundRect">
            <a:avLst>
              <a:gd name="adj" fmla="val 18672"/>
            </a:avLst>
          </a:prstGeom>
          <a:solidFill>
            <a:srgbClr val="4BE9A7"/>
          </a:solidFill>
          <a:ln w="7620">
            <a:solidFill>
              <a:srgbClr val="31CF8D"/>
            </a:solidFill>
            <a:prstDash val="solid"/>
          </a:ln>
        </p:spPr>
        <p:txBody>
          <a:bodyPr/>
          <a:lstStyle/>
          <a:p>
            <a:endParaRPr lang="en-US"/>
          </a:p>
        </p:txBody>
      </p:sp>
      <p:sp>
        <p:nvSpPr>
          <p:cNvPr id="7" name="Text 5"/>
          <p:cNvSpPr/>
          <p:nvPr/>
        </p:nvSpPr>
        <p:spPr>
          <a:xfrm>
            <a:off x="2208490" y="3227427"/>
            <a:ext cx="2250758" cy="218718"/>
          </a:xfrm>
          <a:prstGeom prst="rect">
            <a:avLst/>
          </a:prstGeom>
          <a:noFill/>
          <a:ln/>
        </p:spPr>
        <p:txBody>
          <a:bodyPr wrap="none" lIns="0" tIns="0" rIns="0" bIns="0" rtlCol="0" anchor="t"/>
          <a:lstStyle/>
          <a:p>
            <a:pPr marL="0" indent="0" algn="l">
              <a:lnSpc>
                <a:spcPts val="1700"/>
              </a:lnSpc>
              <a:buNone/>
            </a:pPr>
            <a:r>
              <a:rPr lang="en-US" sz="1350" b="1">
                <a:solidFill>
                  <a:srgbClr val="1C2230"/>
                </a:solidFill>
                <a:latin typeface="Poppins Bold" pitchFamily="34" charset="0"/>
                <a:ea typeface="Poppins Bold" pitchFamily="34" charset="-122"/>
                <a:cs typeface="Poppins Bold" pitchFamily="34" charset="-120"/>
              </a:rPr>
              <a:t>Stay humble and curious</a:t>
            </a:r>
            <a:endParaRPr lang="en-US" sz="1350"/>
          </a:p>
        </p:txBody>
      </p:sp>
      <p:sp>
        <p:nvSpPr>
          <p:cNvPr id="8" name="Text 6"/>
          <p:cNvSpPr/>
          <p:nvPr/>
        </p:nvSpPr>
        <p:spPr>
          <a:xfrm>
            <a:off x="2208490" y="3544848"/>
            <a:ext cx="3228499" cy="572929"/>
          </a:xfrm>
          <a:prstGeom prst="rect">
            <a:avLst/>
          </a:prstGeom>
          <a:noFill/>
          <a:ln/>
        </p:spPr>
        <p:txBody>
          <a:bodyPr wrap="square" lIns="0" tIns="0" rIns="0" bIns="0" rtlCol="0" anchor="t"/>
          <a:lstStyle/>
          <a:p>
            <a:pPr marL="0" indent="0" algn="l">
              <a:lnSpc>
                <a:spcPts val="1500"/>
              </a:lnSpc>
              <a:buNone/>
            </a:pPr>
            <a:r>
              <a:rPr lang="en-US" sz="1100">
                <a:solidFill>
                  <a:srgbClr val="1C2230"/>
                </a:solidFill>
                <a:latin typeface="Inter" pitchFamily="34" charset="0"/>
                <a:ea typeface="Inter" pitchFamily="34" charset="-122"/>
                <a:cs typeface="Inter" pitchFamily="34" charset="-120"/>
              </a:rPr>
              <a:t>The wisest person knows they know nothing. Every case teaches something new. Remain open to learning throughout your career.</a:t>
            </a:r>
            <a:endParaRPr lang="en-US" sz="1100"/>
          </a:p>
        </p:txBody>
      </p:sp>
      <p:sp>
        <p:nvSpPr>
          <p:cNvPr id="9" name="Shape 7"/>
          <p:cNvSpPr/>
          <p:nvPr/>
        </p:nvSpPr>
        <p:spPr>
          <a:xfrm>
            <a:off x="1794867" y="4315301"/>
            <a:ext cx="314920" cy="314920"/>
          </a:xfrm>
          <a:prstGeom prst="roundRect">
            <a:avLst>
              <a:gd name="adj" fmla="val 18672"/>
            </a:avLst>
          </a:prstGeom>
          <a:solidFill>
            <a:srgbClr val="F5E256"/>
          </a:solidFill>
          <a:ln w="7620">
            <a:solidFill>
              <a:srgbClr val="DBC83C"/>
            </a:solidFill>
            <a:prstDash val="solid"/>
          </a:ln>
        </p:spPr>
        <p:txBody>
          <a:bodyPr/>
          <a:lstStyle/>
          <a:p>
            <a:endParaRPr lang="en-US"/>
          </a:p>
        </p:txBody>
      </p:sp>
      <p:sp>
        <p:nvSpPr>
          <p:cNvPr id="10" name="Text 8"/>
          <p:cNvSpPr/>
          <p:nvPr/>
        </p:nvSpPr>
        <p:spPr>
          <a:xfrm>
            <a:off x="2208490" y="4363403"/>
            <a:ext cx="2361009" cy="218718"/>
          </a:xfrm>
          <a:prstGeom prst="rect">
            <a:avLst/>
          </a:prstGeom>
          <a:noFill/>
          <a:ln/>
        </p:spPr>
        <p:txBody>
          <a:bodyPr wrap="none" lIns="0" tIns="0" rIns="0" bIns="0" rtlCol="0" anchor="t"/>
          <a:lstStyle/>
          <a:p>
            <a:pPr marL="0" indent="0" algn="l">
              <a:lnSpc>
                <a:spcPts val="1700"/>
              </a:lnSpc>
              <a:buNone/>
            </a:pPr>
            <a:r>
              <a:rPr lang="en-US" sz="1350" b="1">
                <a:solidFill>
                  <a:srgbClr val="1C2230"/>
                </a:solidFill>
                <a:latin typeface="Poppins Bold" pitchFamily="34" charset="0"/>
                <a:ea typeface="Poppins Bold" pitchFamily="34" charset="-122"/>
                <a:cs typeface="Poppins Bold" pitchFamily="34" charset="-120"/>
              </a:rPr>
              <a:t>Build your support system</a:t>
            </a:r>
            <a:endParaRPr lang="en-US" sz="1350"/>
          </a:p>
        </p:txBody>
      </p:sp>
      <p:sp>
        <p:nvSpPr>
          <p:cNvPr id="11" name="Text 9"/>
          <p:cNvSpPr/>
          <p:nvPr/>
        </p:nvSpPr>
        <p:spPr>
          <a:xfrm>
            <a:off x="2208490" y="4680823"/>
            <a:ext cx="3228499" cy="763905"/>
          </a:xfrm>
          <a:prstGeom prst="rect">
            <a:avLst/>
          </a:prstGeom>
          <a:noFill/>
          <a:ln/>
        </p:spPr>
        <p:txBody>
          <a:bodyPr wrap="square" lIns="0" tIns="0" rIns="0" bIns="0" rtlCol="0" anchor="t"/>
          <a:lstStyle/>
          <a:p>
            <a:pPr marL="0" indent="0" algn="l">
              <a:lnSpc>
                <a:spcPts val="1500"/>
              </a:lnSpc>
              <a:buNone/>
            </a:pPr>
            <a:r>
              <a:rPr lang="en-US" sz="1100">
                <a:solidFill>
                  <a:srgbClr val="1C2230"/>
                </a:solidFill>
                <a:latin typeface="Inter" pitchFamily="34" charset="0"/>
                <a:ea typeface="Inter" pitchFamily="34" charset="-122"/>
                <a:cs typeface="Inter" pitchFamily="34" charset="-120"/>
              </a:rPr>
              <a:t>Cultivate mentors, join professional organizations, and maintain friendships with colleagues who understand the unique challenges of litigation practice.</a:t>
            </a:r>
            <a:endParaRPr lang="en-US" sz="1100"/>
          </a:p>
        </p:txBody>
      </p:sp>
      <p:sp>
        <p:nvSpPr>
          <p:cNvPr id="12" name="Shape 10"/>
          <p:cNvSpPr/>
          <p:nvPr/>
        </p:nvSpPr>
        <p:spPr>
          <a:xfrm>
            <a:off x="1794867" y="5642253"/>
            <a:ext cx="314920" cy="314920"/>
          </a:xfrm>
          <a:prstGeom prst="roundRect">
            <a:avLst>
              <a:gd name="adj" fmla="val 18672"/>
            </a:avLst>
          </a:prstGeom>
          <a:solidFill>
            <a:srgbClr val="C2EDF5"/>
          </a:solidFill>
          <a:ln w="7620">
            <a:solidFill>
              <a:srgbClr val="A8D3DB"/>
            </a:solidFill>
            <a:prstDash val="solid"/>
          </a:ln>
        </p:spPr>
        <p:txBody>
          <a:bodyPr/>
          <a:lstStyle/>
          <a:p>
            <a:endParaRPr lang="en-US"/>
          </a:p>
        </p:txBody>
      </p:sp>
      <p:sp>
        <p:nvSpPr>
          <p:cNvPr id="13" name="Text 11"/>
          <p:cNvSpPr/>
          <p:nvPr/>
        </p:nvSpPr>
        <p:spPr>
          <a:xfrm>
            <a:off x="2208490" y="5690354"/>
            <a:ext cx="2118479" cy="218718"/>
          </a:xfrm>
          <a:prstGeom prst="rect">
            <a:avLst/>
          </a:prstGeom>
          <a:noFill/>
          <a:ln/>
        </p:spPr>
        <p:txBody>
          <a:bodyPr wrap="none" lIns="0" tIns="0" rIns="0" bIns="0" rtlCol="0" anchor="t"/>
          <a:lstStyle/>
          <a:p>
            <a:pPr marL="0" indent="0" algn="l">
              <a:lnSpc>
                <a:spcPts val="1700"/>
              </a:lnSpc>
              <a:buNone/>
            </a:pPr>
            <a:r>
              <a:rPr lang="en-US" sz="1350" b="1">
                <a:solidFill>
                  <a:srgbClr val="1C2230"/>
                </a:solidFill>
                <a:latin typeface="Poppins Bold" pitchFamily="34" charset="0"/>
                <a:ea typeface="Poppins Bold" pitchFamily="34" charset="-122"/>
                <a:cs typeface="Poppins Bold" pitchFamily="34" charset="-120"/>
              </a:rPr>
              <a:t>Protect your well-being</a:t>
            </a:r>
            <a:endParaRPr lang="en-US" sz="1350"/>
          </a:p>
        </p:txBody>
      </p:sp>
      <p:sp>
        <p:nvSpPr>
          <p:cNvPr id="14" name="Text 12"/>
          <p:cNvSpPr/>
          <p:nvPr/>
        </p:nvSpPr>
        <p:spPr>
          <a:xfrm>
            <a:off x="2208490" y="6007775"/>
            <a:ext cx="3228499" cy="763905"/>
          </a:xfrm>
          <a:prstGeom prst="rect">
            <a:avLst/>
          </a:prstGeom>
          <a:noFill/>
          <a:ln/>
        </p:spPr>
        <p:txBody>
          <a:bodyPr wrap="square" lIns="0" tIns="0" rIns="0" bIns="0" rtlCol="0" anchor="t"/>
          <a:lstStyle/>
          <a:p>
            <a:pPr marL="0" indent="0" algn="l">
              <a:lnSpc>
                <a:spcPts val="1500"/>
              </a:lnSpc>
              <a:buNone/>
            </a:pPr>
            <a:r>
              <a:rPr lang="en-US" sz="1100">
                <a:solidFill>
                  <a:srgbClr val="1C2230"/>
                </a:solidFill>
                <a:latin typeface="Inter" pitchFamily="34" charset="0"/>
                <a:ea typeface="Inter" pitchFamily="34" charset="-122"/>
                <a:cs typeface="Inter" pitchFamily="34" charset="-120"/>
              </a:rPr>
              <a:t>Set boundaries, maintain hobbies, exercise regularly, and don't hesitate to seek help when you're struggling. You can't serve clients effectively if you're burned out.</a:t>
            </a:r>
            <a:endParaRPr lang="en-US" sz="1100"/>
          </a:p>
        </p:txBody>
      </p:sp>
      <p:pic>
        <p:nvPicPr>
          <p:cNvPr id="15" name="Image 0" descr="preencoded.png"/>
          <p:cNvPicPr>
            <a:picLocks noChangeAspect="1"/>
          </p:cNvPicPr>
          <p:nvPr/>
        </p:nvPicPr>
        <p:blipFill>
          <a:blip r:embed="rId3"/>
          <a:stretch>
            <a:fillRect/>
          </a:stretch>
        </p:blipFill>
        <p:spPr>
          <a:xfrm>
            <a:off x="5786080" y="1701998"/>
            <a:ext cx="7056834" cy="3998833"/>
          </a:xfrm>
          <a:prstGeom prst="rect">
            <a:avLst/>
          </a:prstGeom>
        </p:spPr>
      </p:pic>
      <p:sp>
        <p:nvSpPr>
          <p:cNvPr id="16" name="Text 13"/>
          <p:cNvSpPr/>
          <p:nvPr/>
        </p:nvSpPr>
        <p:spPr>
          <a:xfrm>
            <a:off x="5786080" y="5811917"/>
            <a:ext cx="7056834" cy="381952"/>
          </a:xfrm>
          <a:prstGeom prst="rect">
            <a:avLst/>
          </a:prstGeom>
          <a:noFill/>
          <a:ln/>
        </p:spPr>
        <p:txBody>
          <a:bodyPr wrap="square" lIns="0" tIns="0" rIns="0" bIns="0" rtlCol="0" anchor="t"/>
          <a:lstStyle/>
          <a:p>
            <a:pPr marL="0" indent="0" algn="l">
              <a:lnSpc>
                <a:spcPts val="1500"/>
              </a:lnSpc>
              <a:buNone/>
            </a:pPr>
            <a:r>
              <a:rPr lang="en-US" sz="1100">
                <a:solidFill>
                  <a:srgbClr val="1C2230"/>
                </a:solidFill>
                <a:latin typeface="Inter" pitchFamily="34" charset="0"/>
                <a:ea typeface="Inter" pitchFamily="34" charset="-122"/>
                <a:cs typeface="Inter" pitchFamily="34" charset="-120"/>
              </a:rPr>
              <a:t>Litigation is challenging, often frustrating, and occasionally heartbreaking. It's also intellectually stimulating, meaningful, and deeply rewarding when you help clients navigate their most difficult moments.</a:t>
            </a:r>
            <a:endParaRPr lang="en-US" sz="1100"/>
          </a:p>
        </p:txBody>
      </p:sp>
      <p:sp>
        <p:nvSpPr>
          <p:cNvPr id="17" name="Text 14"/>
          <p:cNvSpPr/>
          <p:nvPr/>
        </p:nvSpPr>
        <p:spPr>
          <a:xfrm>
            <a:off x="5786080" y="6380661"/>
            <a:ext cx="7056834" cy="572929"/>
          </a:xfrm>
          <a:prstGeom prst="rect">
            <a:avLst/>
          </a:prstGeom>
          <a:noFill/>
          <a:ln/>
        </p:spPr>
        <p:txBody>
          <a:bodyPr wrap="square" lIns="0" tIns="0" rIns="0" bIns="0" rtlCol="0" anchor="t"/>
          <a:lstStyle/>
          <a:p>
            <a:pPr marL="0" indent="0" algn="l">
              <a:lnSpc>
                <a:spcPts val="1500"/>
              </a:lnSpc>
              <a:buNone/>
            </a:pPr>
            <a:r>
              <a:rPr lang="en-US" sz="1100">
                <a:solidFill>
                  <a:srgbClr val="1C2230"/>
                </a:solidFill>
                <a:latin typeface="Inter" pitchFamily="34" charset="0"/>
                <a:ea typeface="Inter" pitchFamily="34" charset="-122"/>
                <a:cs typeface="Inter" pitchFamily="34" charset="-120"/>
              </a:rPr>
              <a:t>The lessons in this presentation—from mastering objections to managing trust accounts to recognizing toxic clients—will serve you throughout your career. Revisit them periodically as you gain experience. You'll find new meaning in each lesson as your practice evolves.</a:t>
            </a:r>
            <a:endParaRPr lang="en-US" sz="1100"/>
          </a:p>
        </p:txBody>
      </p:sp>
      <p:sp>
        <p:nvSpPr>
          <p:cNvPr id="18" name="Text 15"/>
          <p:cNvSpPr/>
          <p:nvPr/>
        </p:nvSpPr>
        <p:spPr>
          <a:xfrm>
            <a:off x="5786080" y="7075068"/>
            <a:ext cx="7056834" cy="190976"/>
          </a:xfrm>
          <a:prstGeom prst="rect">
            <a:avLst/>
          </a:prstGeom>
          <a:noFill/>
          <a:ln/>
        </p:spPr>
        <p:txBody>
          <a:bodyPr wrap="none" lIns="0" tIns="0" rIns="0" bIns="0" rtlCol="0" anchor="t"/>
          <a:lstStyle/>
          <a:p>
            <a:pPr marL="0" indent="0" algn="l">
              <a:lnSpc>
                <a:spcPts val="1500"/>
              </a:lnSpc>
              <a:buNone/>
            </a:pPr>
            <a:r>
              <a:rPr lang="en-US" sz="1100">
                <a:solidFill>
                  <a:srgbClr val="1C2230"/>
                </a:solidFill>
                <a:latin typeface="Inter" pitchFamily="34" charset="0"/>
                <a:ea typeface="Inter" pitchFamily="34" charset="-122"/>
                <a:cs typeface="Inter" pitchFamily="34" charset="-120"/>
              </a:rPr>
              <a:t>Welcome to the real world of law practice. You've got this.</a:t>
            </a:r>
            <a:endParaRPr lang="en-US" sz="11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2A8DB374-30D3-26F7-ED71-310343FF9080}"/>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A38490E6-CA0D-740E-AFF0-FF959F4ADDBB}"/>
              </a:ext>
            </a:extLst>
          </p:cNvPr>
          <p:cNvSpPr/>
          <p:nvPr/>
        </p:nvSpPr>
        <p:spPr>
          <a:xfrm>
            <a:off x="2776791" y="1537084"/>
            <a:ext cx="1399424" cy="107418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srgbClr val="FFFFFF"/>
              </a:solidFill>
              <a:latin typeface="Poppins"/>
            </a:endParaRPr>
          </a:p>
        </p:txBody>
      </p:sp>
      <p:sp>
        <p:nvSpPr>
          <p:cNvPr id="4" name="Rectangle 3">
            <a:extLst>
              <a:ext uri="{FF2B5EF4-FFF2-40B4-BE49-F238E27FC236}">
                <a16:creationId xmlns:a16="http://schemas.microsoft.com/office/drawing/2014/main" id="{89C56220-E04A-DF5B-4AAA-D54F30F65516}"/>
              </a:ext>
            </a:extLst>
          </p:cNvPr>
          <p:cNvSpPr/>
          <p:nvPr/>
        </p:nvSpPr>
        <p:spPr>
          <a:xfrm>
            <a:off x="820306" y="2731526"/>
            <a:ext cx="5894393" cy="107418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srgbClr val="FFFFFF"/>
              </a:solidFill>
              <a:latin typeface="Poppins"/>
            </a:endParaRPr>
          </a:p>
        </p:txBody>
      </p:sp>
      <p:sp>
        <p:nvSpPr>
          <p:cNvPr id="6" name="Rectangle 5">
            <a:extLst>
              <a:ext uri="{FF2B5EF4-FFF2-40B4-BE49-F238E27FC236}">
                <a16:creationId xmlns:a16="http://schemas.microsoft.com/office/drawing/2014/main" id="{AF906AF8-A6E0-8E49-0A26-32AE34499E46}"/>
              </a:ext>
            </a:extLst>
          </p:cNvPr>
          <p:cNvSpPr/>
          <p:nvPr/>
        </p:nvSpPr>
        <p:spPr>
          <a:xfrm>
            <a:off x="820307" y="3925968"/>
            <a:ext cx="4425228" cy="107418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srgbClr val="FFFFFF"/>
              </a:solidFill>
              <a:latin typeface="Poppins"/>
            </a:endParaRPr>
          </a:p>
        </p:txBody>
      </p:sp>
      <p:pic>
        <p:nvPicPr>
          <p:cNvPr id="5" name="Picture 4">
            <a:extLst>
              <a:ext uri="{FF2B5EF4-FFF2-40B4-BE49-F238E27FC236}">
                <a16:creationId xmlns:a16="http://schemas.microsoft.com/office/drawing/2014/main" id="{33FB1037-5F7C-8CDD-FFCF-A9DE0EEE3346}"/>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955575" y="788710"/>
            <a:ext cx="2324714" cy="391128"/>
          </a:xfrm>
          <a:prstGeom prst="rect">
            <a:avLst/>
          </a:prstGeom>
        </p:spPr>
      </p:pic>
      <p:sp>
        <p:nvSpPr>
          <p:cNvPr id="7" name="Text Placeholder 1">
            <a:extLst>
              <a:ext uri="{FF2B5EF4-FFF2-40B4-BE49-F238E27FC236}">
                <a16:creationId xmlns:a16="http://schemas.microsoft.com/office/drawing/2014/main" id="{E28A0DC7-25CB-A619-E586-29EAADA5AF1A}"/>
              </a:ext>
            </a:extLst>
          </p:cNvPr>
          <p:cNvSpPr txBox="1">
            <a:spLocks/>
          </p:cNvSpPr>
          <p:nvPr/>
        </p:nvSpPr>
        <p:spPr>
          <a:xfrm>
            <a:off x="820308" y="1458262"/>
            <a:ext cx="6221537" cy="5913331"/>
          </a:xfrm>
          <a:prstGeom prst="rect">
            <a:avLst/>
          </a:prstGeom>
        </p:spPr>
        <p:txBody>
          <a:bodyPr vert="horz" lIns="109728" tIns="54864" rIns="109728" bIns="54864" rtlCol="0" anchor="t">
            <a:noAutofit/>
          </a:bodyPr>
          <a:lstStyle>
            <a:lvl1pPr marL="457189" indent="-457189" algn="l" defTabSz="1219170" rtl="0" eaLnBrk="1" latinLnBrk="0" hangingPunct="1">
              <a:spcBef>
                <a:spcPct val="20000"/>
              </a:spcBef>
              <a:buFont typeface="Poppins" pitchFamily="34" charset="0"/>
              <a:buChar char="•"/>
              <a:defRPr sz="1867" kern="1200">
                <a:solidFill>
                  <a:schemeClr val="tx2"/>
                </a:solidFill>
                <a:latin typeface="+mn-lt"/>
                <a:ea typeface="+mn-ea"/>
                <a:cs typeface="Roboto Light"/>
              </a:defRPr>
            </a:lvl1pPr>
            <a:lvl2pPr marL="990575" indent="-380990" algn="l" defTabSz="1219170" rtl="0" eaLnBrk="1" latinLnBrk="0" hangingPunct="1">
              <a:spcBef>
                <a:spcPct val="20000"/>
              </a:spcBef>
              <a:buFont typeface="Poppins" pitchFamily="34" charset="0"/>
              <a:buChar char="–"/>
              <a:defRPr sz="1600" kern="1200">
                <a:solidFill>
                  <a:schemeClr val="tx2"/>
                </a:solidFill>
                <a:latin typeface="+mn-lt"/>
                <a:ea typeface="+mn-ea"/>
                <a:cs typeface="Roboto Light"/>
              </a:defRPr>
            </a:lvl2pPr>
            <a:lvl3pPr marL="1523962" indent="-304792" algn="l" defTabSz="1219170" rtl="0" eaLnBrk="1" latinLnBrk="0" hangingPunct="1">
              <a:spcBef>
                <a:spcPct val="20000"/>
              </a:spcBef>
              <a:buFont typeface="Poppins" pitchFamily="34" charset="0"/>
              <a:buChar char="•"/>
              <a:defRPr sz="1467" kern="1200">
                <a:solidFill>
                  <a:schemeClr val="tx2"/>
                </a:solidFill>
                <a:latin typeface="+mn-lt"/>
                <a:ea typeface="+mn-ea"/>
                <a:cs typeface="Roboto Light"/>
              </a:defRPr>
            </a:lvl3pPr>
            <a:lvl4pPr marL="2133547" indent="-304792" algn="l" defTabSz="1219170" rtl="0" eaLnBrk="1" latinLnBrk="0" hangingPunct="1">
              <a:spcBef>
                <a:spcPct val="20000"/>
              </a:spcBef>
              <a:buFont typeface="Poppins" pitchFamily="34" charset="0"/>
              <a:buChar char="–"/>
              <a:defRPr sz="1400" kern="1200">
                <a:solidFill>
                  <a:schemeClr val="tx2"/>
                </a:solidFill>
                <a:latin typeface="+mn-lt"/>
                <a:ea typeface="+mn-ea"/>
                <a:cs typeface="Roboto Light"/>
              </a:defRPr>
            </a:lvl4pPr>
            <a:lvl5pPr marL="2743131" indent="-304792" algn="l" defTabSz="1219170" rtl="0" eaLnBrk="1" latinLnBrk="0" hangingPunct="1">
              <a:spcBef>
                <a:spcPct val="20000"/>
              </a:spcBef>
              <a:buFont typeface="Poppins" pitchFamily="34" charset="0"/>
              <a:buChar char="»"/>
              <a:defRPr sz="1400" kern="1200">
                <a:solidFill>
                  <a:schemeClr val="tx2"/>
                </a:solidFill>
                <a:latin typeface="+mn-lt"/>
                <a:ea typeface="+mn-ea"/>
                <a:cs typeface="Roboto Light"/>
              </a:defRPr>
            </a:lvl5pPr>
            <a:lvl6pPr marL="3352716" indent="-304792" algn="l" defTabSz="1219170" rtl="0" eaLnBrk="1" latinLnBrk="0" hangingPunct="1">
              <a:spcBef>
                <a:spcPct val="20000"/>
              </a:spcBef>
              <a:buFont typeface="Poppins"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Poppins"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Poppins"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Poppins" pitchFamily="34" charset="0"/>
              <a:buChar char="•"/>
              <a:defRPr sz="2667" kern="1200">
                <a:solidFill>
                  <a:schemeClr val="tx1"/>
                </a:solidFill>
                <a:latin typeface="+mn-lt"/>
                <a:ea typeface="+mn-ea"/>
                <a:cs typeface="+mn-cs"/>
              </a:defRPr>
            </a:lvl9pPr>
          </a:lstStyle>
          <a:p>
            <a:pPr marL="0" indent="0" defTabSz="1463004">
              <a:spcBef>
                <a:spcPts val="0"/>
              </a:spcBef>
              <a:buNone/>
              <a:defRPr/>
            </a:pPr>
            <a:r>
              <a:rPr lang="en-US" sz="7920" b="1" spc="-360">
                <a:solidFill>
                  <a:srgbClr val="FFFFFF"/>
                </a:solidFill>
                <a:latin typeface="Poppins" pitchFamily="2" charset="77"/>
                <a:ea typeface="Inter" panose="02000503000000020004" pitchFamily="2" charset="0"/>
                <a:cs typeface="Poppins" pitchFamily="2" charset="77"/>
              </a:rPr>
              <a:t>The </a:t>
            </a:r>
            <a:r>
              <a:rPr lang="en-US" sz="7920" b="1" spc="-360">
                <a:solidFill>
                  <a:srgbClr val="1C2230"/>
                </a:solidFill>
                <a:latin typeface="Poppins" pitchFamily="2" charset="77"/>
                <a:ea typeface="Inter" panose="02000503000000020004" pitchFamily="2" charset="0"/>
                <a:cs typeface="Poppins" pitchFamily="2" charset="77"/>
              </a:rPr>
              <a:t>#1 </a:t>
            </a:r>
            <a:br>
              <a:rPr lang="en-US" sz="7920" b="1" spc="-360">
                <a:solidFill>
                  <a:srgbClr val="1C2230"/>
                </a:solidFill>
                <a:latin typeface="Poppins" pitchFamily="2" charset="77"/>
                <a:ea typeface="Inter" panose="02000503000000020004" pitchFamily="2" charset="0"/>
                <a:cs typeface="Poppins" pitchFamily="2" charset="77"/>
              </a:rPr>
            </a:br>
            <a:r>
              <a:rPr lang="en-US" sz="7920" b="1" spc="-360">
                <a:solidFill>
                  <a:srgbClr val="1C2230"/>
                </a:solidFill>
                <a:latin typeface="Poppins" pitchFamily="2" charset="77"/>
                <a:ea typeface="Inter" panose="02000503000000020004" pitchFamily="2" charset="0"/>
                <a:cs typeface="Poppins" pitchFamily="2" charset="77"/>
              </a:rPr>
              <a:t>AI-Powered Platform </a:t>
            </a:r>
            <a:br>
              <a:rPr lang="en-US" sz="7920" b="1" spc="-360">
                <a:solidFill>
                  <a:srgbClr val="FFFFFF"/>
                </a:solidFill>
                <a:latin typeface="Poppins" pitchFamily="2" charset="77"/>
                <a:ea typeface="Inter" panose="02000503000000020004" pitchFamily="2" charset="0"/>
                <a:cs typeface="Poppins" pitchFamily="2" charset="77"/>
              </a:rPr>
            </a:br>
            <a:r>
              <a:rPr lang="en-US" sz="7920" b="1" spc="-360">
                <a:solidFill>
                  <a:srgbClr val="FFFFFF"/>
                </a:solidFill>
                <a:latin typeface="Poppins" pitchFamily="2" charset="77"/>
                <a:ea typeface="Inter" panose="02000503000000020004" pitchFamily="2" charset="0"/>
                <a:cs typeface="Poppins" pitchFamily="2" charset="77"/>
              </a:rPr>
              <a:t>to Run Your Best Firm</a:t>
            </a:r>
          </a:p>
        </p:txBody>
      </p:sp>
      <p:pic>
        <p:nvPicPr>
          <p:cNvPr id="13" name="Picture 12" descr="A screenshot of a computer&#10;&#10;AI-generated content may be incorrect.">
            <a:extLst>
              <a:ext uri="{FF2B5EF4-FFF2-40B4-BE49-F238E27FC236}">
                <a16:creationId xmlns:a16="http://schemas.microsoft.com/office/drawing/2014/main" id="{A54C78AD-FEE0-9F8B-27EE-45DC719F3F4D}"/>
              </a:ext>
            </a:extLst>
          </p:cNvPr>
          <p:cNvPicPr>
            <a:picLocks noChangeAspect="1"/>
          </p:cNvPicPr>
          <p:nvPr/>
        </p:nvPicPr>
        <p:blipFill>
          <a:blip r:embed="rId4"/>
          <a:stretch>
            <a:fillRect/>
          </a:stretch>
        </p:blipFill>
        <p:spPr>
          <a:xfrm>
            <a:off x="7723076" y="538399"/>
            <a:ext cx="10869738" cy="7152803"/>
          </a:xfrm>
          <a:prstGeom prst="rect">
            <a:avLst/>
          </a:prstGeom>
        </p:spPr>
      </p:pic>
      <p:grpSp>
        <p:nvGrpSpPr>
          <p:cNvPr id="15" name="Group 14">
            <a:extLst>
              <a:ext uri="{FF2B5EF4-FFF2-40B4-BE49-F238E27FC236}">
                <a16:creationId xmlns:a16="http://schemas.microsoft.com/office/drawing/2014/main" id="{8BA06E41-9891-0012-7670-1F12D3731F9C}"/>
              </a:ext>
            </a:extLst>
          </p:cNvPr>
          <p:cNvGrpSpPr/>
          <p:nvPr/>
        </p:nvGrpSpPr>
        <p:grpSpPr>
          <a:xfrm>
            <a:off x="7723077" y="1660446"/>
            <a:ext cx="6087016" cy="4908706"/>
            <a:chOff x="6719387" y="2010545"/>
            <a:chExt cx="5072513" cy="4090588"/>
          </a:xfrm>
        </p:grpSpPr>
        <p:sp>
          <p:nvSpPr>
            <p:cNvPr id="10" name="Rounded Rectangle 9">
              <a:extLst>
                <a:ext uri="{FF2B5EF4-FFF2-40B4-BE49-F238E27FC236}">
                  <a16:creationId xmlns:a16="http://schemas.microsoft.com/office/drawing/2014/main" id="{2BCD0C24-3B8A-23C2-67CC-8C13A863D859}"/>
                </a:ext>
              </a:extLst>
            </p:cNvPr>
            <p:cNvSpPr/>
            <p:nvPr/>
          </p:nvSpPr>
          <p:spPr>
            <a:xfrm>
              <a:off x="6719387" y="2010545"/>
              <a:ext cx="5072513" cy="4090588"/>
            </a:xfrm>
            <a:prstGeom prst="roundRect">
              <a:avLst>
                <a:gd name="adj" fmla="val 4001"/>
              </a:avLst>
            </a:prstGeom>
            <a:solidFill>
              <a:schemeClr val="bg1"/>
            </a:solid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srgbClr val="FFFFFF"/>
                </a:solidFill>
                <a:latin typeface="Poppins"/>
              </a:endParaRPr>
            </a:p>
          </p:txBody>
        </p:sp>
        <p:sp>
          <p:nvSpPr>
            <p:cNvPr id="12" name="Content Placeholder 2">
              <a:extLst>
                <a:ext uri="{FF2B5EF4-FFF2-40B4-BE49-F238E27FC236}">
                  <a16:creationId xmlns:a16="http://schemas.microsoft.com/office/drawing/2014/main" id="{A6078E34-D58B-94E3-23F1-80BF14E41528}"/>
                </a:ext>
              </a:extLst>
            </p:cNvPr>
            <p:cNvSpPr txBox="1">
              <a:spLocks/>
            </p:cNvSpPr>
            <p:nvPr/>
          </p:nvSpPr>
          <p:spPr>
            <a:xfrm>
              <a:off x="6929793" y="2372042"/>
              <a:ext cx="4651700" cy="3367593"/>
            </a:xfrm>
            <a:prstGeom prst="rect">
              <a:avLst/>
            </a:prstGeom>
          </p:spPr>
          <p:txBody>
            <a:bodyPr vert="horz" lIns="109728" tIns="54864" rIns="109728" bIns="54864"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4320" indent="-274320" defTabSz="1097280">
                <a:lnSpc>
                  <a:spcPct val="100000"/>
                </a:lnSpc>
                <a:spcBef>
                  <a:spcPts val="2640"/>
                </a:spcBef>
                <a:buClr>
                  <a:srgbClr val="F2600C"/>
                </a:buClr>
                <a:buSzPct val="120000"/>
                <a:buBlip>
                  <a:blip>
                    <a:extLst>
                      <a:ext uri="{96DAC541-7B7A-43D3-8B79-37D633B846F1}">
                        <asvg:svgBlip xmlns:asvg="http://schemas.microsoft.com/office/drawing/2016/SVG/main" r:embed="rId5"/>
                      </a:ext>
                    </a:extLst>
                  </a:blip>
                </a:buBlip>
                <a:defRPr/>
              </a:pPr>
              <a:r>
                <a:rPr lang="en-US" sz="2160" b="1">
                  <a:solidFill>
                    <a:srgbClr val="1C2230"/>
                  </a:solidFill>
                  <a:latin typeface="Inter"/>
                  <a:ea typeface="Inter"/>
                  <a:cs typeface="Poppins"/>
                </a:rPr>
                <a:t> One platform </a:t>
              </a:r>
              <a:r>
                <a:rPr lang="en-US" sz="2160">
                  <a:solidFill>
                    <a:srgbClr val="1C2230"/>
                  </a:solidFill>
                  <a:latin typeface="Inter"/>
                  <a:ea typeface="Inter"/>
                  <a:cs typeface="Poppins"/>
                </a:rPr>
                <a:t>to boost productivity</a:t>
              </a:r>
            </a:p>
            <a:p>
              <a:pPr marL="274320" indent="-274320" defTabSz="1097280">
                <a:lnSpc>
                  <a:spcPct val="100000"/>
                </a:lnSpc>
                <a:spcBef>
                  <a:spcPts val="1920"/>
                </a:spcBef>
                <a:buClr>
                  <a:srgbClr val="F2600C"/>
                </a:buClr>
                <a:buSzPct val="120000"/>
                <a:buBlip>
                  <a:blip>
                    <a:extLst>
                      <a:ext uri="{96DAC541-7B7A-43D3-8B79-37D633B846F1}">
                        <asvg:svgBlip xmlns:asvg="http://schemas.microsoft.com/office/drawing/2016/SVG/main" r:embed="rId5"/>
                      </a:ext>
                    </a:extLst>
                  </a:blip>
                </a:buBlip>
                <a:defRPr/>
              </a:pPr>
              <a:r>
                <a:rPr lang="en-US" sz="2160" b="1">
                  <a:solidFill>
                    <a:srgbClr val="1C2230"/>
                  </a:solidFill>
                  <a:latin typeface="Inter"/>
                  <a:ea typeface="Inter"/>
                  <a:cs typeface="Poppins"/>
                </a:rPr>
                <a:t> Beautiful client experiences </a:t>
              </a:r>
              <a:r>
                <a:rPr lang="en-US" sz="2160">
                  <a:solidFill>
                    <a:srgbClr val="1C2230"/>
                  </a:solidFill>
                  <a:latin typeface="Inter"/>
                  <a:ea typeface="Inter"/>
                  <a:cs typeface="Poppins"/>
                </a:rPr>
                <a:t>with </a:t>
              </a:r>
              <a:br>
                <a:rPr lang="en-US" sz="2160">
                  <a:solidFill>
                    <a:srgbClr val="1C2230"/>
                  </a:solidFill>
                  <a:latin typeface="Inter"/>
                  <a:ea typeface="Inter"/>
                  <a:cs typeface="Poppins"/>
                </a:rPr>
              </a:br>
              <a:r>
                <a:rPr lang="en-US" sz="2160">
                  <a:solidFill>
                    <a:srgbClr val="1C2230"/>
                  </a:solidFill>
                  <a:latin typeface="Inter"/>
                  <a:ea typeface="Inter"/>
                  <a:cs typeface="Poppins"/>
                </a:rPr>
                <a:t> seamless intake</a:t>
              </a:r>
            </a:p>
            <a:p>
              <a:pPr marL="274320" indent="-274320" defTabSz="1097280">
                <a:lnSpc>
                  <a:spcPct val="100000"/>
                </a:lnSpc>
                <a:spcBef>
                  <a:spcPts val="1920"/>
                </a:spcBef>
                <a:buClr>
                  <a:srgbClr val="F2600C"/>
                </a:buClr>
                <a:buSzPct val="120000"/>
                <a:buBlip>
                  <a:blip>
                    <a:extLst>
                      <a:ext uri="{96DAC541-7B7A-43D3-8B79-37D633B846F1}">
                        <asvg:svgBlip xmlns:asvg="http://schemas.microsoft.com/office/drawing/2016/SVG/main" r:embed="rId5"/>
                      </a:ext>
                    </a:extLst>
                  </a:blip>
                </a:buBlip>
                <a:defRPr/>
              </a:pPr>
              <a:r>
                <a:rPr lang="en-US" sz="2160" b="1">
                  <a:solidFill>
                    <a:srgbClr val="1C2230"/>
                  </a:solidFill>
                  <a:latin typeface="Inter"/>
                  <a:ea typeface="Inter"/>
                  <a:cs typeface="Poppins"/>
                </a:rPr>
                <a:t> Enhance your output </a:t>
              </a:r>
              <a:r>
                <a:rPr lang="en-US" sz="2160">
                  <a:solidFill>
                    <a:srgbClr val="1C2230"/>
                  </a:solidFill>
                  <a:latin typeface="Inter"/>
                  <a:ea typeface="Inter"/>
                  <a:cs typeface="Poppins"/>
                </a:rPr>
                <a:t>with the </a:t>
              </a:r>
              <a:br>
                <a:rPr lang="en-US" sz="2160">
                  <a:solidFill>
                    <a:srgbClr val="1C2230"/>
                  </a:solidFill>
                  <a:latin typeface="Inter"/>
                  <a:ea typeface="Inter"/>
                  <a:cs typeface="Poppins"/>
                </a:rPr>
              </a:br>
              <a:r>
                <a:rPr lang="en-US" sz="2160">
                  <a:solidFill>
                    <a:srgbClr val="1C2230"/>
                  </a:solidFill>
                  <a:latin typeface="Inter"/>
                  <a:ea typeface="Inter"/>
                  <a:cs typeface="Poppins"/>
                </a:rPr>
                <a:t> power of AI</a:t>
              </a:r>
            </a:p>
            <a:p>
              <a:pPr marL="274320" indent="-274320" defTabSz="1097280">
                <a:lnSpc>
                  <a:spcPct val="100000"/>
                </a:lnSpc>
                <a:spcBef>
                  <a:spcPts val="1920"/>
                </a:spcBef>
                <a:buClr>
                  <a:srgbClr val="F2600C"/>
                </a:buClr>
                <a:buSzPct val="120000"/>
                <a:buBlip>
                  <a:blip>
                    <a:extLst>
                      <a:ext uri="{96DAC541-7B7A-43D3-8B79-37D633B846F1}">
                        <asvg:svgBlip xmlns:asvg="http://schemas.microsoft.com/office/drawing/2016/SVG/main" r:embed="rId5"/>
                      </a:ext>
                    </a:extLst>
                  </a:blip>
                </a:buBlip>
                <a:defRPr/>
              </a:pPr>
              <a:r>
                <a:rPr lang="en-US" sz="2160" b="1">
                  <a:solidFill>
                    <a:srgbClr val="1C2230"/>
                  </a:solidFill>
                  <a:latin typeface="Inter"/>
                  <a:ea typeface="Inter"/>
                  <a:cs typeface="Poppins"/>
                </a:rPr>
                <a:t> Automated billing </a:t>
              </a:r>
              <a:r>
                <a:rPr lang="en-US" sz="2160">
                  <a:solidFill>
                    <a:srgbClr val="1C2230"/>
                  </a:solidFill>
                  <a:latin typeface="Inter"/>
                  <a:ea typeface="Inter"/>
                  <a:cs typeface="Poppins"/>
                </a:rPr>
                <a:t>that values </a:t>
              </a:r>
              <a:br>
                <a:rPr lang="en-US" sz="2160">
                  <a:solidFill>
                    <a:srgbClr val="1C2230"/>
                  </a:solidFill>
                  <a:latin typeface="Inter"/>
                  <a:ea typeface="Inter"/>
                  <a:cs typeface="Poppins"/>
                </a:rPr>
              </a:br>
              <a:r>
                <a:rPr lang="en-US" sz="2160">
                  <a:solidFill>
                    <a:srgbClr val="1C2230"/>
                  </a:solidFill>
                  <a:latin typeface="Inter"/>
                  <a:ea typeface="Inter"/>
                  <a:cs typeface="Poppins"/>
                </a:rPr>
                <a:t> your work</a:t>
              </a:r>
            </a:p>
            <a:p>
              <a:pPr marL="274320" indent="-274320" defTabSz="1097280">
                <a:lnSpc>
                  <a:spcPct val="100000"/>
                </a:lnSpc>
                <a:spcBef>
                  <a:spcPts val="1920"/>
                </a:spcBef>
                <a:buClr>
                  <a:srgbClr val="F2600C"/>
                </a:buClr>
                <a:buSzPct val="120000"/>
                <a:buBlip>
                  <a:blip>
                    <a:extLst>
                      <a:ext uri="{96DAC541-7B7A-43D3-8B79-37D633B846F1}">
                        <asvg:svgBlip xmlns:asvg="http://schemas.microsoft.com/office/drawing/2016/SVG/main" r:embed="rId5"/>
                      </a:ext>
                    </a:extLst>
                  </a:blip>
                </a:buBlip>
                <a:defRPr/>
              </a:pPr>
              <a:r>
                <a:rPr lang="en-US" sz="2160" b="1">
                  <a:solidFill>
                    <a:srgbClr val="1C2230"/>
                  </a:solidFill>
                  <a:latin typeface="Inter"/>
                  <a:ea typeface="Inter"/>
                  <a:cs typeface="Poppins"/>
                </a:rPr>
                <a:t> Analytics and reporting </a:t>
              </a:r>
              <a:r>
                <a:rPr lang="en-US" sz="2160">
                  <a:solidFill>
                    <a:srgbClr val="1C2230"/>
                  </a:solidFill>
                  <a:latin typeface="Inter"/>
                  <a:ea typeface="Inter"/>
                  <a:cs typeface="Poppins"/>
                </a:rPr>
                <a:t>to drive </a:t>
              </a:r>
              <a:br>
                <a:rPr lang="en-US" sz="2160">
                  <a:solidFill>
                    <a:srgbClr val="1C2230"/>
                  </a:solidFill>
                  <a:latin typeface="Inter"/>
                  <a:ea typeface="Inter"/>
                  <a:cs typeface="Poppins"/>
                </a:rPr>
              </a:br>
              <a:r>
                <a:rPr lang="en-US" sz="2160">
                  <a:solidFill>
                    <a:srgbClr val="1C2230"/>
                  </a:solidFill>
                  <a:latin typeface="Inter"/>
                  <a:ea typeface="Inter"/>
                  <a:cs typeface="Poppins"/>
                </a:rPr>
                <a:t> your growth</a:t>
              </a:r>
            </a:p>
          </p:txBody>
        </p:sp>
      </p:grpSp>
    </p:spTree>
    <p:extLst>
      <p:ext uri="{BB962C8B-B14F-4D97-AF65-F5344CB8AC3E}">
        <p14:creationId xmlns:p14="http://schemas.microsoft.com/office/powerpoint/2010/main" val="1257223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AA9C0-9C79-6193-262B-C523C7B29C82}"/>
              </a:ext>
            </a:extLst>
          </p:cNvPr>
          <p:cNvSpPr>
            <a:spLocks noGrp="1"/>
          </p:cNvSpPr>
          <p:nvPr>
            <p:ph type="title" idx="4294967295"/>
          </p:nvPr>
        </p:nvSpPr>
        <p:spPr>
          <a:xfrm>
            <a:off x="2388425" y="916210"/>
            <a:ext cx="9853550" cy="1858488"/>
          </a:xfrm>
          <a:prstGeom prst="rect">
            <a:avLst/>
          </a:prstGeom>
        </p:spPr>
        <p:txBody>
          <a:bodyPr vert="horz" lIns="109728" tIns="54864" rIns="109728" bIns="54864" rtlCol="0" anchor="t">
            <a:normAutofit/>
          </a:bodyPr>
          <a:lstStyle/>
          <a:p>
            <a:pPr algn="ctr"/>
            <a:r>
              <a:rPr lang="en-US" sz="3840">
                <a:solidFill>
                  <a:srgbClr val="222C3E"/>
                </a:solidFill>
                <a:latin typeface="Poppins SemiBold"/>
                <a:ea typeface="Lato"/>
                <a:cs typeface="Poppins ExtraBold"/>
              </a:rPr>
              <a:t>Would you like to learn more about how Smokeball can work for your firm?</a:t>
            </a:r>
          </a:p>
        </p:txBody>
      </p:sp>
      <p:sp>
        <p:nvSpPr>
          <p:cNvPr id="3" name="Content Placeholder 2">
            <a:extLst>
              <a:ext uri="{FF2B5EF4-FFF2-40B4-BE49-F238E27FC236}">
                <a16:creationId xmlns:a16="http://schemas.microsoft.com/office/drawing/2014/main" id="{3F017087-0504-5507-6586-2B58C7FD6212}"/>
              </a:ext>
            </a:extLst>
          </p:cNvPr>
          <p:cNvSpPr>
            <a:spLocks noGrp="1"/>
          </p:cNvSpPr>
          <p:nvPr>
            <p:ph idx="4294967295"/>
          </p:nvPr>
        </p:nvSpPr>
        <p:spPr>
          <a:xfrm>
            <a:off x="1" y="2975156"/>
            <a:ext cx="14630399" cy="503404"/>
          </a:xfrm>
          <a:prstGeom prst="rect">
            <a:avLst/>
          </a:prstGeom>
        </p:spPr>
        <p:txBody>
          <a:bodyPr vert="horz" lIns="109728" tIns="54864" rIns="109728" bIns="54864" rtlCol="0" anchor="ctr">
            <a:normAutofit/>
          </a:bodyPr>
          <a:lstStyle/>
          <a:p>
            <a:pPr marL="0" indent="0" algn="ctr">
              <a:buNone/>
            </a:pPr>
            <a:r>
              <a:rPr lang="en-US" sz="2400">
                <a:latin typeface="Inter" panose="02000503000000020004" pitchFamily="2" charset="0"/>
                <a:cs typeface="Poppins"/>
              </a:rPr>
              <a:t>If </a:t>
            </a:r>
            <a:r>
              <a:rPr lang="en-US" sz="2400" b="1">
                <a:solidFill>
                  <a:srgbClr val="6EC396"/>
                </a:solidFill>
                <a:latin typeface="Inter SemiBold" panose="02000503000000020004" pitchFamily="2" charset="0"/>
                <a:ea typeface="Inter SemiBold" panose="02000503000000020004" pitchFamily="2" charset="0"/>
                <a:cs typeface="Poppins"/>
              </a:rPr>
              <a:t>yes</a:t>
            </a:r>
            <a:r>
              <a:rPr lang="en-US" sz="2400">
                <a:latin typeface="Inter" panose="02000503000000020004" pitchFamily="2" charset="0"/>
                <a:cs typeface="Poppins"/>
              </a:rPr>
              <a:t>, one of our law firm specialists will follow up.</a:t>
            </a:r>
            <a:endParaRPr lang="en-US" sz="2400">
              <a:latin typeface="Inter" panose="02000503000000020004" pitchFamily="2" charset="0"/>
            </a:endParaRPr>
          </a:p>
        </p:txBody>
      </p:sp>
      <p:sp>
        <p:nvSpPr>
          <p:cNvPr id="13" name="Content Placeholder 2">
            <a:extLst>
              <a:ext uri="{FF2B5EF4-FFF2-40B4-BE49-F238E27FC236}">
                <a16:creationId xmlns:a16="http://schemas.microsoft.com/office/drawing/2014/main" id="{FD382107-091E-BD42-6324-8039164D71BC}"/>
              </a:ext>
            </a:extLst>
          </p:cNvPr>
          <p:cNvSpPr txBox="1">
            <a:spLocks/>
          </p:cNvSpPr>
          <p:nvPr/>
        </p:nvSpPr>
        <p:spPr>
          <a:xfrm>
            <a:off x="3503330" y="5917350"/>
            <a:ext cx="2120195" cy="840194"/>
          </a:xfrm>
          <a:prstGeom prst="rect">
            <a:avLst/>
          </a:prstGeom>
        </p:spPr>
        <p:txBody>
          <a:bodyPr lIns="109728" tIns="54864" rIns="109728" bIns="54864" anchor="ctr"/>
          <a:lstStyle>
            <a:lvl1pPr marL="457189" indent="-457189" algn="l" defTabSz="1219170" rtl="0" eaLnBrk="1" latinLnBrk="0" hangingPunct="1">
              <a:spcBef>
                <a:spcPct val="20000"/>
              </a:spcBef>
              <a:buClr>
                <a:srgbClr val="EF7E26"/>
              </a:buClr>
              <a:buFont typeface="Poppins" pitchFamily="34" charset="0"/>
              <a:buChar char="•"/>
              <a:defRPr sz="1867" b="0" i="0" kern="1200">
                <a:solidFill>
                  <a:schemeClr val="tx2"/>
                </a:solidFill>
                <a:latin typeface="Poppins" pitchFamily="2" charset="77"/>
                <a:ea typeface="+mn-ea"/>
                <a:cs typeface="Poppins" pitchFamily="2" charset="77"/>
              </a:defRPr>
            </a:lvl1pPr>
            <a:lvl2pPr marL="990575" indent="-380990" algn="l" defTabSz="1219170" rtl="0" eaLnBrk="1" latinLnBrk="0" hangingPunct="1">
              <a:spcBef>
                <a:spcPct val="20000"/>
              </a:spcBef>
              <a:buClr>
                <a:srgbClr val="EF7E26"/>
              </a:buClr>
              <a:buFont typeface="Poppins" pitchFamily="34" charset="0"/>
              <a:buChar char="–"/>
              <a:defRPr sz="1600" b="0" i="0" kern="1200">
                <a:solidFill>
                  <a:schemeClr val="tx2"/>
                </a:solidFill>
                <a:latin typeface="Poppins" pitchFamily="2" charset="77"/>
                <a:ea typeface="+mn-ea"/>
                <a:cs typeface="Poppins" pitchFamily="2" charset="77"/>
              </a:defRPr>
            </a:lvl2pPr>
            <a:lvl3pPr marL="1523962" indent="-304792" algn="l" defTabSz="1219170" rtl="0" eaLnBrk="1" latinLnBrk="0" hangingPunct="1">
              <a:spcBef>
                <a:spcPct val="20000"/>
              </a:spcBef>
              <a:buClr>
                <a:srgbClr val="EF7E26"/>
              </a:buClr>
              <a:buFont typeface="Poppins" pitchFamily="34" charset="0"/>
              <a:buChar char="•"/>
              <a:defRPr sz="1467" b="0" i="0" kern="1200">
                <a:solidFill>
                  <a:schemeClr val="tx2"/>
                </a:solidFill>
                <a:latin typeface="Poppins" pitchFamily="2" charset="77"/>
                <a:ea typeface="+mn-ea"/>
                <a:cs typeface="Poppins" pitchFamily="2" charset="77"/>
              </a:defRPr>
            </a:lvl3pPr>
            <a:lvl4pPr marL="2133547" indent="-304792" algn="l" defTabSz="1219170" rtl="0" eaLnBrk="1" latinLnBrk="0" hangingPunct="1">
              <a:spcBef>
                <a:spcPct val="20000"/>
              </a:spcBef>
              <a:buClr>
                <a:srgbClr val="EF7E26"/>
              </a:buClr>
              <a:buFont typeface="Poppins" pitchFamily="34" charset="0"/>
              <a:buChar char="–"/>
              <a:defRPr sz="1400" b="0" i="0" kern="1200">
                <a:solidFill>
                  <a:schemeClr val="tx2"/>
                </a:solidFill>
                <a:latin typeface="Poppins" pitchFamily="2" charset="77"/>
                <a:ea typeface="+mn-ea"/>
                <a:cs typeface="Poppins" pitchFamily="2" charset="77"/>
              </a:defRPr>
            </a:lvl4pPr>
            <a:lvl5pPr marL="2743131" indent="-304792" algn="l" defTabSz="1219170" rtl="0" eaLnBrk="1" latinLnBrk="0" hangingPunct="1">
              <a:spcBef>
                <a:spcPct val="20000"/>
              </a:spcBef>
              <a:buClr>
                <a:srgbClr val="EF7E26"/>
              </a:buClr>
              <a:buFont typeface="Poppins" pitchFamily="34" charset="0"/>
              <a:buChar char="»"/>
              <a:defRPr sz="1400" b="0" i="0" kern="1200">
                <a:solidFill>
                  <a:schemeClr val="tx2"/>
                </a:solidFill>
                <a:latin typeface="Poppins" pitchFamily="2" charset="77"/>
                <a:ea typeface="+mn-ea"/>
                <a:cs typeface="Poppins" pitchFamily="2" charset="77"/>
              </a:defRPr>
            </a:lvl5pPr>
            <a:lvl6pPr marL="3352716" indent="-304792" algn="l" defTabSz="1219170" rtl="0" eaLnBrk="1" latinLnBrk="0" hangingPunct="1">
              <a:spcBef>
                <a:spcPct val="20000"/>
              </a:spcBef>
              <a:buFont typeface="Poppins"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Poppins"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Poppins"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Poppins" pitchFamily="34" charset="0"/>
              <a:buChar char="•"/>
              <a:defRPr sz="2667" kern="1200">
                <a:solidFill>
                  <a:schemeClr val="tx1"/>
                </a:solidFill>
                <a:latin typeface="+mn-lt"/>
                <a:ea typeface="+mn-ea"/>
                <a:cs typeface="+mn-cs"/>
              </a:defRPr>
            </a:lvl9pPr>
          </a:lstStyle>
          <a:p>
            <a:pPr marL="0" indent="0" algn="ctr" defTabSz="1463004">
              <a:buNone/>
              <a:defRPr/>
            </a:pPr>
            <a:r>
              <a:rPr lang="en-US" sz="2400">
                <a:solidFill>
                  <a:srgbClr val="6EC396"/>
                </a:solidFill>
                <a:latin typeface="Poppins SemiBold"/>
                <a:cs typeface="Poppins"/>
              </a:rPr>
              <a:t>Yes</a:t>
            </a:r>
            <a:endParaRPr lang="en-US" sz="2400">
              <a:solidFill>
                <a:srgbClr val="6EC396"/>
              </a:solidFill>
              <a:latin typeface="Inter" panose="02000503000000020004" pitchFamily="2" charset="0"/>
            </a:endParaRPr>
          </a:p>
        </p:txBody>
      </p:sp>
      <p:sp>
        <p:nvSpPr>
          <p:cNvPr id="14" name="Content Placeholder 2">
            <a:extLst>
              <a:ext uri="{FF2B5EF4-FFF2-40B4-BE49-F238E27FC236}">
                <a16:creationId xmlns:a16="http://schemas.microsoft.com/office/drawing/2014/main" id="{F2FD770A-F07A-9EFF-4052-C3A5C1F90777}"/>
              </a:ext>
            </a:extLst>
          </p:cNvPr>
          <p:cNvSpPr txBox="1">
            <a:spLocks/>
          </p:cNvSpPr>
          <p:nvPr/>
        </p:nvSpPr>
        <p:spPr>
          <a:xfrm>
            <a:off x="8946590" y="5905167"/>
            <a:ext cx="2498566" cy="840194"/>
          </a:xfrm>
          <a:prstGeom prst="rect">
            <a:avLst/>
          </a:prstGeom>
        </p:spPr>
        <p:txBody>
          <a:bodyPr lIns="109728" tIns="54864" rIns="109728" bIns="54864" anchor="ctr"/>
          <a:lstStyle>
            <a:lvl1pPr marL="457189" indent="-457189" algn="l" defTabSz="1219170" rtl="0" eaLnBrk="1" latinLnBrk="0" hangingPunct="1">
              <a:spcBef>
                <a:spcPct val="20000"/>
              </a:spcBef>
              <a:buClr>
                <a:srgbClr val="EF7E26"/>
              </a:buClr>
              <a:buFont typeface="Poppins" pitchFamily="34" charset="0"/>
              <a:buChar char="•"/>
              <a:defRPr sz="1867" b="0" i="0" kern="1200">
                <a:solidFill>
                  <a:schemeClr val="tx2"/>
                </a:solidFill>
                <a:latin typeface="Poppins" pitchFamily="2" charset="77"/>
                <a:ea typeface="+mn-ea"/>
                <a:cs typeface="Poppins" pitchFamily="2" charset="77"/>
              </a:defRPr>
            </a:lvl1pPr>
            <a:lvl2pPr marL="990575" indent="-380990" algn="l" defTabSz="1219170" rtl="0" eaLnBrk="1" latinLnBrk="0" hangingPunct="1">
              <a:spcBef>
                <a:spcPct val="20000"/>
              </a:spcBef>
              <a:buClr>
                <a:srgbClr val="EF7E26"/>
              </a:buClr>
              <a:buFont typeface="Poppins" pitchFamily="34" charset="0"/>
              <a:buChar char="–"/>
              <a:defRPr sz="1600" b="0" i="0" kern="1200">
                <a:solidFill>
                  <a:schemeClr val="tx2"/>
                </a:solidFill>
                <a:latin typeface="Poppins" pitchFamily="2" charset="77"/>
                <a:ea typeface="+mn-ea"/>
                <a:cs typeface="Poppins" pitchFamily="2" charset="77"/>
              </a:defRPr>
            </a:lvl2pPr>
            <a:lvl3pPr marL="1523962" indent="-304792" algn="l" defTabSz="1219170" rtl="0" eaLnBrk="1" latinLnBrk="0" hangingPunct="1">
              <a:spcBef>
                <a:spcPct val="20000"/>
              </a:spcBef>
              <a:buClr>
                <a:srgbClr val="EF7E26"/>
              </a:buClr>
              <a:buFont typeface="Poppins" pitchFamily="34" charset="0"/>
              <a:buChar char="•"/>
              <a:defRPr sz="1467" b="0" i="0" kern="1200">
                <a:solidFill>
                  <a:schemeClr val="tx2"/>
                </a:solidFill>
                <a:latin typeface="Poppins" pitchFamily="2" charset="77"/>
                <a:ea typeface="+mn-ea"/>
                <a:cs typeface="Poppins" pitchFamily="2" charset="77"/>
              </a:defRPr>
            </a:lvl3pPr>
            <a:lvl4pPr marL="2133547" indent="-304792" algn="l" defTabSz="1219170" rtl="0" eaLnBrk="1" latinLnBrk="0" hangingPunct="1">
              <a:spcBef>
                <a:spcPct val="20000"/>
              </a:spcBef>
              <a:buClr>
                <a:srgbClr val="EF7E26"/>
              </a:buClr>
              <a:buFont typeface="Poppins" pitchFamily="34" charset="0"/>
              <a:buChar char="–"/>
              <a:defRPr sz="1400" b="0" i="0" kern="1200">
                <a:solidFill>
                  <a:schemeClr val="tx2"/>
                </a:solidFill>
                <a:latin typeface="Poppins" pitchFamily="2" charset="77"/>
                <a:ea typeface="+mn-ea"/>
                <a:cs typeface="Poppins" pitchFamily="2" charset="77"/>
              </a:defRPr>
            </a:lvl4pPr>
            <a:lvl5pPr marL="2743131" indent="-304792" algn="l" defTabSz="1219170" rtl="0" eaLnBrk="1" latinLnBrk="0" hangingPunct="1">
              <a:spcBef>
                <a:spcPct val="20000"/>
              </a:spcBef>
              <a:buClr>
                <a:srgbClr val="EF7E26"/>
              </a:buClr>
              <a:buFont typeface="Poppins" pitchFamily="34" charset="0"/>
              <a:buChar char="»"/>
              <a:defRPr sz="1400" b="0" i="0" kern="1200">
                <a:solidFill>
                  <a:schemeClr val="tx2"/>
                </a:solidFill>
                <a:latin typeface="Poppins" pitchFamily="2" charset="77"/>
                <a:ea typeface="+mn-ea"/>
                <a:cs typeface="Poppins" pitchFamily="2" charset="77"/>
              </a:defRPr>
            </a:lvl5pPr>
            <a:lvl6pPr marL="3352716" indent="-304792" algn="l" defTabSz="1219170" rtl="0" eaLnBrk="1" latinLnBrk="0" hangingPunct="1">
              <a:spcBef>
                <a:spcPct val="20000"/>
              </a:spcBef>
              <a:buFont typeface="Poppins"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Poppins"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Poppins"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Poppins" pitchFamily="34" charset="0"/>
              <a:buChar char="•"/>
              <a:defRPr sz="2667" kern="1200">
                <a:solidFill>
                  <a:schemeClr val="tx1"/>
                </a:solidFill>
                <a:latin typeface="+mn-lt"/>
                <a:ea typeface="+mn-ea"/>
                <a:cs typeface="+mn-cs"/>
              </a:defRPr>
            </a:lvl9pPr>
          </a:lstStyle>
          <a:p>
            <a:pPr marL="0" indent="0" algn="ctr" defTabSz="1463004">
              <a:buNone/>
              <a:defRPr/>
            </a:pPr>
            <a:r>
              <a:rPr lang="en-US" sz="2400">
                <a:solidFill>
                  <a:srgbClr val="F26C00"/>
                </a:solidFill>
                <a:latin typeface="Poppins SemiBold"/>
                <a:cs typeface="Poppins"/>
              </a:rPr>
              <a:t>I'm already a Smokeball user</a:t>
            </a:r>
            <a:endParaRPr lang="en-US" sz="2400">
              <a:solidFill>
                <a:srgbClr val="F26C00"/>
              </a:solidFill>
              <a:latin typeface="Poppins SemiBold"/>
            </a:endParaRPr>
          </a:p>
        </p:txBody>
      </p:sp>
      <p:grpSp>
        <p:nvGrpSpPr>
          <p:cNvPr id="17" name="Group 16">
            <a:extLst>
              <a:ext uri="{FF2B5EF4-FFF2-40B4-BE49-F238E27FC236}">
                <a16:creationId xmlns:a16="http://schemas.microsoft.com/office/drawing/2014/main" id="{1EFD5496-C28A-3B76-7365-2451A690C953}"/>
              </a:ext>
            </a:extLst>
          </p:cNvPr>
          <p:cNvGrpSpPr/>
          <p:nvPr/>
        </p:nvGrpSpPr>
        <p:grpSpPr>
          <a:xfrm>
            <a:off x="3720697" y="4202531"/>
            <a:ext cx="7189009" cy="1556563"/>
            <a:chOff x="2672237" y="3132052"/>
            <a:chExt cx="7155927" cy="1549400"/>
          </a:xfrm>
        </p:grpSpPr>
        <p:pic>
          <p:nvPicPr>
            <p:cNvPr id="6" name="Picture 5">
              <a:extLst>
                <a:ext uri="{FF2B5EF4-FFF2-40B4-BE49-F238E27FC236}">
                  <a16:creationId xmlns:a16="http://schemas.microsoft.com/office/drawing/2014/main" id="{464A504C-0FE7-BC72-5807-D7B5FEF8F779}"/>
                </a:ext>
              </a:extLst>
            </p:cNvPr>
            <p:cNvPicPr>
              <a:picLocks noChangeAspect="1"/>
            </p:cNvPicPr>
            <p:nvPr/>
          </p:nvPicPr>
          <p:blipFill>
            <a:blip r:embed="rId3"/>
            <a:stretch>
              <a:fillRect/>
            </a:stretch>
          </p:blipFill>
          <p:spPr>
            <a:xfrm>
              <a:off x="8278764" y="3132052"/>
              <a:ext cx="1549400" cy="1549400"/>
            </a:xfrm>
            <a:prstGeom prst="rect">
              <a:avLst/>
            </a:prstGeom>
          </p:spPr>
        </p:pic>
        <p:pic>
          <p:nvPicPr>
            <p:cNvPr id="12" name="Picture 11">
              <a:extLst>
                <a:ext uri="{FF2B5EF4-FFF2-40B4-BE49-F238E27FC236}">
                  <a16:creationId xmlns:a16="http://schemas.microsoft.com/office/drawing/2014/main" id="{C12827B9-24E0-49EB-57AA-9BB75A675513}"/>
                </a:ext>
              </a:extLst>
            </p:cNvPr>
            <p:cNvPicPr>
              <a:picLocks noChangeAspect="1"/>
            </p:cNvPicPr>
            <p:nvPr/>
          </p:nvPicPr>
          <p:blipFill>
            <a:blip r:embed="rId4"/>
            <a:stretch>
              <a:fillRect/>
            </a:stretch>
          </p:blipFill>
          <p:spPr>
            <a:xfrm>
              <a:off x="5411348" y="3132052"/>
              <a:ext cx="1549400" cy="1549400"/>
            </a:xfrm>
            <a:prstGeom prst="rect">
              <a:avLst/>
            </a:prstGeom>
          </p:spPr>
        </p:pic>
        <p:pic>
          <p:nvPicPr>
            <p:cNvPr id="16" name="Picture 15">
              <a:extLst>
                <a:ext uri="{FF2B5EF4-FFF2-40B4-BE49-F238E27FC236}">
                  <a16:creationId xmlns:a16="http://schemas.microsoft.com/office/drawing/2014/main" id="{35F2EDB1-11A4-7EFB-5012-B92CDEAC5678}"/>
                </a:ext>
              </a:extLst>
            </p:cNvPr>
            <p:cNvPicPr>
              <a:picLocks noChangeAspect="1"/>
            </p:cNvPicPr>
            <p:nvPr/>
          </p:nvPicPr>
          <p:blipFill>
            <a:blip r:embed="rId5"/>
            <a:stretch>
              <a:fillRect/>
            </a:stretch>
          </p:blipFill>
          <p:spPr>
            <a:xfrm>
              <a:off x="2672237" y="3132052"/>
              <a:ext cx="1549400" cy="1549400"/>
            </a:xfrm>
            <a:prstGeom prst="rect">
              <a:avLst/>
            </a:prstGeom>
          </p:spPr>
        </p:pic>
      </p:grpSp>
      <p:sp>
        <p:nvSpPr>
          <p:cNvPr id="20" name="Content Placeholder 2">
            <a:extLst>
              <a:ext uri="{FF2B5EF4-FFF2-40B4-BE49-F238E27FC236}">
                <a16:creationId xmlns:a16="http://schemas.microsoft.com/office/drawing/2014/main" id="{4F48F614-ABD0-569F-BAE4-88ACFE24F101}"/>
              </a:ext>
            </a:extLst>
          </p:cNvPr>
          <p:cNvSpPr txBox="1">
            <a:spLocks/>
          </p:cNvSpPr>
          <p:nvPr/>
        </p:nvSpPr>
        <p:spPr>
          <a:xfrm>
            <a:off x="6257080" y="5917350"/>
            <a:ext cx="2120195" cy="840194"/>
          </a:xfrm>
          <a:prstGeom prst="rect">
            <a:avLst/>
          </a:prstGeom>
        </p:spPr>
        <p:txBody>
          <a:bodyPr lIns="109728" tIns="54864" rIns="109728" bIns="54864" anchor="ctr"/>
          <a:lstStyle>
            <a:lvl1pPr marL="457189" indent="-457189" algn="l" defTabSz="1219170" rtl="0" eaLnBrk="1" latinLnBrk="0" hangingPunct="1">
              <a:spcBef>
                <a:spcPct val="20000"/>
              </a:spcBef>
              <a:buClr>
                <a:srgbClr val="EF7E26"/>
              </a:buClr>
              <a:buFont typeface="Poppins" pitchFamily="34" charset="0"/>
              <a:buChar char="•"/>
              <a:defRPr sz="1867" b="0" i="0" kern="1200">
                <a:solidFill>
                  <a:schemeClr val="tx2"/>
                </a:solidFill>
                <a:latin typeface="Poppins" pitchFamily="2" charset="77"/>
                <a:ea typeface="+mn-ea"/>
                <a:cs typeface="Poppins" pitchFamily="2" charset="77"/>
              </a:defRPr>
            </a:lvl1pPr>
            <a:lvl2pPr marL="990575" indent="-380990" algn="l" defTabSz="1219170" rtl="0" eaLnBrk="1" latinLnBrk="0" hangingPunct="1">
              <a:spcBef>
                <a:spcPct val="20000"/>
              </a:spcBef>
              <a:buClr>
                <a:srgbClr val="EF7E26"/>
              </a:buClr>
              <a:buFont typeface="Poppins" pitchFamily="34" charset="0"/>
              <a:buChar char="–"/>
              <a:defRPr sz="1600" b="0" i="0" kern="1200">
                <a:solidFill>
                  <a:schemeClr val="tx2"/>
                </a:solidFill>
                <a:latin typeface="Poppins" pitchFamily="2" charset="77"/>
                <a:ea typeface="+mn-ea"/>
                <a:cs typeface="Poppins" pitchFamily="2" charset="77"/>
              </a:defRPr>
            </a:lvl2pPr>
            <a:lvl3pPr marL="1523962" indent="-304792" algn="l" defTabSz="1219170" rtl="0" eaLnBrk="1" latinLnBrk="0" hangingPunct="1">
              <a:spcBef>
                <a:spcPct val="20000"/>
              </a:spcBef>
              <a:buClr>
                <a:srgbClr val="EF7E26"/>
              </a:buClr>
              <a:buFont typeface="Poppins" pitchFamily="34" charset="0"/>
              <a:buChar char="•"/>
              <a:defRPr sz="1467" b="0" i="0" kern="1200">
                <a:solidFill>
                  <a:schemeClr val="tx2"/>
                </a:solidFill>
                <a:latin typeface="Poppins" pitchFamily="2" charset="77"/>
                <a:ea typeface="+mn-ea"/>
                <a:cs typeface="Poppins" pitchFamily="2" charset="77"/>
              </a:defRPr>
            </a:lvl3pPr>
            <a:lvl4pPr marL="2133547" indent="-304792" algn="l" defTabSz="1219170" rtl="0" eaLnBrk="1" latinLnBrk="0" hangingPunct="1">
              <a:spcBef>
                <a:spcPct val="20000"/>
              </a:spcBef>
              <a:buClr>
                <a:srgbClr val="EF7E26"/>
              </a:buClr>
              <a:buFont typeface="Poppins" pitchFamily="34" charset="0"/>
              <a:buChar char="–"/>
              <a:defRPr sz="1400" b="0" i="0" kern="1200">
                <a:solidFill>
                  <a:schemeClr val="tx2"/>
                </a:solidFill>
                <a:latin typeface="Poppins" pitchFamily="2" charset="77"/>
                <a:ea typeface="+mn-ea"/>
                <a:cs typeface="Poppins" pitchFamily="2" charset="77"/>
              </a:defRPr>
            </a:lvl4pPr>
            <a:lvl5pPr marL="2743131" indent="-304792" algn="l" defTabSz="1219170" rtl="0" eaLnBrk="1" latinLnBrk="0" hangingPunct="1">
              <a:spcBef>
                <a:spcPct val="20000"/>
              </a:spcBef>
              <a:buClr>
                <a:srgbClr val="EF7E26"/>
              </a:buClr>
              <a:buFont typeface="Poppins" pitchFamily="34" charset="0"/>
              <a:buChar char="»"/>
              <a:defRPr sz="1400" b="0" i="0" kern="1200">
                <a:solidFill>
                  <a:schemeClr val="tx2"/>
                </a:solidFill>
                <a:latin typeface="Poppins" pitchFamily="2" charset="77"/>
                <a:ea typeface="+mn-ea"/>
                <a:cs typeface="Poppins" pitchFamily="2" charset="77"/>
              </a:defRPr>
            </a:lvl5pPr>
            <a:lvl6pPr marL="3352716" indent="-304792" algn="l" defTabSz="1219170" rtl="0" eaLnBrk="1" latinLnBrk="0" hangingPunct="1">
              <a:spcBef>
                <a:spcPct val="20000"/>
              </a:spcBef>
              <a:buFont typeface="Poppins"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Poppins"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Poppins"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Poppins" pitchFamily="34" charset="0"/>
              <a:buChar char="•"/>
              <a:defRPr sz="2667" kern="1200">
                <a:solidFill>
                  <a:schemeClr val="tx1"/>
                </a:solidFill>
                <a:latin typeface="+mn-lt"/>
                <a:ea typeface="+mn-ea"/>
                <a:cs typeface="+mn-cs"/>
              </a:defRPr>
            </a:lvl9pPr>
          </a:lstStyle>
          <a:p>
            <a:pPr marL="0" indent="0" algn="ctr" defTabSz="1463004">
              <a:buNone/>
              <a:defRPr/>
            </a:pPr>
            <a:r>
              <a:rPr lang="en-US" sz="2400">
                <a:solidFill>
                  <a:srgbClr val="CB4539"/>
                </a:solidFill>
                <a:latin typeface="Poppins SemiBold"/>
                <a:cs typeface="Poppins"/>
              </a:rPr>
              <a:t>Not at this time</a:t>
            </a:r>
            <a:endParaRPr lang="en-US" sz="2400">
              <a:solidFill>
                <a:srgbClr val="CB4539"/>
              </a:solidFill>
              <a:latin typeface="Inter" panose="02000503000000020004" pitchFamily="2" charset="0"/>
            </a:endParaRPr>
          </a:p>
        </p:txBody>
      </p:sp>
    </p:spTree>
    <p:extLst>
      <p:ext uri="{BB962C8B-B14F-4D97-AF65-F5344CB8AC3E}">
        <p14:creationId xmlns:p14="http://schemas.microsoft.com/office/powerpoint/2010/main" val="7201880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2541E7-1088-2A95-46F9-B9FEE4DA5682}"/>
            </a:ext>
          </a:extLst>
        </p:cNvPr>
        <p:cNvGrpSpPr/>
        <p:nvPr/>
      </p:nvGrpSpPr>
      <p:grpSpPr>
        <a:xfrm>
          <a:off x="0" y="0"/>
          <a:ext cx="0" cy="0"/>
          <a:chOff x="0" y="0"/>
          <a:chExt cx="0" cy="0"/>
        </a:xfrm>
      </p:grpSpPr>
      <p:sp>
        <p:nvSpPr>
          <p:cNvPr id="9" name="Oval 8">
            <a:extLst>
              <a:ext uri="{FF2B5EF4-FFF2-40B4-BE49-F238E27FC236}">
                <a16:creationId xmlns:a16="http://schemas.microsoft.com/office/drawing/2014/main" id="{7CC91242-1FC4-A3C7-8568-7B58E27A169E}"/>
              </a:ext>
            </a:extLst>
          </p:cNvPr>
          <p:cNvSpPr/>
          <p:nvPr/>
        </p:nvSpPr>
        <p:spPr>
          <a:xfrm>
            <a:off x="4352081" y="1151681"/>
            <a:ext cx="5931005" cy="5931005"/>
          </a:xfrm>
          <a:prstGeom prst="ellipse">
            <a:avLst/>
          </a:prstGeom>
          <a:solidFill>
            <a:srgbClr val="F26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srgbClr val="FFFFFF"/>
              </a:solidFill>
              <a:latin typeface="Poppins" pitchFamily="2" charset="77"/>
            </a:endParaRPr>
          </a:p>
        </p:txBody>
      </p:sp>
      <p:sp>
        <p:nvSpPr>
          <p:cNvPr id="2" name="TextBox 1">
            <a:extLst>
              <a:ext uri="{FF2B5EF4-FFF2-40B4-BE49-F238E27FC236}">
                <a16:creationId xmlns:a16="http://schemas.microsoft.com/office/drawing/2014/main" id="{736CD73A-F3E2-B7FB-CEB4-F1E018BB3E98}"/>
              </a:ext>
            </a:extLst>
          </p:cNvPr>
          <p:cNvSpPr txBox="1"/>
          <p:nvPr/>
        </p:nvSpPr>
        <p:spPr>
          <a:xfrm>
            <a:off x="8328398" y="4029666"/>
            <a:ext cx="632723" cy="443198"/>
          </a:xfrm>
          <a:prstGeom prst="rect">
            <a:avLst/>
          </a:prstGeom>
          <a:noFill/>
        </p:spPr>
        <p:txBody>
          <a:bodyPr rot="0" spcFirstLastPara="0" vertOverflow="overflow" horzOverflow="overflow" vert="horz" wrap="square" lIns="109728" tIns="54864" rIns="109728" bIns="54864" numCol="1" spcCol="0" rtlCol="0" fromWordArt="0" anchor="t" anchorCtr="0" forceAA="0" compatLnSpc="1">
            <a:prstTxWarp prst="textNoShape">
              <a:avLst/>
            </a:prstTxWarp>
            <a:spAutoFit/>
          </a:bodyPr>
          <a:lstStyle/>
          <a:p>
            <a:pPr defTabSz="1097280"/>
            <a:endParaRPr lang="en-US" sz="2160">
              <a:solidFill>
                <a:srgbClr val="232E41"/>
              </a:solidFill>
              <a:latin typeface="Poppins" pitchFamily="2" charset="77"/>
              <a:cs typeface="Poppins" pitchFamily="2" charset="77"/>
            </a:endParaRPr>
          </a:p>
        </p:txBody>
      </p:sp>
      <p:sp>
        <p:nvSpPr>
          <p:cNvPr id="6" name="Title 2">
            <a:extLst>
              <a:ext uri="{FF2B5EF4-FFF2-40B4-BE49-F238E27FC236}">
                <a16:creationId xmlns:a16="http://schemas.microsoft.com/office/drawing/2014/main" id="{53F2A2F0-2251-747B-5BB1-E99A013BF2DB}"/>
              </a:ext>
            </a:extLst>
          </p:cNvPr>
          <p:cNvSpPr txBox="1">
            <a:spLocks/>
          </p:cNvSpPr>
          <p:nvPr/>
        </p:nvSpPr>
        <p:spPr>
          <a:xfrm>
            <a:off x="4633668" y="3765660"/>
            <a:ext cx="5363064" cy="971210"/>
          </a:xfrm>
          <a:prstGeom prst="rect">
            <a:avLst/>
          </a:prstGeom>
        </p:spPr>
        <p:txBody>
          <a:bodyPr lIns="109728" tIns="54864" rIns="109728" bIns="54864"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1097280">
              <a:lnSpc>
                <a:spcPct val="100000"/>
              </a:lnSpc>
            </a:pPr>
            <a:r>
              <a:rPr lang="en-US" sz="4800" b="1">
                <a:solidFill>
                  <a:srgbClr val="FFFFFF"/>
                </a:solidFill>
                <a:latin typeface="Poppins SemiBold"/>
                <a:ea typeface="Lato"/>
                <a:cs typeface="Poppins SemiBold"/>
              </a:rPr>
              <a:t>Questions?</a:t>
            </a:r>
          </a:p>
          <a:p>
            <a:pPr algn="ctr" defTabSz="1097280">
              <a:lnSpc>
                <a:spcPct val="100000"/>
              </a:lnSpc>
            </a:pPr>
            <a:endParaRPr lang="en-US" sz="4800">
              <a:solidFill>
                <a:srgbClr val="FFFFFF"/>
              </a:solidFill>
              <a:latin typeface="Poppins SemiBold"/>
              <a:ea typeface="Lato"/>
              <a:cs typeface="Poppins SemiBold"/>
            </a:endParaRPr>
          </a:p>
        </p:txBody>
      </p:sp>
    </p:spTree>
    <p:extLst>
      <p:ext uri="{BB962C8B-B14F-4D97-AF65-F5344CB8AC3E}">
        <p14:creationId xmlns:p14="http://schemas.microsoft.com/office/powerpoint/2010/main" val="1170602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924B54E4-54EF-E7EE-70F1-5CFD0FB338D5}"/>
              </a:ext>
            </a:extLst>
          </p:cNvPr>
          <p:cNvGrpSpPr/>
          <p:nvPr/>
        </p:nvGrpSpPr>
        <p:grpSpPr>
          <a:xfrm rot="616236">
            <a:off x="9804159" y="557798"/>
            <a:ext cx="5403697" cy="3626329"/>
            <a:chOff x="8250016" y="3343209"/>
            <a:chExt cx="3427816" cy="2300349"/>
          </a:xfrm>
        </p:grpSpPr>
        <p:sp>
          <p:nvSpPr>
            <p:cNvPr id="16" name="Freeform 15">
              <a:extLst>
                <a:ext uri="{FF2B5EF4-FFF2-40B4-BE49-F238E27FC236}">
                  <a16:creationId xmlns:a16="http://schemas.microsoft.com/office/drawing/2014/main" id="{13660B9D-7950-BD5D-4CC3-76A33B61474E}"/>
                </a:ext>
              </a:extLst>
            </p:cNvPr>
            <p:cNvSpPr/>
            <p:nvPr/>
          </p:nvSpPr>
          <p:spPr>
            <a:xfrm>
              <a:off x="8530328" y="4047758"/>
              <a:ext cx="248739" cy="339019"/>
            </a:xfrm>
            <a:custGeom>
              <a:avLst/>
              <a:gdLst>
                <a:gd name="connsiteX0" fmla="*/ 128606 w 248739"/>
                <a:gd name="connsiteY0" fmla="*/ 339097 h 339019"/>
                <a:gd name="connsiteX1" fmla="*/ 63681 w 248739"/>
                <a:gd name="connsiteY1" fmla="*/ 327246 h 339019"/>
                <a:gd name="connsiteX2" fmla="*/ 17938 w 248739"/>
                <a:gd name="connsiteY2" fmla="*/ 292328 h 339019"/>
                <a:gd name="connsiteX3" fmla="*/ 20 w 248739"/>
                <a:gd name="connsiteY3" fmla="*/ 236671 h 339019"/>
                <a:gd name="connsiteX4" fmla="*/ 85393 w 248739"/>
                <a:gd name="connsiteY4" fmla="*/ 236671 h 339019"/>
                <a:gd name="connsiteX5" fmla="*/ 98040 w 248739"/>
                <a:gd name="connsiteY5" fmla="*/ 264817 h 339019"/>
                <a:gd name="connsiteX6" fmla="*/ 126287 w 248739"/>
                <a:gd name="connsiteY6" fmla="*/ 274340 h 339019"/>
                <a:gd name="connsiteX7" fmla="*/ 154322 w 248739"/>
                <a:gd name="connsiteY7" fmla="*/ 266298 h 339019"/>
                <a:gd name="connsiteX8" fmla="*/ 164652 w 248739"/>
                <a:gd name="connsiteY8" fmla="*/ 243443 h 339019"/>
                <a:gd name="connsiteX9" fmla="*/ 156431 w 248739"/>
                <a:gd name="connsiteY9" fmla="*/ 223127 h 339019"/>
                <a:gd name="connsiteX10" fmla="*/ 136195 w 248739"/>
                <a:gd name="connsiteY10" fmla="*/ 210007 h 339019"/>
                <a:gd name="connsiteX11" fmla="*/ 102256 w 248739"/>
                <a:gd name="connsiteY11" fmla="*/ 198156 h 339019"/>
                <a:gd name="connsiteX12" fmla="*/ 50190 w 248739"/>
                <a:gd name="connsiteY12" fmla="*/ 178263 h 339019"/>
                <a:gd name="connsiteX13" fmla="*/ 15408 w 248739"/>
                <a:gd name="connsiteY13" fmla="*/ 149060 h 339019"/>
                <a:gd name="connsiteX14" fmla="*/ 863 w 248739"/>
                <a:gd name="connsiteY14" fmla="*/ 98693 h 339019"/>
                <a:gd name="connsiteX15" fmla="*/ 34169 w 248739"/>
                <a:gd name="connsiteY15" fmla="*/ 26317 h 339019"/>
                <a:gd name="connsiteX16" fmla="*/ 121017 w 248739"/>
                <a:gd name="connsiteY16" fmla="*/ 77 h 339019"/>
                <a:gd name="connsiteX17" fmla="*/ 208709 w 248739"/>
                <a:gd name="connsiteY17" fmla="*/ 26317 h 339019"/>
                <a:gd name="connsiteX18" fmla="*/ 244545 w 248739"/>
                <a:gd name="connsiteY18" fmla="*/ 99115 h 339019"/>
                <a:gd name="connsiteX19" fmla="*/ 157695 w 248739"/>
                <a:gd name="connsiteY19" fmla="*/ 99115 h 339019"/>
                <a:gd name="connsiteX20" fmla="*/ 145891 w 248739"/>
                <a:gd name="connsiteY20" fmla="*/ 73933 h 339019"/>
                <a:gd name="connsiteX21" fmla="*/ 118277 w 248739"/>
                <a:gd name="connsiteY21" fmla="*/ 64622 h 339019"/>
                <a:gd name="connsiteX22" fmla="*/ 94668 w 248739"/>
                <a:gd name="connsiteY22" fmla="*/ 72451 h 339019"/>
                <a:gd name="connsiteX23" fmla="*/ 85814 w 248739"/>
                <a:gd name="connsiteY23" fmla="*/ 94884 h 339019"/>
                <a:gd name="connsiteX24" fmla="*/ 100781 w 248739"/>
                <a:gd name="connsiteY24" fmla="*/ 119855 h 339019"/>
                <a:gd name="connsiteX25" fmla="*/ 147789 w 248739"/>
                <a:gd name="connsiteY25" fmla="*/ 139113 h 339019"/>
                <a:gd name="connsiteX26" fmla="*/ 199644 w 248739"/>
                <a:gd name="connsiteY26" fmla="*/ 160063 h 339019"/>
                <a:gd name="connsiteX27" fmla="*/ 234215 w 248739"/>
                <a:gd name="connsiteY27" fmla="*/ 188632 h 339019"/>
                <a:gd name="connsiteX28" fmla="*/ 248759 w 248739"/>
                <a:gd name="connsiteY28" fmla="*/ 237306 h 339019"/>
                <a:gd name="connsiteX29" fmla="*/ 234427 w 248739"/>
                <a:gd name="connsiteY29" fmla="*/ 288519 h 339019"/>
                <a:gd name="connsiteX30" fmla="*/ 192899 w 248739"/>
                <a:gd name="connsiteY30" fmla="*/ 325341 h 339019"/>
                <a:gd name="connsiteX31" fmla="*/ 128606 w 248739"/>
                <a:gd name="connsiteY31" fmla="*/ 339097 h 339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8739" h="339019">
                  <a:moveTo>
                    <a:pt x="128606" y="339097"/>
                  </a:moveTo>
                  <a:cubicBezTo>
                    <a:pt x="104417" y="339097"/>
                    <a:pt x="82758" y="335182"/>
                    <a:pt x="63681" y="327246"/>
                  </a:cubicBezTo>
                  <a:cubicBezTo>
                    <a:pt x="44709" y="319363"/>
                    <a:pt x="29426" y="307724"/>
                    <a:pt x="17938" y="292328"/>
                  </a:cubicBezTo>
                  <a:cubicBezTo>
                    <a:pt x="6555" y="276985"/>
                    <a:pt x="547" y="258415"/>
                    <a:pt x="20" y="236671"/>
                  </a:cubicBezTo>
                  <a:lnTo>
                    <a:pt x="85393" y="236671"/>
                  </a:lnTo>
                  <a:cubicBezTo>
                    <a:pt x="86657" y="248945"/>
                    <a:pt x="90873" y="258362"/>
                    <a:pt x="98040" y="264817"/>
                  </a:cubicBezTo>
                  <a:cubicBezTo>
                    <a:pt x="105207" y="271166"/>
                    <a:pt x="114588" y="274340"/>
                    <a:pt x="126287" y="274340"/>
                  </a:cubicBezTo>
                  <a:cubicBezTo>
                    <a:pt x="138091" y="274340"/>
                    <a:pt x="147419" y="271695"/>
                    <a:pt x="154322" y="266298"/>
                  </a:cubicBezTo>
                  <a:cubicBezTo>
                    <a:pt x="161175" y="260796"/>
                    <a:pt x="164652" y="253178"/>
                    <a:pt x="164652" y="243443"/>
                  </a:cubicBezTo>
                  <a:cubicBezTo>
                    <a:pt x="164652" y="235296"/>
                    <a:pt x="161912" y="228524"/>
                    <a:pt x="156431" y="223127"/>
                  </a:cubicBezTo>
                  <a:cubicBezTo>
                    <a:pt x="150950" y="217784"/>
                    <a:pt x="144204" y="213392"/>
                    <a:pt x="136195" y="210007"/>
                  </a:cubicBezTo>
                  <a:cubicBezTo>
                    <a:pt x="128290" y="206515"/>
                    <a:pt x="117012" y="202547"/>
                    <a:pt x="102256" y="198156"/>
                  </a:cubicBezTo>
                  <a:cubicBezTo>
                    <a:pt x="81019" y="191543"/>
                    <a:pt x="63681" y="184929"/>
                    <a:pt x="50190" y="178263"/>
                  </a:cubicBezTo>
                  <a:cubicBezTo>
                    <a:pt x="36699" y="171650"/>
                    <a:pt x="25105" y="161916"/>
                    <a:pt x="15408" y="149060"/>
                  </a:cubicBezTo>
                  <a:cubicBezTo>
                    <a:pt x="5711" y="136255"/>
                    <a:pt x="863" y="119431"/>
                    <a:pt x="863" y="98693"/>
                  </a:cubicBezTo>
                  <a:cubicBezTo>
                    <a:pt x="863" y="67955"/>
                    <a:pt x="11930" y="43829"/>
                    <a:pt x="34169" y="26317"/>
                  </a:cubicBezTo>
                  <a:cubicBezTo>
                    <a:pt x="56355" y="8859"/>
                    <a:pt x="85287" y="77"/>
                    <a:pt x="121017" y="77"/>
                  </a:cubicBezTo>
                  <a:cubicBezTo>
                    <a:pt x="157274" y="77"/>
                    <a:pt x="186470" y="8859"/>
                    <a:pt x="208709" y="26317"/>
                  </a:cubicBezTo>
                  <a:cubicBezTo>
                    <a:pt x="231054" y="43829"/>
                    <a:pt x="242964" y="68113"/>
                    <a:pt x="244545" y="99115"/>
                  </a:cubicBezTo>
                  <a:lnTo>
                    <a:pt x="157695" y="99115"/>
                  </a:lnTo>
                  <a:cubicBezTo>
                    <a:pt x="156959" y="88429"/>
                    <a:pt x="153058" y="80017"/>
                    <a:pt x="145891" y="73933"/>
                  </a:cubicBezTo>
                  <a:cubicBezTo>
                    <a:pt x="138724" y="67742"/>
                    <a:pt x="129502" y="64622"/>
                    <a:pt x="118277" y="64622"/>
                  </a:cubicBezTo>
                  <a:cubicBezTo>
                    <a:pt x="108580" y="64622"/>
                    <a:pt x="100675" y="67267"/>
                    <a:pt x="94668" y="72451"/>
                  </a:cubicBezTo>
                  <a:cubicBezTo>
                    <a:pt x="88765" y="77689"/>
                    <a:pt x="85814" y="85149"/>
                    <a:pt x="85814" y="94884"/>
                  </a:cubicBezTo>
                  <a:cubicBezTo>
                    <a:pt x="85814" y="105623"/>
                    <a:pt x="90768" y="113929"/>
                    <a:pt x="100781" y="119855"/>
                  </a:cubicBezTo>
                  <a:cubicBezTo>
                    <a:pt x="110899" y="125780"/>
                    <a:pt x="126551" y="132235"/>
                    <a:pt x="147789" y="139113"/>
                  </a:cubicBezTo>
                  <a:cubicBezTo>
                    <a:pt x="168974" y="146466"/>
                    <a:pt x="186258" y="153451"/>
                    <a:pt x="199644" y="160063"/>
                  </a:cubicBezTo>
                  <a:cubicBezTo>
                    <a:pt x="212977" y="166571"/>
                    <a:pt x="224519" y="176093"/>
                    <a:pt x="234215" y="188632"/>
                  </a:cubicBezTo>
                  <a:cubicBezTo>
                    <a:pt x="243912" y="201224"/>
                    <a:pt x="248759" y="217413"/>
                    <a:pt x="248759" y="237306"/>
                  </a:cubicBezTo>
                  <a:cubicBezTo>
                    <a:pt x="248759" y="256087"/>
                    <a:pt x="243965" y="273176"/>
                    <a:pt x="234427" y="288519"/>
                  </a:cubicBezTo>
                  <a:cubicBezTo>
                    <a:pt x="224834" y="303914"/>
                    <a:pt x="211028" y="316188"/>
                    <a:pt x="192899" y="325341"/>
                  </a:cubicBezTo>
                  <a:cubicBezTo>
                    <a:pt x="174771" y="334547"/>
                    <a:pt x="153321" y="339097"/>
                    <a:pt x="128606" y="339097"/>
                  </a:cubicBezTo>
                  <a:close/>
                </a:path>
              </a:pathLst>
            </a:custGeom>
            <a:solidFill>
              <a:srgbClr val="232E41"/>
            </a:solidFill>
            <a:ln w="13469" cap="flat">
              <a:noFill/>
              <a:prstDash val="solid"/>
              <a:miter/>
            </a:ln>
          </p:spPr>
          <p:txBody>
            <a:bodyPr rtlCol="0" anchor="ctr"/>
            <a:lstStyle/>
            <a:p>
              <a:pPr defTabSz="1097280">
                <a:defRPr/>
              </a:pPr>
              <a:endParaRPr lang="en-US" sz="2160">
                <a:solidFill>
                  <a:srgbClr val="FFFFFF"/>
                </a:solidFill>
                <a:latin typeface="Poppins"/>
              </a:endParaRPr>
            </a:p>
          </p:txBody>
        </p:sp>
        <p:sp>
          <p:nvSpPr>
            <p:cNvPr id="17" name="Freeform 16">
              <a:extLst>
                <a:ext uri="{FF2B5EF4-FFF2-40B4-BE49-F238E27FC236}">
                  <a16:creationId xmlns:a16="http://schemas.microsoft.com/office/drawing/2014/main" id="{812FE310-A0F9-AC27-3C1F-B2ADF455418F}"/>
                </a:ext>
              </a:extLst>
            </p:cNvPr>
            <p:cNvSpPr/>
            <p:nvPr/>
          </p:nvSpPr>
          <p:spPr>
            <a:xfrm>
              <a:off x="8828243" y="4034637"/>
              <a:ext cx="260545" cy="348755"/>
            </a:xfrm>
            <a:custGeom>
              <a:avLst/>
              <a:gdLst>
                <a:gd name="connsiteX0" fmla="*/ 161091 w 260545"/>
                <a:gd name="connsiteY0" fmla="*/ 83033 h 348755"/>
                <a:gd name="connsiteX1" fmla="*/ 233393 w 260545"/>
                <a:gd name="connsiteY1" fmla="*/ 113084 h 348755"/>
                <a:gd name="connsiteX2" fmla="*/ 260587 w 260545"/>
                <a:gd name="connsiteY2" fmla="*/ 195193 h 348755"/>
                <a:gd name="connsiteX3" fmla="*/ 260587 w 260545"/>
                <a:gd name="connsiteY3" fmla="*/ 348832 h 348755"/>
                <a:gd name="connsiteX4" fmla="*/ 180694 w 260545"/>
                <a:gd name="connsiteY4" fmla="*/ 348832 h 348755"/>
                <a:gd name="connsiteX5" fmla="*/ 180694 w 260545"/>
                <a:gd name="connsiteY5" fmla="*/ 205986 h 348755"/>
                <a:gd name="connsiteX6" fmla="*/ 166992 w 260545"/>
                <a:gd name="connsiteY6" fmla="*/ 165143 h 348755"/>
                <a:gd name="connsiteX7" fmla="*/ 130524 w 260545"/>
                <a:gd name="connsiteY7" fmla="*/ 150330 h 348755"/>
                <a:gd name="connsiteX8" fmla="*/ 93846 w 260545"/>
                <a:gd name="connsiteY8" fmla="*/ 165143 h 348755"/>
                <a:gd name="connsiteX9" fmla="*/ 80355 w 260545"/>
                <a:gd name="connsiteY9" fmla="*/ 205986 h 348755"/>
                <a:gd name="connsiteX10" fmla="*/ 80355 w 260545"/>
                <a:gd name="connsiteY10" fmla="*/ 348832 h 348755"/>
                <a:gd name="connsiteX11" fmla="*/ 41 w 260545"/>
                <a:gd name="connsiteY11" fmla="*/ 348832 h 348755"/>
                <a:gd name="connsiteX12" fmla="*/ 41 w 260545"/>
                <a:gd name="connsiteY12" fmla="*/ 77 h 348755"/>
                <a:gd name="connsiteX13" fmla="*/ 80355 w 260545"/>
                <a:gd name="connsiteY13" fmla="*/ 77 h 348755"/>
                <a:gd name="connsiteX14" fmla="*/ 80355 w 260545"/>
                <a:gd name="connsiteY14" fmla="*/ 121125 h 348755"/>
                <a:gd name="connsiteX15" fmla="*/ 113660 w 260545"/>
                <a:gd name="connsiteY15" fmla="*/ 93402 h 348755"/>
                <a:gd name="connsiteX16" fmla="*/ 161091 w 260545"/>
                <a:gd name="connsiteY16" fmla="*/ 83033 h 348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545" h="348755">
                  <a:moveTo>
                    <a:pt x="161091" y="83033"/>
                  </a:moveTo>
                  <a:cubicBezTo>
                    <a:pt x="191128" y="83033"/>
                    <a:pt x="215265" y="93085"/>
                    <a:pt x="233393" y="113084"/>
                  </a:cubicBezTo>
                  <a:cubicBezTo>
                    <a:pt x="251522" y="132976"/>
                    <a:pt x="260587" y="160381"/>
                    <a:pt x="260587" y="195193"/>
                  </a:cubicBezTo>
                  <a:lnTo>
                    <a:pt x="260587" y="348832"/>
                  </a:lnTo>
                  <a:lnTo>
                    <a:pt x="180694" y="348832"/>
                  </a:lnTo>
                  <a:lnTo>
                    <a:pt x="180694" y="205986"/>
                  </a:lnTo>
                  <a:cubicBezTo>
                    <a:pt x="180694" y="188528"/>
                    <a:pt x="176109" y="174877"/>
                    <a:pt x="166992" y="165143"/>
                  </a:cubicBezTo>
                  <a:cubicBezTo>
                    <a:pt x="157981" y="155302"/>
                    <a:pt x="145807" y="150330"/>
                    <a:pt x="130524" y="150330"/>
                  </a:cubicBezTo>
                  <a:cubicBezTo>
                    <a:pt x="115189" y="150330"/>
                    <a:pt x="102963" y="155302"/>
                    <a:pt x="93846" y="165143"/>
                  </a:cubicBezTo>
                  <a:cubicBezTo>
                    <a:pt x="84834" y="174877"/>
                    <a:pt x="80355" y="188528"/>
                    <a:pt x="80355" y="205986"/>
                  </a:cubicBezTo>
                  <a:lnTo>
                    <a:pt x="80355" y="348832"/>
                  </a:lnTo>
                  <a:lnTo>
                    <a:pt x="41" y="348832"/>
                  </a:lnTo>
                  <a:lnTo>
                    <a:pt x="41" y="77"/>
                  </a:lnTo>
                  <a:lnTo>
                    <a:pt x="80355" y="77"/>
                  </a:lnTo>
                  <a:lnTo>
                    <a:pt x="80355" y="121125"/>
                  </a:lnTo>
                  <a:cubicBezTo>
                    <a:pt x="88471" y="109591"/>
                    <a:pt x="99590" y="100333"/>
                    <a:pt x="113660" y="93402"/>
                  </a:cubicBezTo>
                  <a:cubicBezTo>
                    <a:pt x="127679" y="86525"/>
                    <a:pt x="143489" y="83033"/>
                    <a:pt x="161091" y="83033"/>
                  </a:cubicBezTo>
                  <a:close/>
                </a:path>
              </a:pathLst>
            </a:custGeom>
            <a:solidFill>
              <a:srgbClr val="232E41"/>
            </a:solidFill>
            <a:ln w="13469" cap="flat">
              <a:noFill/>
              <a:prstDash val="solid"/>
              <a:miter/>
            </a:ln>
          </p:spPr>
          <p:txBody>
            <a:bodyPr rtlCol="0" anchor="ctr"/>
            <a:lstStyle/>
            <a:p>
              <a:pPr defTabSz="1097280">
                <a:defRPr/>
              </a:pPr>
              <a:endParaRPr lang="en-US" sz="2160">
                <a:solidFill>
                  <a:srgbClr val="FFFFFF"/>
                </a:solidFill>
                <a:latin typeface="Poppins"/>
              </a:endParaRPr>
            </a:p>
          </p:txBody>
        </p:sp>
        <p:sp>
          <p:nvSpPr>
            <p:cNvPr id="18" name="Freeform 17">
              <a:extLst>
                <a:ext uri="{FF2B5EF4-FFF2-40B4-BE49-F238E27FC236}">
                  <a16:creationId xmlns:a16="http://schemas.microsoft.com/office/drawing/2014/main" id="{322AAEAD-D382-49CB-90C7-541CAE0445B5}"/>
                </a:ext>
              </a:extLst>
            </p:cNvPr>
            <p:cNvSpPr/>
            <p:nvPr/>
          </p:nvSpPr>
          <p:spPr>
            <a:xfrm>
              <a:off x="9128554" y="4116746"/>
              <a:ext cx="276565" cy="270454"/>
            </a:xfrm>
            <a:custGeom>
              <a:avLst/>
              <a:gdLst>
                <a:gd name="connsiteX0" fmla="*/ 65 w 276565"/>
                <a:gd name="connsiteY0" fmla="*/ 134669 h 270454"/>
                <a:gd name="connsiteX1" fmla="*/ 15242 w 276565"/>
                <a:gd name="connsiteY1" fmla="*/ 63564 h 270454"/>
                <a:gd name="connsiteX2" fmla="*/ 56980 w 276565"/>
                <a:gd name="connsiteY2" fmla="*/ 16583 h 270454"/>
                <a:gd name="connsiteX3" fmla="*/ 115581 w 276565"/>
                <a:gd name="connsiteY3" fmla="*/ 77 h 270454"/>
                <a:gd name="connsiteX4" fmla="*/ 164275 w 276565"/>
                <a:gd name="connsiteY4" fmla="*/ 11293 h 270454"/>
                <a:gd name="connsiteX5" fmla="*/ 196316 w 276565"/>
                <a:gd name="connsiteY5" fmla="*/ 40920 h 270454"/>
                <a:gd name="connsiteX6" fmla="*/ 196316 w 276565"/>
                <a:gd name="connsiteY6" fmla="*/ 3674 h 270454"/>
                <a:gd name="connsiteX7" fmla="*/ 276631 w 276565"/>
                <a:gd name="connsiteY7" fmla="*/ 3674 h 270454"/>
                <a:gd name="connsiteX8" fmla="*/ 276631 w 276565"/>
                <a:gd name="connsiteY8" fmla="*/ 266722 h 270454"/>
                <a:gd name="connsiteX9" fmla="*/ 196316 w 276565"/>
                <a:gd name="connsiteY9" fmla="*/ 266722 h 270454"/>
                <a:gd name="connsiteX10" fmla="*/ 196316 w 276565"/>
                <a:gd name="connsiteY10" fmla="*/ 229477 h 270454"/>
                <a:gd name="connsiteX11" fmla="*/ 163644 w 276565"/>
                <a:gd name="connsiteY11" fmla="*/ 259315 h 270454"/>
                <a:gd name="connsiteX12" fmla="*/ 115160 w 276565"/>
                <a:gd name="connsiteY12" fmla="*/ 270531 h 270454"/>
                <a:gd name="connsiteX13" fmla="*/ 56980 w 276565"/>
                <a:gd name="connsiteY13" fmla="*/ 253813 h 270454"/>
                <a:gd name="connsiteX14" fmla="*/ 15242 w 276565"/>
                <a:gd name="connsiteY14" fmla="*/ 206198 h 270454"/>
                <a:gd name="connsiteX15" fmla="*/ 65 w 276565"/>
                <a:gd name="connsiteY15" fmla="*/ 134669 h 270454"/>
                <a:gd name="connsiteX16" fmla="*/ 196316 w 276565"/>
                <a:gd name="connsiteY16" fmla="*/ 135304 h 270454"/>
                <a:gd name="connsiteX17" fmla="*/ 179663 w 276565"/>
                <a:gd name="connsiteY17" fmla="*/ 87688 h 270454"/>
                <a:gd name="connsiteX18" fmla="*/ 139190 w 276565"/>
                <a:gd name="connsiteY18" fmla="*/ 70124 h 270454"/>
                <a:gd name="connsiteX19" fmla="*/ 98507 w 276565"/>
                <a:gd name="connsiteY19" fmla="*/ 87477 h 270454"/>
                <a:gd name="connsiteX20" fmla="*/ 81854 w 276565"/>
                <a:gd name="connsiteY20" fmla="*/ 134669 h 270454"/>
                <a:gd name="connsiteX21" fmla="*/ 98507 w 276565"/>
                <a:gd name="connsiteY21" fmla="*/ 182708 h 270454"/>
                <a:gd name="connsiteX22" fmla="*/ 139190 w 276565"/>
                <a:gd name="connsiteY22" fmla="*/ 200273 h 270454"/>
                <a:gd name="connsiteX23" fmla="*/ 179663 w 276565"/>
                <a:gd name="connsiteY23" fmla="*/ 182919 h 270454"/>
                <a:gd name="connsiteX24" fmla="*/ 196316 w 276565"/>
                <a:gd name="connsiteY24" fmla="*/ 135304 h 270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565" h="270454">
                  <a:moveTo>
                    <a:pt x="65" y="134669"/>
                  </a:moveTo>
                  <a:cubicBezTo>
                    <a:pt x="65" y="107740"/>
                    <a:pt x="5124" y="84038"/>
                    <a:pt x="15242" y="63564"/>
                  </a:cubicBezTo>
                  <a:cubicBezTo>
                    <a:pt x="25466" y="43142"/>
                    <a:pt x="39378" y="27482"/>
                    <a:pt x="56980" y="16583"/>
                  </a:cubicBezTo>
                  <a:cubicBezTo>
                    <a:pt x="74529" y="5580"/>
                    <a:pt x="94080" y="77"/>
                    <a:pt x="115581" y="77"/>
                  </a:cubicBezTo>
                  <a:cubicBezTo>
                    <a:pt x="134131" y="77"/>
                    <a:pt x="150363" y="3833"/>
                    <a:pt x="164275" y="11293"/>
                  </a:cubicBezTo>
                  <a:cubicBezTo>
                    <a:pt x="178188" y="18805"/>
                    <a:pt x="188833" y="28646"/>
                    <a:pt x="196316" y="40920"/>
                  </a:cubicBezTo>
                  <a:lnTo>
                    <a:pt x="196316" y="3674"/>
                  </a:lnTo>
                  <a:lnTo>
                    <a:pt x="276631" y="3674"/>
                  </a:lnTo>
                  <a:lnTo>
                    <a:pt x="276631" y="266722"/>
                  </a:lnTo>
                  <a:lnTo>
                    <a:pt x="196316" y="266722"/>
                  </a:lnTo>
                  <a:lnTo>
                    <a:pt x="196316" y="229477"/>
                  </a:lnTo>
                  <a:cubicBezTo>
                    <a:pt x="188570" y="241751"/>
                    <a:pt x="177661" y="251697"/>
                    <a:pt x="163644" y="259315"/>
                  </a:cubicBezTo>
                  <a:cubicBezTo>
                    <a:pt x="149730" y="266775"/>
                    <a:pt x="133552" y="270531"/>
                    <a:pt x="115160" y="270531"/>
                  </a:cubicBezTo>
                  <a:cubicBezTo>
                    <a:pt x="93922" y="270531"/>
                    <a:pt x="74529" y="264976"/>
                    <a:pt x="56980" y="253813"/>
                  </a:cubicBezTo>
                  <a:cubicBezTo>
                    <a:pt x="39378" y="242703"/>
                    <a:pt x="25466" y="226831"/>
                    <a:pt x="15242" y="206198"/>
                  </a:cubicBezTo>
                  <a:cubicBezTo>
                    <a:pt x="5124" y="185618"/>
                    <a:pt x="65" y="161757"/>
                    <a:pt x="65" y="134669"/>
                  </a:cubicBezTo>
                  <a:close/>
                  <a:moveTo>
                    <a:pt x="196316" y="135304"/>
                  </a:moveTo>
                  <a:cubicBezTo>
                    <a:pt x="196316" y="115147"/>
                    <a:pt x="190731" y="99275"/>
                    <a:pt x="179663" y="87688"/>
                  </a:cubicBezTo>
                  <a:cubicBezTo>
                    <a:pt x="168544" y="75997"/>
                    <a:pt x="155053" y="70124"/>
                    <a:pt x="139190" y="70124"/>
                  </a:cubicBezTo>
                  <a:cubicBezTo>
                    <a:pt x="123171" y="70124"/>
                    <a:pt x="109574" y="75944"/>
                    <a:pt x="98507" y="87477"/>
                  </a:cubicBezTo>
                  <a:cubicBezTo>
                    <a:pt x="87387" y="98905"/>
                    <a:pt x="81854" y="114670"/>
                    <a:pt x="81854" y="134669"/>
                  </a:cubicBezTo>
                  <a:cubicBezTo>
                    <a:pt x="81854" y="154879"/>
                    <a:pt x="87387" y="170857"/>
                    <a:pt x="98507" y="182708"/>
                  </a:cubicBezTo>
                  <a:cubicBezTo>
                    <a:pt x="109574" y="194453"/>
                    <a:pt x="123171" y="200273"/>
                    <a:pt x="139190" y="200273"/>
                  </a:cubicBezTo>
                  <a:cubicBezTo>
                    <a:pt x="155053" y="200273"/>
                    <a:pt x="168544" y="194506"/>
                    <a:pt x="179663" y="182919"/>
                  </a:cubicBezTo>
                  <a:cubicBezTo>
                    <a:pt x="190731" y="171227"/>
                    <a:pt x="196316" y="155355"/>
                    <a:pt x="196316" y="135304"/>
                  </a:cubicBezTo>
                  <a:close/>
                </a:path>
              </a:pathLst>
            </a:custGeom>
            <a:solidFill>
              <a:srgbClr val="232E41"/>
            </a:solidFill>
            <a:ln w="13469" cap="flat">
              <a:noFill/>
              <a:prstDash val="solid"/>
              <a:miter/>
            </a:ln>
          </p:spPr>
          <p:txBody>
            <a:bodyPr rtlCol="0" anchor="ctr"/>
            <a:lstStyle/>
            <a:p>
              <a:pPr defTabSz="1097280">
                <a:defRPr/>
              </a:pPr>
              <a:endParaRPr lang="en-US" sz="2160">
                <a:solidFill>
                  <a:srgbClr val="FFFFFF"/>
                </a:solidFill>
                <a:latin typeface="Poppins"/>
              </a:endParaRPr>
            </a:p>
          </p:txBody>
        </p:sp>
        <p:sp>
          <p:nvSpPr>
            <p:cNvPr id="19" name="Freeform 18">
              <a:extLst>
                <a:ext uri="{FF2B5EF4-FFF2-40B4-BE49-F238E27FC236}">
                  <a16:creationId xmlns:a16="http://schemas.microsoft.com/office/drawing/2014/main" id="{DBACDEAB-FB25-08B4-C242-2ADEAE0AB338}"/>
                </a:ext>
              </a:extLst>
            </p:cNvPr>
            <p:cNvSpPr/>
            <p:nvPr/>
          </p:nvSpPr>
          <p:spPr>
            <a:xfrm>
              <a:off x="9463252" y="4117593"/>
              <a:ext cx="162523" cy="265798"/>
            </a:xfrm>
            <a:custGeom>
              <a:avLst/>
              <a:gdLst>
                <a:gd name="connsiteX0" fmla="*/ 80402 w 162523"/>
                <a:gd name="connsiteY0" fmla="*/ 46634 h 265798"/>
                <a:gd name="connsiteX1" fmla="*/ 115606 w 162523"/>
                <a:gd name="connsiteY1" fmla="*/ 12563 h 265798"/>
                <a:gd name="connsiteX2" fmla="*/ 162612 w 162523"/>
                <a:gd name="connsiteY2" fmla="*/ 77 h 265798"/>
                <a:gd name="connsiteX3" fmla="*/ 162612 w 162523"/>
                <a:gd name="connsiteY3" fmla="*/ 85361 h 265798"/>
                <a:gd name="connsiteX4" fmla="*/ 140479 w 162523"/>
                <a:gd name="connsiteY4" fmla="*/ 85361 h 265798"/>
                <a:gd name="connsiteX5" fmla="*/ 95369 w 162523"/>
                <a:gd name="connsiteY5" fmla="*/ 98481 h 265798"/>
                <a:gd name="connsiteX6" fmla="*/ 80402 w 162523"/>
                <a:gd name="connsiteY6" fmla="*/ 143769 h 265798"/>
                <a:gd name="connsiteX7" fmla="*/ 80402 w 162523"/>
                <a:gd name="connsiteY7" fmla="*/ 265876 h 265798"/>
                <a:gd name="connsiteX8" fmla="*/ 88 w 162523"/>
                <a:gd name="connsiteY8" fmla="*/ 265876 h 265798"/>
                <a:gd name="connsiteX9" fmla="*/ 88 w 162523"/>
                <a:gd name="connsiteY9" fmla="*/ 2828 h 265798"/>
                <a:gd name="connsiteX10" fmla="*/ 80402 w 162523"/>
                <a:gd name="connsiteY10" fmla="*/ 2828 h 265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2523" h="265798">
                  <a:moveTo>
                    <a:pt x="80402" y="46634"/>
                  </a:moveTo>
                  <a:cubicBezTo>
                    <a:pt x="89782" y="32244"/>
                    <a:pt x="101534" y="20922"/>
                    <a:pt x="115606" y="12563"/>
                  </a:cubicBezTo>
                  <a:cubicBezTo>
                    <a:pt x="129623" y="4256"/>
                    <a:pt x="145328" y="77"/>
                    <a:pt x="162612" y="77"/>
                  </a:cubicBezTo>
                  <a:lnTo>
                    <a:pt x="162612" y="85361"/>
                  </a:lnTo>
                  <a:lnTo>
                    <a:pt x="140479" y="85361"/>
                  </a:lnTo>
                  <a:cubicBezTo>
                    <a:pt x="120348" y="85361"/>
                    <a:pt x="105329" y="89752"/>
                    <a:pt x="95369" y="98481"/>
                  </a:cubicBezTo>
                  <a:cubicBezTo>
                    <a:pt x="85356" y="107105"/>
                    <a:pt x="80402" y="122183"/>
                    <a:pt x="80402" y="143769"/>
                  </a:cubicBezTo>
                  <a:lnTo>
                    <a:pt x="80402" y="265876"/>
                  </a:lnTo>
                  <a:lnTo>
                    <a:pt x="88" y="265876"/>
                  </a:lnTo>
                  <a:lnTo>
                    <a:pt x="88" y="2828"/>
                  </a:lnTo>
                  <a:lnTo>
                    <a:pt x="80402" y="2828"/>
                  </a:lnTo>
                  <a:close/>
                </a:path>
              </a:pathLst>
            </a:custGeom>
            <a:solidFill>
              <a:srgbClr val="232E41"/>
            </a:solidFill>
            <a:ln w="13469" cap="flat">
              <a:noFill/>
              <a:prstDash val="solid"/>
              <a:miter/>
            </a:ln>
          </p:spPr>
          <p:txBody>
            <a:bodyPr rtlCol="0" anchor="ctr"/>
            <a:lstStyle/>
            <a:p>
              <a:pPr defTabSz="1097280">
                <a:defRPr/>
              </a:pPr>
              <a:endParaRPr lang="en-US" sz="2160">
                <a:solidFill>
                  <a:srgbClr val="FFFFFF"/>
                </a:solidFill>
                <a:latin typeface="Poppins"/>
              </a:endParaRPr>
            </a:p>
          </p:txBody>
        </p:sp>
        <p:sp>
          <p:nvSpPr>
            <p:cNvPr id="20" name="Freeform 19">
              <a:extLst>
                <a:ext uri="{FF2B5EF4-FFF2-40B4-BE49-F238E27FC236}">
                  <a16:creationId xmlns:a16="http://schemas.microsoft.com/office/drawing/2014/main" id="{41729779-EA1E-E016-46D3-C0A51152140B}"/>
                </a:ext>
              </a:extLst>
            </p:cNvPr>
            <p:cNvSpPr/>
            <p:nvPr/>
          </p:nvSpPr>
          <p:spPr>
            <a:xfrm>
              <a:off x="9656541" y="4005856"/>
              <a:ext cx="95490" cy="377536"/>
            </a:xfrm>
            <a:custGeom>
              <a:avLst/>
              <a:gdLst>
                <a:gd name="connsiteX0" fmla="*/ 48165 w 95490"/>
                <a:gd name="connsiteY0" fmla="*/ 87266 h 377536"/>
                <a:gd name="connsiteX1" fmla="*/ 13383 w 95490"/>
                <a:gd name="connsiteY1" fmla="*/ 74780 h 377536"/>
                <a:gd name="connsiteX2" fmla="*/ 103 w 95490"/>
                <a:gd name="connsiteY2" fmla="*/ 43883 h 377536"/>
                <a:gd name="connsiteX3" fmla="*/ 13383 w 95490"/>
                <a:gd name="connsiteY3" fmla="*/ 12563 h 377536"/>
                <a:gd name="connsiteX4" fmla="*/ 48165 w 95490"/>
                <a:gd name="connsiteY4" fmla="*/ 77 h 377536"/>
                <a:gd name="connsiteX5" fmla="*/ 82103 w 95490"/>
                <a:gd name="connsiteY5" fmla="*/ 12563 h 377536"/>
                <a:gd name="connsiteX6" fmla="*/ 95594 w 95490"/>
                <a:gd name="connsiteY6" fmla="*/ 43883 h 377536"/>
                <a:gd name="connsiteX7" fmla="*/ 82103 w 95490"/>
                <a:gd name="connsiteY7" fmla="*/ 74780 h 377536"/>
                <a:gd name="connsiteX8" fmla="*/ 48165 w 95490"/>
                <a:gd name="connsiteY8" fmla="*/ 87266 h 377536"/>
                <a:gd name="connsiteX9" fmla="*/ 88006 w 95490"/>
                <a:gd name="connsiteY9" fmla="*/ 114565 h 377536"/>
                <a:gd name="connsiteX10" fmla="*/ 88006 w 95490"/>
                <a:gd name="connsiteY10" fmla="*/ 377613 h 377536"/>
                <a:gd name="connsiteX11" fmla="*/ 7692 w 95490"/>
                <a:gd name="connsiteY11" fmla="*/ 377613 h 377536"/>
                <a:gd name="connsiteX12" fmla="*/ 7692 w 95490"/>
                <a:gd name="connsiteY12" fmla="*/ 114565 h 377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5490" h="377536">
                  <a:moveTo>
                    <a:pt x="48165" y="87266"/>
                  </a:moveTo>
                  <a:cubicBezTo>
                    <a:pt x="33936" y="87266"/>
                    <a:pt x="22342" y="83139"/>
                    <a:pt x="13383" y="74780"/>
                  </a:cubicBezTo>
                  <a:cubicBezTo>
                    <a:pt x="4530" y="66473"/>
                    <a:pt x="103" y="56157"/>
                    <a:pt x="103" y="43883"/>
                  </a:cubicBezTo>
                  <a:cubicBezTo>
                    <a:pt x="103" y="31344"/>
                    <a:pt x="4530" y="20922"/>
                    <a:pt x="13383" y="12563"/>
                  </a:cubicBezTo>
                  <a:cubicBezTo>
                    <a:pt x="22342" y="4256"/>
                    <a:pt x="33936" y="77"/>
                    <a:pt x="48165" y="77"/>
                  </a:cubicBezTo>
                  <a:cubicBezTo>
                    <a:pt x="61919" y="77"/>
                    <a:pt x="73250" y="4256"/>
                    <a:pt x="82103" y="12563"/>
                  </a:cubicBezTo>
                  <a:cubicBezTo>
                    <a:pt x="91062" y="20922"/>
                    <a:pt x="95594" y="31344"/>
                    <a:pt x="95594" y="43883"/>
                  </a:cubicBezTo>
                  <a:cubicBezTo>
                    <a:pt x="95594" y="56157"/>
                    <a:pt x="91062" y="66473"/>
                    <a:pt x="82103" y="74780"/>
                  </a:cubicBezTo>
                  <a:cubicBezTo>
                    <a:pt x="73250" y="83139"/>
                    <a:pt x="61919" y="87266"/>
                    <a:pt x="48165" y="87266"/>
                  </a:cubicBezTo>
                  <a:close/>
                  <a:moveTo>
                    <a:pt x="88006" y="114565"/>
                  </a:moveTo>
                  <a:lnTo>
                    <a:pt x="88006" y="377613"/>
                  </a:lnTo>
                  <a:lnTo>
                    <a:pt x="7692" y="377613"/>
                  </a:lnTo>
                  <a:lnTo>
                    <a:pt x="7692" y="114565"/>
                  </a:lnTo>
                  <a:close/>
                </a:path>
              </a:pathLst>
            </a:custGeom>
            <a:solidFill>
              <a:srgbClr val="232E41"/>
            </a:solidFill>
            <a:ln w="13469" cap="flat">
              <a:noFill/>
              <a:prstDash val="solid"/>
              <a:miter/>
            </a:ln>
          </p:spPr>
          <p:txBody>
            <a:bodyPr rtlCol="0" anchor="ctr"/>
            <a:lstStyle/>
            <a:p>
              <a:pPr defTabSz="1097280">
                <a:defRPr/>
              </a:pPr>
              <a:endParaRPr lang="en-US" sz="2160">
                <a:solidFill>
                  <a:srgbClr val="FFFFFF"/>
                </a:solidFill>
                <a:latin typeface="Poppins"/>
              </a:endParaRPr>
            </a:p>
          </p:txBody>
        </p:sp>
        <p:sp>
          <p:nvSpPr>
            <p:cNvPr id="21" name="Freeform 20">
              <a:extLst>
                <a:ext uri="{FF2B5EF4-FFF2-40B4-BE49-F238E27FC236}">
                  <a16:creationId xmlns:a16="http://schemas.microsoft.com/office/drawing/2014/main" id="{9517B506-C4EF-6F1D-3845-EE22A0C59B4E}"/>
                </a:ext>
              </a:extLst>
            </p:cNvPr>
            <p:cNvSpPr/>
            <p:nvPr/>
          </p:nvSpPr>
          <p:spPr>
            <a:xfrm>
              <a:off x="9802574" y="4117593"/>
              <a:ext cx="260545" cy="265798"/>
            </a:xfrm>
            <a:custGeom>
              <a:avLst/>
              <a:gdLst>
                <a:gd name="connsiteX0" fmla="*/ 159687 w 260545"/>
                <a:gd name="connsiteY0" fmla="*/ 77 h 265798"/>
                <a:gd name="connsiteX1" fmla="*/ 233255 w 260545"/>
                <a:gd name="connsiteY1" fmla="*/ 30128 h 265798"/>
                <a:gd name="connsiteX2" fmla="*/ 260659 w 260545"/>
                <a:gd name="connsiteY2" fmla="*/ 112237 h 265798"/>
                <a:gd name="connsiteX3" fmla="*/ 260659 w 260545"/>
                <a:gd name="connsiteY3" fmla="*/ 265876 h 265798"/>
                <a:gd name="connsiteX4" fmla="*/ 180767 w 260545"/>
                <a:gd name="connsiteY4" fmla="*/ 265876 h 265798"/>
                <a:gd name="connsiteX5" fmla="*/ 180767 w 260545"/>
                <a:gd name="connsiteY5" fmla="*/ 123030 h 265798"/>
                <a:gd name="connsiteX6" fmla="*/ 167064 w 260545"/>
                <a:gd name="connsiteY6" fmla="*/ 82187 h 265798"/>
                <a:gd name="connsiteX7" fmla="*/ 130596 w 260545"/>
                <a:gd name="connsiteY7" fmla="*/ 67374 h 265798"/>
                <a:gd name="connsiteX8" fmla="*/ 93918 w 260545"/>
                <a:gd name="connsiteY8" fmla="*/ 82187 h 265798"/>
                <a:gd name="connsiteX9" fmla="*/ 80427 w 260545"/>
                <a:gd name="connsiteY9" fmla="*/ 123030 h 265798"/>
                <a:gd name="connsiteX10" fmla="*/ 80427 w 260545"/>
                <a:gd name="connsiteY10" fmla="*/ 265876 h 265798"/>
                <a:gd name="connsiteX11" fmla="*/ 114 w 260545"/>
                <a:gd name="connsiteY11" fmla="*/ 265876 h 265798"/>
                <a:gd name="connsiteX12" fmla="*/ 114 w 260545"/>
                <a:gd name="connsiteY12" fmla="*/ 2828 h 265798"/>
                <a:gd name="connsiteX13" fmla="*/ 80427 w 260545"/>
                <a:gd name="connsiteY13" fmla="*/ 2828 h 265798"/>
                <a:gd name="connsiteX14" fmla="*/ 80427 w 260545"/>
                <a:gd name="connsiteY14" fmla="*/ 37745 h 265798"/>
                <a:gd name="connsiteX15" fmla="*/ 113312 w 260545"/>
                <a:gd name="connsiteY15" fmla="*/ 10235 h 265798"/>
                <a:gd name="connsiteX16" fmla="*/ 159687 w 260545"/>
                <a:gd name="connsiteY16" fmla="*/ 77 h 265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545" h="265798">
                  <a:moveTo>
                    <a:pt x="159687" y="77"/>
                  </a:moveTo>
                  <a:cubicBezTo>
                    <a:pt x="190463" y="77"/>
                    <a:pt x="214968" y="10129"/>
                    <a:pt x="233255" y="30128"/>
                  </a:cubicBezTo>
                  <a:cubicBezTo>
                    <a:pt x="251489" y="50020"/>
                    <a:pt x="260659" y="77425"/>
                    <a:pt x="260659" y="112237"/>
                  </a:cubicBezTo>
                  <a:lnTo>
                    <a:pt x="260659" y="265876"/>
                  </a:lnTo>
                  <a:lnTo>
                    <a:pt x="180767" y="265876"/>
                  </a:lnTo>
                  <a:lnTo>
                    <a:pt x="180767" y="123030"/>
                  </a:lnTo>
                  <a:cubicBezTo>
                    <a:pt x="180767" y="105572"/>
                    <a:pt x="176181" y="91921"/>
                    <a:pt x="167064" y="82187"/>
                  </a:cubicBezTo>
                  <a:cubicBezTo>
                    <a:pt x="158053" y="72346"/>
                    <a:pt x="145879" y="67374"/>
                    <a:pt x="130596" y="67374"/>
                  </a:cubicBezTo>
                  <a:cubicBezTo>
                    <a:pt x="115261" y="67374"/>
                    <a:pt x="103035" y="72346"/>
                    <a:pt x="93918" y="82187"/>
                  </a:cubicBezTo>
                  <a:cubicBezTo>
                    <a:pt x="84907" y="91921"/>
                    <a:pt x="80427" y="105572"/>
                    <a:pt x="80427" y="123030"/>
                  </a:cubicBezTo>
                  <a:lnTo>
                    <a:pt x="80427" y="265876"/>
                  </a:lnTo>
                  <a:lnTo>
                    <a:pt x="114" y="265876"/>
                  </a:lnTo>
                  <a:lnTo>
                    <a:pt x="114" y="2828"/>
                  </a:lnTo>
                  <a:lnTo>
                    <a:pt x="80427" y="2828"/>
                  </a:lnTo>
                  <a:lnTo>
                    <a:pt x="80427" y="37745"/>
                  </a:lnTo>
                  <a:cubicBezTo>
                    <a:pt x="88543" y="26212"/>
                    <a:pt x="99504" y="17007"/>
                    <a:pt x="113312" y="10235"/>
                  </a:cubicBezTo>
                  <a:cubicBezTo>
                    <a:pt x="127066" y="3463"/>
                    <a:pt x="142506" y="77"/>
                    <a:pt x="159687" y="77"/>
                  </a:cubicBezTo>
                  <a:close/>
                </a:path>
              </a:pathLst>
            </a:custGeom>
            <a:solidFill>
              <a:srgbClr val="232E41"/>
            </a:solidFill>
            <a:ln w="13469" cap="flat">
              <a:noFill/>
              <a:prstDash val="solid"/>
              <a:miter/>
            </a:ln>
          </p:spPr>
          <p:txBody>
            <a:bodyPr rtlCol="0" anchor="ctr"/>
            <a:lstStyle/>
            <a:p>
              <a:pPr defTabSz="1097280">
                <a:defRPr/>
              </a:pPr>
              <a:endParaRPr lang="en-US" sz="2160">
                <a:solidFill>
                  <a:srgbClr val="FFFFFF"/>
                </a:solidFill>
                <a:latin typeface="Poppins"/>
              </a:endParaRPr>
            </a:p>
          </p:txBody>
        </p:sp>
        <p:sp>
          <p:nvSpPr>
            <p:cNvPr id="22" name="Freeform 21">
              <a:extLst>
                <a:ext uri="{FF2B5EF4-FFF2-40B4-BE49-F238E27FC236}">
                  <a16:creationId xmlns:a16="http://schemas.microsoft.com/office/drawing/2014/main" id="{EFEC7A68-6213-C2C7-9EA2-03407BE848AE}"/>
                </a:ext>
              </a:extLst>
            </p:cNvPr>
            <p:cNvSpPr/>
            <p:nvPr/>
          </p:nvSpPr>
          <p:spPr>
            <a:xfrm>
              <a:off x="10102890" y="4116746"/>
              <a:ext cx="276565" cy="396158"/>
            </a:xfrm>
            <a:custGeom>
              <a:avLst/>
              <a:gdLst>
                <a:gd name="connsiteX0" fmla="*/ 115654 w 276565"/>
                <a:gd name="connsiteY0" fmla="*/ 77 h 396158"/>
                <a:gd name="connsiteX1" fmla="*/ 164347 w 276565"/>
                <a:gd name="connsiteY1" fmla="*/ 11293 h 396158"/>
                <a:gd name="connsiteX2" fmla="*/ 196388 w 276565"/>
                <a:gd name="connsiteY2" fmla="*/ 40920 h 396158"/>
                <a:gd name="connsiteX3" fmla="*/ 196388 w 276565"/>
                <a:gd name="connsiteY3" fmla="*/ 3674 h 396158"/>
                <a:gd name="connsiteX4" fmla="*/ 276703 w 276565"/>
                <a:gd name="connsiteY4" fmla="*/ 3674 h 396158"/>
                <a:gd name="connsiteX5" fmla="*/ 276703 w 276565"/>
                <a:gd name="connsiteY5" fmla="*/ 266299 h 396158"/>
                <a:gd name="connsiteX6" fmla="*/ 262367 w 276565"/>
                <a:gd name="connsiteY6" fmla="*/ 331902 h 396158"/>
                <a:gd name="connsiteX7" fmla="*/ 218734 w 276565"/>
                <a:gd name="connsiteY7" fmla="*/ 378883 h 396158"/>
                <a:gd name="connsiteX8" fmla="*/ 145797 w 276565"/>
                <a:gd name="connsiteY8" fmla="*/ 396236 h 396158"/>
                <a:gd name="connsiteX9" fmla="*/ 51361 w 276565"/>
                <a:gd name="connsiteY9" fmla="*/ 368725 h 396158"/>
                <a:gd name="connsiteX10" fmla="*/ 10044 w 276565"/>
                <a:gd name="connsiteY10" fmla="*/ 294022 h 396158"/>
                <a:gd name="connsiteX11" fmla="*/ 89304 w 276565"/>
                <a:gd name="connsiteY11" fmla="*/ 294022 h 396158"/>
                <a:gd name="connsiteX12" fmla="*/ 107222 w 276565"/>
                <a:gd name="connsiteY12" fmla="*/ 317723 h 396158"/>
                <a:gd name="connsiteX13" fmla="*/ 142004 w 276565"/>
                <a:gd name="connsiteY13" fmla="*/ 326612 h 396158"/>
                <a:gd name="connsiteX14" fmla="*/ 181633 w 276565"/>
                <a:gd name="connsiteY14" fmla="*/ 312221 h 396158"/>
                <a:gd name="connsiteX15" fmla="*/ 196388 w 276565"/>
                <a:gd name="connsiteY15" fmla="*/ 266299 h 396158"/>
                <a:gd name="connsiteX16" fmla="*/ 196388 w 276565"/>
                <a:gd name="connsiteY16" fmla="*/ 229053 h 396158"/>
                <a:gd name="connsiteX17" fmla="*/ 164137 w 276565"/>
                <a:gd name="connsiteY17" fmla="*/ 259104 h 396158"/>
                <a:gd name="connsiteX18" fmla="*/ 115654 w 276565"/>
                <a:gd name="connsiteY18" fmla="*/ 270531 h 396158"/>
                <a:gd name="connsiteX19" fmla="*/ 57052 w 276565"/>
                <a:gd name="connsiteY19" fmla="*/ 253813 h 396158"/>
                <a:gd name="connsiteX20" fmla="*/ 15314 w 276565"/>
                <a:gd name="connsiteY20" fmla="*/ 206198 h 396158"/>
                <a:gd name="connsiteX21" fmla="*/ 137 w 276565"/>
                <a:gd name="connsiteY21" fmla="*/ 134669 h 396158"/>
                <a:gd name="connsiteX22" fmla="*/ 15314 w 276565"/>
                <a:gd name="connsiteY22" fmla="*/ 63564 h 396158"/>
                <a:gd name="connsiteX23" fmla="*/ 57052 w 276565"/>
                <a:gd name="connsiteY23" fmla="*/ 16583 h 396158"/>
                <a:gd name="connsiteX24" fmla="*/ 115654 w 276565"/>
                <a:gd name="connsiteY24" fmla="*/ 77 h 396158"/>
                <a:gd name="connsiteX25" fmla="*/ 196388 w 276565"/>
                <a:gd name="connsiteY25" fmla="*/ 135304 h 396158"/>
                <a:gd name="connsiteX26" fmla="*/ 179735 w 276565"/>
                <a:gd name="connsiteY26" fmla="*/ 87688 h 396158"/>
                <a:gd name="connsiteX27" fmla="*/ 139262 w 276565"/>
                <a:gd name="connsiteY27" fmla="*/ 70124 h 396158"/>
                <a:gd name="connsiteX28" fmla="*/ 98579 w 276565"/>
                <a:gd name="connsiteY28" fmla="*/ 87477 h 396158"/>
                <a:gd name="connsiteX29" fmla="*/ 81926 w 276565"/>
                <a:gd name="connsiteY29" fmla="*/ 134669 h 396158"/>
                <a:gd name="connsiteX30" fmla="*/ 98579 w 276565"/>
                <a:gd name="connsiteY30" fmla="*/ 182708 h 396158"/>
                <a:gd name="connsiteX31" fmla="*/ 139262 w 276565"/>
                <a:gd name="connsiteY31" fmla="*/ 200273 h 396158"/>
                <a:gd name="connsiteX32" fmla="*/ 179735 w 276565"/>
                <a:gd name="connsiteY32" fmla="*/ 182919 h 396158"/>
                <a:gd name="connsiteX33" fmla="*/ 196388 w 276565"/>
                <a:gd name="connsiteY33" fmla="*/ 135304 h 396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76565" h="396158">
                  <a:moveTo>
                    <a:pt x="115654" y="77"/>
                  </a:moveTo>
                  <a:cubicBezTo>
                    <a:pt x="134203" y="77"/>
                    <a:pt x="150435" y="3833"/>
                    <a:pt x="164347" y="11293"/>
                  </a:cubicBezTo>
                  <a:cubicBezTo>
                    <a:pt x="178261" y="18805"/>
                    <a:pt x="188905" y="28646"/>
                    <a:pt x="196388" y="40920"/>
                  </a:cubicBezTo>
                  <a:lnTo>
                    <a:pt x="196388" y="3674"/>
                  </a:lnTo>
                  <a:lnTo>
                    <a:pt x="276703" y="3674"/>
                  </a:lnTo>
                  <a:lnTo>
                    <a:pt x="276703" y="266299"/>
                  </a:lnTo>
                  <a:cubicBezTo>
                    <a:pt x="276703" y="290424"/>
                    <a:pt x="271907" y="312274"/>
                    <a:pt x="262367" y="331902"/>
                  </a:cubicBezTo>
                  <a:cubicBezTo>
                    <a:pt x="252777" y="351636"/>
                    <a:pt x="238232" y="367296"/>
                    <a:pt x="218734" y="378883"/>
                  </a:cubicBezTo>
                  <a:cubicBezTo>
                    <a:pt x="199182" y="390416"/>
                    <a:pt x="174888" y="396236"/>
                    <a:pt x="145797" y="396236"/>
                  </a:cubicBezTo>
                  <a:cubicBezTo>
                    <a:pt x="107011" y="396236"/>
                    <a:pt x="75497" y="387030"/>
                    <a:pt x="51361" y="368725"/>
                  </a:cubicBezTo>
                  <a:cubicBezTo>
                    <a:pt x="27330" y="350366"/>
                    <a:pt x="13523" y="325448"/>
                    <a:pt x="10044" y="294022"/>
                  </a:cubicBezTo>
                  <a:lnTo>
                    <a:pt x="89304" y="294022"/>
                  </a:lnTo>
                  <a:cubicBezTo>
                    <a:pt x="91833" y="304021"/>
                    <a:pt x="97789" y="311904"/>
                    <a:pt x="107222" y="317723"/>
                  </a:cubicBezTo>
                  <a:cubicBezTo>
                    <a:pt x="116602" y="323649"/>
                    <a:pt x="128195" y="326612"/>
                    <a:pt x="142004" y="326612"/>
                  </a:cubicBezTo>
                  <a:cubicBezTo>
                    <a:pt x="158550" y="326612"/>
                    <a:pt x="171778" y="321797"/>
                    <a:pt x="181633" y="312221"/>
                  </a:cubicBezTo>
                  <a:cubicBezTo>
                    <a:pt x="191434" y="302592"/>
                    <a:pt x="196388" y="287303"/>
                    <a:pt x="196388" y="266299"/>
                  </a:cubicBezTo>
                  <a:lnTo>
                    <a:pt x="196388" y="229053"/>
                  </a:lnTo>
                  <a:cubicBezTo>
                    <a:pt x="188642" y="241327"/>
                    <a:pt x="177891" y="251380"/>
                    <a:pt x="164137" y="259104"/>
                  </a:cubicBezTo>
                  <a:cubicBezTo>
                    <a:pt x="150330" y="266722"/>
                    <a:pt x="134203" y="270531"/>
                    <a:pt x="115654" y="270531"/>
                  </a:cubicBezTo>
                  <a:cubicBezTo>
                    <a:pt x="94152" y="270531"/>
                    <a:pt x="74601" y="264976"/>
                    <a:pt x="57052" y="253813"/>
                  </a:cubicBezTo>
                  <a:cubicBezTo>
                    <a:pt x="39451" y="242703"/>
                    <a:pt x="25538" y="226831"/>
                    <a:pt x="15314" y="206198"/>
                  </a:cubicBezTo>
                  <a:cubicBezTo>
                    <a:pt x="5196" y="185618"/>
                    <a:pt x="137" y="161757"/>
                    <a:pt x="137" y="134669"/>
                  </a:cubicBezTo>
                  <a:cubicBezTo>
                    <a:pt x="137" y="107740"/>
                    <a:pt x="5196" y="84038"/>
                    <a:pt x="15314" y="63564"/>
                  </a:cubicBezTo>
                  <a:cubicBezTo>
                    <a:pt x="25538" y="43142"/>
                    <a:pt x="39451" y="27482"/>
                    <a:pt x="57052" y="16583"/>
                  </a:cubicBezTo>
                  <a:cubicBezTo>
                    <a:pt x="74601" y="5580"/>
                    <a:pt x="94152" y="77"/>
                    <a:pt x="115654" y="77"/>
                  </a:cubicBezTo>
                  <a:close/>
                  <a:moveTo>
                    <a:pt x="196388" y="135304"/>
                  </a:moveTo>
                  <a:cubicBezTo>
                    <a:pt x="196388" y="115147"/>
                    <a:pt x="190803" y="99275"/>
                    <a:pt x="179735" y="87688"/>
                  </a:cubicBezTo>
                  <a:cubicBezTo>
                    <a:pt x="168616" y="75997"/>
                    <a:pt x="155125" y="70124"/>
                    <a:pt x="139262" y="70124"/>
                  </a:cubicBezTo>
                  <a:cubicBezTo>
                    <a:pt x="123243" y="70124"/>
                    <a:pt x="109646" y="75944"/>
                    <a:pt x="98579" y="87477"/>
                  </a:cubicBezTo>
                  <a:cubicBezTo>
                    <a:pt x="87460" y="98905"/>
                    <a:pt x="81926" y="114670"/>
                    <a:pt x="81926" y="134669"/>
                  </a:cubicBezTo>
                  <a:cubicBezTo>
                    <a:pt x="81926" y="154879"/>
                    <a:pt x="87460" y="170857"/>
                    <a:pt x="98579" y="182708"/>
                  </a:cubicBezTo>
                  <a:cubicBezTo>
                    <a:pt x="109646" y="194453"/>
                    <a:pt x="123243" y="200273"/>
                    <a:pt x="139262" y="200273"/>
                  </a:cubicBezTo>
                  <a:cubicBezTo>
                    <a:pt x="155125" y="200273"/>
                    <a:pt x="168616" y="194506"/>
                    <a:pt x="179735" y="182919"/>
                  </a:cubicBezTo>
                  <a:cubicBezTo>
                    <a:pt x="190803" y="171227"/>
                    <a:pt x="196388" y="155355"/>
                    <a:pt x="196388" y="135304"/>
                  </a:cubicBezTo>
                  <a:close/>
                </a:path>
              </a:pathLst>
            </a:custGeom>
            <a:solidFill>
              <a:srgbClr val="232E41"/>
            </a:solidFill>
            <a:ln w="13469" cap="flat">
              <a:noFill/>
              <a:prstDash val="solid"/>
              <a:miter/>
            </a:ln>
          </p:spPr>
          <p:txBody>
            <a:bodyPr rtlCol="0" anchor="ctr"/>
            <a:lstStyle/>
            <a:p>
              <a:pPr defTabSz="1097280">
                <a:defRPr/>
              </a:pPr>
              <a:endParaRPr lang="en-US" sz="2160">
                <a:solidFill>
                  <a:srgbClr val="FFFFFF"/>
                </a:solidFill>
                <a:latin typeface="Poppins"/>
              </a:endParaRPr>
            </a:p>
          </p:txBody>
        </p:sp>
        <p:sp>
          <p:nvSpPr>
            <p:cNvPr id="23" name="Freeform 22">
              <a:extLst>
                <a:ext uri="{FF2B5EF4-FFF2-40B4-BE49-F238E27FC236}">
                  <a16:creationId xmlns:a16="http://schemas.microsoft.com/office/drawing/2014/main" id="{66CA263A-B8DD-3BED-8D33-3BC75ABAECF2}"/>
                </a:ext>
              </a:extLst>
            </p:cNvPr>
            <p:cNvSpPr/>
            <p:nvPr/>
          </p:nvSpPr>
          <p:spPr>
            <a:xfrm>
              <a:off x="8532015" y="4662275"/>
              <a:ext cx="95490" cy="377536"/>
            </a:xfrm>
            <a:custGeom>
              <a:avLst/>
              <a:gdLst>
                <a:gd name="connsiteX0" fmla="*/ 48082 w 95490"/>
                <a:gd name="connsiteY0" fmla="*/ 87314 h 377536"/>
                <a:gd name="connsiteX1" fmla="*/ 13300 w 95490"/>
                <a:gd name="connsiteY1" fmla="*/ 74828 h 377536"/>
                <a:gd name="connsiteX2" fmla="*/ 20 w 95490"/>
                <a:gd name="connsiteY2" fmla="*/ 43932 h 377536"/>
                <a:gd name="connsiteX3" fmla="*/ 13300 w 95490"/>
                <a:gd name="connsiteY3" fmla="*/ 12611 h 377536"/>
                <a:gd name="connsiteX4" fmla="*/ 48082 w 95490"/>
                <a:gd name="connsiteY4" fmla="*/ 125 h 377536"/>
                <a:gd name="connsiteX5" fmla="*/ 82020 w 95490"/>
                <a:gd name="connsiteY5" fmla="*/ 12611 h 377536"/>
                <a:gd name="connsiteX6" fmla="*/ 95511 w 95490"/>
                <a:gd name="connsiteY6" fmla="*/ 43932 h 377536"/>
                <a:gd name="connsiteX7" fmla="*/ 82020 w 95490"/>
                <a:gd name="connsiteY7" fmla="*/ 74828 h 377536"/>
                <a:gd name="connsiteX8" fmla="*/ 48082 w 95490"/>
                <a:gd name="connsiteY8" fmla="*/ 87314 h 377536"/>
                <a:gd name="connsiteX9" fmla="*/ 87922 w 95490"/>
                <a:gd name="connsiteY9" fmla="*/ 114613 h 377536"/>
                <a:gd name="connsiteX10" fmla="*/ 87922 w 95490"/>
                <a:gd name="connsiteY10" fmla="*/ 377661 h 377536"/>
                <a:gd name="connsiteX11" fmla="*/ 7609 w 95490"/>
                <a:gd name="connsiteY11" fmla="*/ 377661 h 377536"/>
                <a:gd name="connsiteX12" fmla="*/ 7609 w 95490"/>
                <a:gd name="connsiteY12" fmla="*/ 114613 h 377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5490" h="377536">
                  <a:moveTo>
                    <a:pt x="48082" y="87314"/>
                  </a:moveTo>
                  <a:cubicBezTo>
                    <a:pt x="33853" y="87314"/>
                    <a:pt x="22259" y="83187"/>
                    <a:pt x="13300" y="74828"/>
                  </a:cubicBezTo>
                  <a:cubicBezTo>
                    <a:pt x="4447" y="66522"/>
                    <a:pt x="20" y="56205"/>
                    <a:pt x="20" y="43932"/>
                  </a:cubicBezTo>
                  <a:cubicBezTo>
                    <a:pt x="20" y="31393"/>
                    <a:pt x="4447" y="20971"/>
                    <a:pt x="13300" y="12611"/>
                  </a:cubicBezTo>
                  <a:cubicBezTo>
                    <a:pt x="22259" y="4305"/>
                    <a:pt x="33853" y="125"/>
                    <a:pt x="48082" y="125"/>
                  </a:cubicBezTo>
                  <a:cubicBezTo>
                    <a:pt x="61836" y="125"/>
                    <a:pt x="73166" y="4305"/>
                    <a:pt x="82020" y="12611"/>
                  </a:cubicBezTo>
                  <a:cubicBezTo>
                    <a:pt x="90979" y="20971"/>
                    <a:pt x="95511" y="31393"/>
                    <a:pt x="95511" y="43932"/>
                  </a:cubicBezTo>
                  <a:cubicBezTo>
                    <a:pt x="95511" y="56205"/>
                    <a:pt x="90979" y="66522"/>
                    <a:pt x="82020" y="74828"/>
                  </a:cubicBezTo>
                  <a:cubicBezTo>
                    <a:pt x="73166" y="83187"/>
                    <a:pt x="61836" y="87314"/>
                    <a:pt x="48082" y="87314"/>
                  </a:cubicBezTo>
                  <a:close/>
                  <a:moveTo>
                    <a:pt x="87922" y="114613"/>
                  </a:moveTo>
                  <a:lnTo>
                    <a:pt x="87922" y="377661"/>
                  </a:lnTo>
                  <a:lnTo>
                    <a:pt x="7609" y="377661"/>
                  </a:lnTo>
                  <a:lnTo>
                    <a:pt x="7609" y="114613"/>
                  </a:lnTo>
                  <a:close/>
                </a:path>
              </a:pathLst>
            </a:custGeom>
            <a:solidFill>
              <a:srgbClr val="232E41"/>
            </a:solidFill>
            <a:ln w="13469" cap="flat">
              <a:noFill/>
              <a:prstDash val="solid"/>
              <a:miter/>
            </a:ln>
          </p:spPr>
          <p:txBody>
            <a:bodyPr rtlCol="0" anchor="ctr"/>
            <a:lstStyle/>
            <a:p>
              <a:pPr defTabSz="1097280">
                <a:defRPr/>
              </a:pPr>
              <a:endParaRPr lang="en-US" sz="2160">
                <a:solidFill>
                  <a:srgbClr val="FFFFFF"/>
                </a:solidFill>
                <a:latin typeface="Poppins"/>
              </a:endParaRPr>
            </a:p>
          </p:txBody>
        </p:sp>
        <p:sp>
          <p:nvSpPr>
            <p:cNvPr id="24" name="Freeform 23">
              <a:extLst>
                <a:ext uri="{FF2B5EF4-FFF2-40B4-BE49-F238E27FC236}">
                  <a16:creationId xmlns:a16="http://schemas.microsoft.com/office/drawing/2014/main" id="{7CB64B65-8FCA-16D3-57BE-B999FC075A7B}"/>
                </a:ext>
              </a:extLst>
            </p:cNvPr>
            <p:cNvSpPr/>
            <p:nvPr/>
          </p:nvSpPr>
          <p:spPr>
            <a:xfrm>
              <a:off x="8663932" y="4773166"/>
              <a:ext cx="226817" cy="270454"/>
            </a:xfrm>
            <a:custGeom>
              <a:avLst/>
              <a:gdLst>
                <a:gd name="connsiteX0" fmla="*/ 120817 w 226817"/>
                <a:gd name="connsiteY0" fmla="*/ 270580 h 270454"/>
                <a:gd name="connsiteX1" fmla="*/ 59686 w 226817"/>
                <a:gd name="connsiteY1" fmla="*/ 258729 h 270454"/>
                <a:gd name="connsiteX2" fmla="*/ 17315 w 226817"/>
                <a:gd name="connsiteY2" fmla="*/ 226562 h 270454"/>
                <a:gd name="connsiteX3" fmla="*/ 30 w 226817"/>
                <a:gd name="connsiteY3" fmla="*/ 180428 h 270454"/>
                <a:gd name="connsiteX4" fmla="*/ 79500 w 226817"/>
                <a:gd name="connsiteY4" fmla="*/ 180428 h 270454"/>
                <a:gd name="connsiteX5" fmla="*/ 91938 w 226817"/>
                <a:gd name="connsiteY5" fmla="*/ 202649 h 270454"/>
                <a:gd name="connsiteX6" fmla="*/ 119763 w 226817"/>
                <a:gd name="connsiteY6" fmla="*/ 211114 h 270454"/>
                <a:gd name="connsiteX7" fmla="*/ 142950 w 226817"/>
                <a:gd name="connsiteY7" fmla="*/ 205400 h 270454"/>
                <a:gd name="connsiteX8" fmla="*/ 151171 w 226817"/>
                <a:gd name="connsiteY8" fmla="*/ 189951 h 270454"/>
                <a:gd name="connsiteX9" fmla="*/ 139367 w 226817"/>
                <a:gd name="connsiteY9" fmla="*/ 173233 h 270454"/>
                <a:gd name="connsiteX10" fmla="*/ 101423 w 226817"/>
                <a:gd name="connsiteY10" fmla="*/ 161171 h 270454"/>
                <a:gd name="connsiteX11" fmla="*/ 54626 w 226817"/>
                <a:gd name="connsiteY11" fmla="*/ 147415 h 270454"/>
                <a:gd name="connsiteX12" fmla="*/ 22164 w 226817"/>
                <a:gd name="connsiteY12" fmla="*/ 124349 h 270454"/>
                <a:gd name="connsiteX13" fmla="*/ 8462 w 226817"/>
                <a:gd name="connsiteY13" fmla="*/ 81600 h 270454"/>
                <a:gd name="connsiteX14" fmla="*/ 20899 w 226817"/>
                <a:gd name="connsiteY14" fmla="*/ 40333 h 270454"/>
                <a:gd name="connsiteX15" fmla="*/ 57578 w 226817"/>
                <a:gd name="connsiteY15" fmla="*/ 10918 h 270454"/>
                <a:gd name="connsiteX16" fmla="*/ 115125 w 226817"/>
                <a:gd name="connsiteY16" fmla="*/ 125 h 270454"/>
                <a:gd name="connsiteX17" fmla="*/ 192698 w 226817"/>
                <a:gd name="connsiteY17" fmla="*/ 24674 h 270454"/>
                <a:gd name="connsiteX18" fmla="*/ 225372 w 226817"/>
                <a:gd name="connsiteY18" fmla="*/ 89642 h 270454"/>
                <a:gd name="connsiteX19" fmla="*/ 151171 w 226817"/>
                <a:gd name="connsiteY19" fmla="*/ 89642 h 270454"/>
                <a:gd name="connsiteX20" fmla="*/ 139156 w 226817"/>
                <a:gd name="connsiteY20" fmla="*/ 67845 h 270454"/>
                <a:gd name="connsiteX21" fmla="*/ 112806 w 226817"/>
                <a:gd name="connsiteY21" fmla="*/ 59804 h 270454"/>
                <a:gd name="connsiteX22" fmla="*/ 91094 w 226817"/>
                <a:gd name="connsiteY22" fmla="*/ 65305 h 270454"/>
                <a:gd name="connsiteX23" fmla="*/ 83716 w 226817"/>
                <a:gd name="connsiteY23" fmla="*/ 80120 h 270454"/>
                <a:gd name="connsiteX24" fmla="*/ 95521 w 226817"/>
                <a:gd name="connsiteY24" fmla="*/ 97261 h 270454"/>
                <a:gd name="connsiteX25" fmla="*/ 133044 w 226817"/>
                <a:gd name="connsiteY25" fmla="*/ 108476 h 270454"/>
                <a:gd name="connsiteX26" fmla="*/ 180262 w 226817"/>
                <a:gd name="connsiteY26" fmla="*/ 123289 h 270454"/>
                <a:gd name="connsiteX27" fmla="*/ 212514 w 226817"/>
                <a:gd name="connsiteY27" fmla="*/ 146780 h 270454"/>
                <a:gd name="connsiteX28" fmla="*/ 226848 w 226817"/>
                <a:gd name="connsiteY28" fmla="*/ 190375 h 270454"/>
                <a:gd name="connsiteX29" fmla="*/ 213778 w 226817"/>
                <a:gd name="connsiteY29" fmla="*/ 231641 h 270454"/>
                <a:gd name="connsiteX30" fmla="*/ 176677 w 226817"/>
                <a:gd name="connsiteY30" fmla="*/ 260210 h 270454"/>
                <a:gd name="connsiteX31" fmla="*/ 120817 w 226817"/>
                <a:gd name="connsiteY31" fmla="*/ 270580 h 270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26817" h="270454">
                  <a:moveTo>
                    <a:pt x="120817" y="270580"/>
                  </a:moveTo>
                  <a:cubicBezTo>
                    <a:pt x="97892" y="270580"/>
                    <a:pt x="77498" y="266665"/>
                    <a:pt x="59686" y="258729"/>
                  </a:cubicBezTo>
                  <a:cubicBezTo>
                    <a:pt x="41821" y="250846"/>
                    <a:pt x="27697" y="240106"/>
                    <a:pt x="17315" y="226562"/>
                  </a:cubicBezTo>
                  <a:cubicBezTo>
                    <a:pt x="7039" y="212913"/>
                    <a:pt x="1295" y="197517"/>
                    <a:pt x="30" y="180428"/>
                  </a:cubicBezTo>
                  <a:lnTo>
                    <a:pt x="79500" y="180428"/>
                  </a:lnTo>
                  <a:cubicBezTo>
                    <a:pt x="80344" y="189634"/>
                    <a:pt x="84454" y="197041"/>
                    <a:pt x="91938" y="202649"/>
                  </a:cubicBezTo>
                  <a:cubicBezTo>
                    <a:pt x="99526" y="208310"/>
                    <a:pt x="108801" y="211114"/>
                    <a:pt x="119763" y="211114"/>
                  </a:cubicBezTo>
                  <a:cubicBezTo>
                    <a:pt x="129723" y="211114"/>
                    <a:pt x="137470" y="209209"/>
                    <a:pt x="142950" y="205400"/>
                  </a:cubicBezTo>
                  <a:cubicBezTo>
                    <a:pt x="148431" y="201485"/>
                    <a:pt x="151171" y="196300"/>
                    <a:pt x="151171" y="189951"/>
                  </a:cubicBezTo>
                  <a:cubicBezTo>
                    <a:pt x="151171" y="182492"/>
                    <a:pt x="147218" y="176937"/>
                    <a:pt x="139367" y="173233"/>
                  </a:cubicBezTo>
                  <a:cubicBezTo>
                    <a:pt x="131620" y="169583"/>
                    <a:pt x="118972" y="165562"/>
                    <a:pt x="101423" y="161171"/>
                  </a:cubicBezTo>
                  <a:cubicBezTo>
                    <a:pt x="82715" y="156832"/>
                    <a:pt x="67116" y="152230"/>
                    <a:pt x="54626" y="147415"/>
                  </a:cubicBezTo>
                  <a:cubicBezTo>
                    <a:pt x="42084" y="142495"/>
                    <a:pt x="31281" y="134824"/>
                    <a:pt x="22164" y="124349"/>
                  </a:cubicBezTo>
                  <a:cubicBezTo>
                    <a:pt x="12994" y="113767"/>
                    <a:pt x="8462" y="99535"/>
                    <a:pt x="8462" y="81600"/>
                  </a:cubicBezTo>
                  <a:cubicBezTo>
                    <a:pt x="8462" y="66522"/>
                    <a:pt x="12572" y="52766"/>
                    <a:pt x="20899" y="40333"/>
                  </a:cubicBezTo>
                  <a:cubicBezTo>
                    <a:pt x="29173" y="27954"/>
                    <a:pt x="41399" y="18113"/>
                    <a:pt x="57578" y="10918"/>
                  </a:cubicBezTo>
                  <a:cubicBezTo>
                    <a:pt x="73704" y="3723"/>
                    <a:pt x="92886" y="125"/>
                    <a:pt x="115125" y="125"/>
                  </a:cubicBezTo>
                  <a:cubicBezTo>
                    <a:pt x="148009" y="125"/>
                    <a:pt x="173832" y="8326"/>
                    <a:pt x="192698" y="24674"/>
                  </a:cubicBezTo>
                  <a:cubicBezTo>
                    <a:pt x="211670" y="40915"/>
                    <a:pt x="222527" y="62554"/>
                    <a:pt x="225372" y="89642"/>
                  </a:cubicBezTo>
                  <a:lnTo>
                    <a:pt x="151171" y="89642"/>
                  </a:lnTo>
                  <a:cubicBezTo>
                    <a:pt x="149907" y="80489"/>
                    <a:pt x="145902" y="73241"/>
                    <a:pt x="139156" y="67845"/>
                  </a:cubicBezTo>
                  <a:cubicBezTo>
                    <a:pt x="132516" y="62502"/>
                    <a:pt x="123767" y="59804"/>
                    <a:pt x="112806" y="59804"/>
                  </a:cubicBezTo>
                  <a:cubicBezTo>
                    <a:pt x="103373" y="59804"/>
                    <a:pt x="96153" y="61655"/>
                    <a:pt x="91094" y="65305"/>
                  </a:cubicBezTo>
                  <a:cubicBezTo>
                    <a:pt x="86141" y="69008"/>
                    <a:pt x="83716" y="73929"/>
                    <a:pt x="83716" y="80120"/>
                  </a:cubicBezTo>
                  <a:cubicBezTo>
                    <a:pt x="83716" y="87737"/>
                    <a:pt x="87616" y="93451"/>
                    <a:pt x="95521" y="97261"/>
                  </a:cubicBezTo>
                  <a:cubicBezTo>
                    <a:pt x="103531" y="100964"/>
                    <a:pt x="116021" y="104667"/>
                    <a:pt x="133044" y="108476"/>
                  </a:cubicBezTo>
                  <a:cubicBezTo>
                    <a:pt x="152435" y="113450"/>
                    <a:pt x="168140" y="118370"/>
                    <a:pt x="180262" y="123289"/>
                  </a:cubicBezTo>
                  <a:cubicBezTo>
                    <a:pt x="192488" y="128104"/>
                    <a:pt x="203238" y="135935"/>
                    <a:pt x="212514" y="146780"/>
                  </a:cubicBezTo>
                  <a:cubicBezTo>
                    <a:pt x="221789" y="157679"/>
                    <a:pt x="226531" y="172175"/>
                    <a:pt x="226848" y="190375"/>
                  </a:cubicBezTo>
                  <a:cubicBezTo>
                    <a:pt x="226848" y="205770"/>
                    <a:pt x="222474" y="219526"/>
                    <a:pt x="213778" y="231641"/>
                  </a:cubicBezTo>
                  <a:cubicBezTo>
                    <a:pt x="205188" y="243810"/>
                    <a:pt x="192803" y="253333"/>
                    <a:pt x="176677" y="260210"/>
                  </a:cubicBezTo>
                  <a:cubicBezTo>
                    <a:pt x="160657" y="267088"/>
                    <a:pt x="142002" y="270580"/>
                    <a:pt x="120817" y="270580"/>
                  </a:cubicBezTo>
                  <a:close/>
                </a:path>
              </a:pathLst>
            </a:custGeom>
            <a:solidFill>
              <a:srgbClr val="232E41"/>
            </a:solidFill>
            <a:ln w="13469" cap="flat">
              <a:noFill/>
              <a:prstDash val="solid"/>
              <a:miter/>
            </a:ln>
          </p:spPr>
          <p:txBody>
            <a:bodyPr rtlCol="0" anchor="ctr"/>
            <a:lstStyle/>
            <a:p>
              <a:pPr defTabSz="1097280">
                <a:defRPr/>
              </a:pPr>
              <a:endParaRPr lang="en-US" sz="2160">
                <a:solidFill>
                  <a:srgbClr val="FFFFFF"/>
                </a:solidFill>
                <a:latin typeface="Poppins"/>
              </a:endParaRPr>
            </a:p>
          </p:txBody>
        </p:sp>
        <p:sp>
          <p:nvSpPr>
            <p:cNvPr id="25" name="Freeform 24">
              <a:extLst>
                <a:ext uri="{FF2B5EF4-FFF2-40B4-BE49-F238E27FC236}">
                  <a16:creationId xmlns:a16="http://schemas.microsoft.com/office/drawing/2014/main" id="{570CCACE-139D-4479-3A29-C55FAB2D0761}"/>
                </a:ext>
              </a:extLst>
            </p:cNvPr>
            <p:cNvSpPr/>
            <p:nvPr/>
          </p:nvSpPr>
          <p:spPr>
            <a:xfrm>
              <a:off x="9023422" y="4773166"/>
              <a:ext cx="257383" cy="270454"/>
            </a:xfrm>
            <a:custGeom>
              <a:avLst/>
              <a:gdLst>
                <a:gd name="connsiteX0" fmla="*/ 57 w 257383"/>
                <a:gd name="connsiteY0" fmla="*/ 135353 h 270454"/>
                <a:gd name="connsiteX1" fmla="*/ 16710 w 257383"/>
                <a:gd name="connsiteY1" fmla="*/ 63612 h 270454"/>
                <a:gd name="connsiteX2" fmla="*/ 63085 w 257383"/>
                <a:gd name="connsiteY2" fmla="*/ 16631 h 270454"/>
                <a:gd name="connsiteX3" fmla="*/ 131595 w 257383"/>
                <a:gd name="connsiteY3" fmla="*/ 125 h 270454"/>
                <a:gd name="connsiteX4" fmla="*/ 214015 w 257383"/>
                <a:gd name="connsiteY4" fmla="*/ 25944 h 270454"/>
                <a:gd name="connsiteX5" fmla="*/ 257440 w 257383"/>
                <a:gd name="connsiteY5" fmla="*/ 98954 h 270454"/>
                <a:gd name="connsiteX6" fmla="*/ 171856 w 257383"/>
                <a:gd name="connsiteY6" fmla="*/ 98954 h 270454"/>
                <a:gd name="connsiteX7" fmla="*/ 130119 w 257383"/>
                <a:gd name="connsiteY7" fmla="*/ 68903 h 270454"/>
                <a:gd name="connsiteX8" fmla="*/ 94915 w 257383"/>
                <a:gd name="connsiteY8" fmla="*/ 86044 h 270454"/>
                <a:gd name="connsiteX9" fmla="*/ 81846 w 257383"/>
                <a:gd name="connsiteY9" fmla="*/ 135353 h 270454"/>
                <a:gd name="connsiteX10" fmla="*/ 94915 w 257383"/>
                <a:gd name="connsiteY10" fmla="*/ 184661 h 270454"/>
                <a:gd name="connsiteX11" fmla="*/ 130119 w 257383"/>
                <a:gd name="connsiteY11" fmla="*/ 201802 h 270454"/>
                <a:gd name="connsiteX12" fmla="*/ 171856 w 257383"/>
                <a:gd name="connsiteY12" fmla="*/ 171540 h 270454"/>
                <a:gd name="connsiteX13" fmla="*/ 257440 w 257383"/>
                <a:gd name="connsiteY13" fmla="*/ 171540 h 270454"/>
                <a:gd name="connsiteX14" fmla="*/ 213805 w 257383"/>
                <a:gd name="connsiteY14" fmla="*/ 244127 h 270454"/>
                <a:gd name="connsiteX15" fmla="*/ 131595 w 257383"/>
                <a:gd name="connsiteY15" fmla="*/ 270580 h 270454"/>
                <a:gd name="connsiteX16" fmla="*/ 63085 w 257383"/>
                <a:gd name="connsiteY16" fmla="*/ 254073 h 270454"/>
                <a:gd name="connsiteX17" fmla="*/ 16710 w 257383"/>
                <a:gd name="connsiteY17" fmla="*/ 206881 h 270454"/>
                <a:gd name="connsiteX18" fmla="*/ 57 w 257383"/>
                <a:gd name="connsiteY18" fmla="*/ 135353 h 270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7383" h="270454">
                  <a:moveTo>
                    <a:pt x="57" y="135353"/>
                  </a:moveTo>
                  <a:cubicBezTo>
                    <a:pt x="57" y="108000"/>
                    <a:pt x="5590" y="84087"/>
                    <a:pt x="16710" y="63612"/>
                  </a:cubicBezTo>
                  <a:cubicBezTo>
                    <a:pt x="27777" y="43191"/>
                    <a:pt x="43270" y="27530"/>
                    <a:pt x="63085" y="16631"/>
                  </a:cubicBezTo>
                  <a:cubicBezTo>
                    <a:pt x="83006" y="5628"/>
                    <a:pt x="105877" y="125"/>
                    <a:pt x="131595" y="125"/>
                  </a:cubicBezTo>
                  <a:cubicBezTo>
                    <a:pt x="164478" y="125"/>
                    <a:pt x="191935" y="8749"/>
                    <a:pt x="214015" y="25944"/>
                  </a:cubicBezTo>
                  <a:cubicBezTo>
                    <a:pt x="236043" y="43191"/>
                    <a:pt x="250537" y="67528"/>
                    <a:pt x="257440" y="98954"/>
                  </a:cubicBezTo>
                  <a:lnTo>
                    <a:pt x="171856" y="98954"/>
                  </a:lnTo>
                  <a:cubicBezTo>
                    <a:pt x="164690" y="78955"/>
                    <a:pt x="150776" y="68903"/>
                    <a:pt x="130119" y="68903"/>
                  </a:cubicBezTo>
                  <a:cubicBezTo>
                    <a:pt x="115468" y="68903"/>
                    <a:pt x="103769" y="74617"/>
                    <a:pt x="94915" y="86044"/>
                  </a:cubicBezTo>
                  <a:cubicBezTo>
                    <a:pt x="86167" y="97472"/>
                    <a:pt x="81846" y="113925"/>
                    <a:pt x="81846" y="135353"/>
                  </a:cubicBezTo>
                  <a:cubicBezTo>
                    <a:pt x="81846" y="156674"/>
                    <a:pt x="86167" y="173127"/>
                    <a:pt x="94915" y="184661"/>
                  </a:cubicBezTo>
                  <a:cubicBezTo>
                    <a:pt x="103769" y="196089"/>
                    <a:pt x="115468" y="201802"/>
                    <a:pt x="130119" y="201802"/>
                  </a:cubicBezTo>
                  <a:cubicBezTo>
                    <a:pt x="150776" y="201802"/>
                    <a:pt x="164690" y="191750"/>
                    <a:pt x="171856" y="171540"/>
                  </a:cubicBezTo>
                  <a:lnTo>
                    <a:pt x="257440" y="171540"/>
                  </a:lnTo>
                  <a:cubicBezTo>
                    <a:pt x="250537" y="202331"/>
                    <a:pt x="235991" y="226509"/>
                    <a:pt x="213805" y="244127"/>
                  </a:cubicBezTo>
                  <a:cubicBezTo>
                    <a:pt x="191566" y="261798"/>
                    <a:pt x="164162" y="270580"/>
                    <a:pt x="131595" y="270580"/>
                  </a:cubicBezTo>
                  <a:cubicBezTo>
                    <a:pt x="105877" y="270580"/>
                    <a:pt x="83006" y="265078"/>
                    <a:pt x="63085" y="254073"/>
                  </a:cubicBezTo>
                  <a:cubicBezTo>
                    <a:pt x="43270" y="243069"/>
                    <a:pt x="27777" y="227356"/>
                    <a:pt x="16710" y="206881"/>
                  </a:cubicBezTo>
                  <a:cubicBezTo>
                    <a:pt x="5590" y="186460"/>
                    <a:pt x="57" y="162599"/>
                    <a:pt x="57" y="135353"/>
                  </a:cubicBezTo>
                  <a:close/>
                </a:path>
              </a:pathLst>
            </a:custGeom>
            <a:solidFill>
              <a:srgbClr val="232E41"/>
            </a:solidFill>
            <a:ln w="13469" cap="flat">
              <a:noFill/>
              <a:prstDash val="solid"/>
              <a:miter/>
            </a:ln>
          </p:spPr>
          <p:txBody>
            <a:bodyPr rtlCol="0" anchor="ctr"/>
            <a:lstStyle/>
            <a:p>
              <a:pPr defTabSz="1097280">
                <a:defRPr/>
              </a:pPr>
              <a:endParaRPr lang="en-US" sz="2160">
                <a:solidFill>
                  <a:srgbClr val="FFFFFF"/>
                </a:solidFill>
                <a:latin typeface="Poppins"/>
              </a:endParaRPr>
            </a:p>
          </p:txBody>
        </p:sp>
        <p:sp>
          <p:nvSpPr>
            <p:cNvPr id="26" name="Freeform 25">
              <a:extLst>
                <a:ext uri="{FF2B5EF4-FFF2-40B4-BE49-F238E27FC236}">
                  <a16:creationId xmlns:a16="http://schemas.microsoft.com/office/drawing/2014/main" id="{1CB452D3-2D42-BDD5-ED8C-D7D6822534BA}"/>
                </a:ext>
              </a:extLst>
            </p:cNvPr>
            <p:cNvSpPr/>
            <p:nvPr/>
          </p:nvSpPr>
          <p:spPr>
            <a:xfrm>
              <a:off x="9307369" y="4773166"/>
              <a:ext cx="276565" cy="270454"/>
            </a:xfrm>
            <a:custGeom>
              <a:avLst/>
              <a:gdLst>
                <a:gd name="connsiteX0" fmla="*/ 78 w 276565"/>
                <a:gd name="connsiteY0" fmla="*/ 134718 h 270454"/>
                <a:gd name="connsiteX1" fmla="*/ 15255 w 276565"/>
                <a:gd name="connsiteY1" fmla="*/ 63612 h 270454"/>
                <a:gd name="connsiteX2" fmla="*/ 56993 w 276565"/>
                <a:gd name="connsiteY2" fmla="*/ 16631 h 270454"/>
                <a:gd name="connsiteX3" fmla="*/ 115595 w 276565"/>
                <a:gd name="connsiteY3" fmla="*/ 125 h 270454"/>
                <a:gd name="connsiteX4" fmla="*/ 164288 w 276565"/>
                <a:gd name="connsiteY4" fmla="*/ 11341 h 270454"/>
                <a:gd name="connsiteX5" fmla="*/ 196329 w 276565"/>
                <a:gd name="connsiteY5" fmla="*/ 40968 h 270454"/>
                <a:gd name="connsiteX6" fmla="*/ 196329 w 276565"/>
                <a:gd name="connsiteY6" fmla="*/ 3723 h 270454"/>
                <a:gd name="connsiteX7" fmla="*/ 276644 w 276565"/>
                <a:gd name="connsiteY7" fmla="*/ 3723 h 270454"/>
                <a:gd name="connsiteX8" fmla="*/ 276644 w 276565"/>
                <a:gd name="connsiteY8" fmla="*/ 266771 h 270454"/>
                <a:gd name="connsiteX9" fmla="*/ 196329 w 276565"/>
                <a:gd name="connsiteY9" fmla="*/ 266771 h 270454"/>
                <a:gd name="connsiteX10" fmla="*/ 196329 w 276565"/>
                <a:gd name="connsiteY10" fmla="*/ 229525 h 270454"/>
                <a:gd name="connsiteX11" fmla="*/ 163657 w 276565"/>
                <a:gd name="connsiteY11" fmla="*/ 259364 h 270454"/>
                <a:gd name="connsiteX12" fmla="*/ 115173 w 276565"/>
                <a:gd name="connsiteY12" fmla="*/ 270580 h 270454"/>
                <a:gd name="connsiteX13" fmla="*/ 56993 w 276565"/>
                <a:gd name="connsiteY13" fmla="*/ 253862 h 270454"/>
                <a:gd name="connsiteX14" fmla="*/ 15255 w 276565"/>
                <a:gd name="connsiteY14" fmla="*/ 206246 h 270454"/>
                <a:gd name="connsiteX15" fmla="*/ 78 w 276565"/>
                <a:gd name="connsiteY15" fmla="*/ 134718 h 270454"/>
                <a:gd name="connsiteX16" fmla="*/ 196329 w 276565"/>
                <a:gd name="connsiteY16" fmla="*/ 135353 h 270454"/>
                <a:gd name="connsiteX17" fmla="*/ 179676 w 276565"/>
                <a:gd name="connsiteY17" fmla="*/ 87737 h 270454"/>
                <a:gd name="connsiteX18" fmla="*/ 139203 w 276565"/>
                <a:gd name="connsiteY18" fmla="*/ 70173 h 270454"/>
                <a:gd name="connsiteX19" fmla="*/ 98520 w 276565"/>
                <a:gd name="connsiteY19" fmla="*/ 87525 h 270454"/>
                <a:gd name="connsiteX20" fmla="*/ 81867 w 276565"/>
                <a:gd name="connsiteY20" fmla="*/ 134718 h 270454"/>
                <a:gd name="connsiteX21" fmla="*/ 98520 w 276565"/>
                <a:gd name="connsiteY21" fmla="*/ 182756 h 270454"/>
                <a:gd name="connsiteX22" fmla="*/ 139203 w 276565"/>
                <a:gd name="connsiteY22" fmla="*/ 200321 h 270454"/>
                <a:gd name="connsiteX23" fmla="*/ 179676 w 276565"/>
                <a:gd name="connsiteY23" fmla="*/ 182968 h 270454"/>
                <a:gd name="connsiteX24" fmla="*/ 196329 w 276565"/>
                <a:gd name="connsiteY24" fmla="*/ 135353 h 270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565" h="270454">
                  <a:moveTo>
                    <a:pt x="78" y="134718"/>
                  </a:moveTo>
                  <a:cubicBezTo>
                    <a:pt x="78" y="107788"/>
                    <a:pt x="5137" y="84087"/>
                    <a:pt x="15255" y="63612"/>
                  </a:cubicBezTo>
                  <a:cubicBezTo>
                    <a:pt x="25479" y="43191"/>
                    <a:pt x="39392" y="27530"/>
                    <a:pt x="56993" y="16631"/>
                  </a:cubicBezTo>
                  <a:cubicBezTo>
                    <a:pt x="74542" y="5628"/>
                    <a:pt x="94093" y="125"/>
                    <a:pt x="115595" y="125"/>
                  </a:cubicBezTo>
                  <a:cubicBezTo>
                    <a:pt x="134144" y="125"/>
                    <a:pt x="150376" y="3881"/>
                    <a:pt x="164288" y="11341"/>
                  </a:cubicBezTo>
                  <a:cubicBezTo>
                    <a:pt x="178202" y="18854"/>
                    <a:pt x="188846" y="28695"/>
                    <a:pt x="196329" y="40968"/>
                  </a:cubicBezTo>
                  <a:lnTo>
                    <a:pt x="196329" y="3723"/>
                  </a:lnTo>
                  <a:lnTo>
                    <a:pt x="276644" y="3723"/>
                  </a:lnTo>
                  <a:lnTo>
                    <a:pt x="276644" y="266771"/>
                  </a:lnTo>
                  <a:lnTo>
                    <a:pt x="196329" y="266771"/>
                  </a:lnTo>
                  <a:lnTo>
                    <a:pt x="196329" y="229525"/>
                  </a:lnTo>
                  <a:cubicBezTo>
                    <a:pt x="188583" y="241799"/>
                    <a:pt x="177674" y="251745"/>
                    <a:pt x="163657" y="259364"/>
                  </a:cubicBezTo>
                  <a:cubicBezTo>
                    <a:pt x="149744" y="266824"/>
                    <a:pt x="133565" y="270580"/>
                    <a:pt x="115173" y="270580"/>
                  </a:cubicBezTo>
                  <a:cubicBezTo>
                    <a:pt x="93935" y="270580"/>
                    <a:pt x="74542" y="265025"/>
                    <a:pt x="56993" y="253862"/>
                  </a:cubicBezTo>
                  <a:cubicBezTo>
                    <a:pt x="39392" y="242751"/>
                    <a:pt x="25479" y="226880"/>
                    <a:pt x="15255" y="206246"/>
                  </a:cubicBezTo>
                  <a:cubicBezTo>
                    <a:pt x="5137" y="185666"/>
                    <a:pt x="78" y="161806"/>
                    <a:pt x="78" y="134718"/>
                  </a:cubicBezTo>
                  <a:close/>
                  <a:moveTo>
                    <a:pt x="196329" y="135353"/>
                  </a:moveTo>
                  <a:cubicBezTo>
                    <a:pt x="196329" y="115196"/>
                    <a:pt x="190744" y="99323"/>
                    <a:pt x="179676" y="87737"/>
                  </a:cubicBezTo>
                  <a:cubicBezTo>
                    <a:pt x="168557" y="76046"/>
                    <a:pt x="155066" y="70173"/>
                    <a:pt x="139203" y="70173"/>
                  </a:cubicBezTo>
                  <a:cubicBezTo>
                    <a:pt x="123184" y="70173"/>
                    <a:pt x="109587" y="75993"/>
                    <a:pt x="98520" y="87525"/>
                  </a:cubicBezTo>
                  <a:cubicBezTo>
                    <a:pt x="87401" y="98954"/>
                    <a:pt x="81867" y="114719"/>
                    <a:pt x="81867" y="134718"/>
                  </a:cubicBezTo>
                  <a:cubicBezTo>
                    <a:pt x="81867" y="154928"/>
                    <a:pt x="87401" y="170905"/>
                    <a:pt x="98520" y="182756"/>
                  </a:cubicBezTo>
                  <a:cubicBezTo>
                    <a:pt x="109587" y="194501"/>
                    <a:pt x="123184" y="200321"/>
                    <a:pt x="139203" y="200321"/>
                  </a:cubicBezTo>
                  <a:cubicBezTo>
                    <a:pt x="155066" y="200321"/>
                    <a:pt x="168557" y="194554"/>
                    <a:pt x="179676" y="182968"/>
                  </a:cubicBezTo>
                  <a:cubicBezTo>
                    <a:pt x="190744" y="171276"/>
                    <a:pt x="196329" y="155404"/>
                    <a:pt x="196329" y="135353"/>
                  </a:cubicBezTo>
                  <a:close/>
                </a:path>
              </a:pathLst>
            </a:custGeom>
            <a:solidFill>
              <a:srgbClr val="232E41"/>
            </a:solidFill>
            <a:ln w="13469" cap="flat">
              <a:noFill/>
              <a:prstDash val="solid"/>
              <a:miter/>
            </a:ln>
          </p:spPr>
          <p:txBody>
            <a:bodyPr rtlCol="0" anchor="ctr"/>
            <a:lstStyle/>
            <a:p>
              <a:pPr defTabSz="1097280">
                <a:defRPr/>
              </a:pPr>
              <a:endParaRPr lang="en-US" sz="2160">
                <a:solidFill>
                  <a:srgbClr val="FFFFFF"/>
                </a:solidFill>
                <a:latin typeface="Poppins"/>
              </a:endParaRPr>
            </a:p>
          </p:txBody>
        </p:sp>
        <p:sp>
          <p:nvSpPr>
            <p:cNvPr id="27" name="Freeform 26">
              <a:extLst>
                <a:ext uri="{FF2B5EF4-FFF2-40B4-BE49-F238E27FC236}">
                  <a16:creationId xmlns:a16="http://schemas.microsoft.com/office/drawing/2014/main" id="{498A2EEF-E3B1-A0CB-77D0-4AF5F32F1160}"/>
                </a:ext>
              </a:extLst>
            </p:cNvPr>
            <p:cNvSpPr/>
            <p:nvPr/>
          </p:nvSpPr>
          <p:spPr>
            <a:xfrm>
              <a:off x="9642072" y="4774013"/>
              <a:ext cx="162523" cy="265798"/>
            </a:xfrm>
            <a:custGeom>
              <a:avLst/>
              <a:gdLst>
                <a:gd name="connsiteX0" fmla="*/ 80415 w 162523"/>
                <a:gd name="connsiteY0" fmla="*/ 46682 h 265798"/>
                <a:gd name="connsiteX1" fmla="*/ 115619 w 162523"/>
                <a:gd name="connsiteY1" fmla="*/ 12611 h 265798"/>
                <a:gd name="connsiteX2" fmla="*/ 162626 w 162523"/>
                <a:gd name="connsiteY2" fmla="*/ 125 h 265798"/>
                <a:gd name="connsiteX3" fmla="*/ 162626 w 162523"/>
                <a:gd name="connsiteY3" fmla="*/ 85410 h 265798"/>
                <a:gd name="connsiteX4" fmla="*/ 140492 w 162523"/>
                <a:gd name="connsiteY4" fmla="*/ 85410 h 265798"/>
                <a:gd name="connsiteX5" fmla="*/ 95382 w 162523"/>
                <a:gd name="connsiteY5" fmla="*/ 98530 h 265798"/>
                <a:gd name="connsiteX6" fmla="*/ 80415 w 162523"/>
                <a:gd name="connsiteY6" fmla="*/ 143818 h 265798"/>
                <a:gd name="connsiteX7" fmla="*/ 80415 w 162523"/>
                <a:gd name="connsiteY7" fmla="*/ 265924 h 265798"/>
                <a:gd name="connsiteX8" fmla="*/ 102 w 162523"/>
                <a:gd name="connsiteY8" fmla="*/ 265924 h 265798"/>
                <a:gd name="connsiteX9" fmla="*/ 102 w 162523"/>
                <a:gd name="connsiteY9" fmla="*/ 2876 h 265798"/>
                <a:gd name="connsiteX10" fmla="*/ 80415 w 162523"/>
                <a:gd name="connsiteY10" fmla="*/ 2876 h 265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2523" h="265798">
                  <a:moveTo>
                    <a:pt x="80415" y="46682"/>
                  </a:moveTo>
                  <a:cubicBezTo>
                    <a:pt x="89796" y="32292"/>
                    <a:pt x="101548" y="20971"/>
                    <a:pt x="115619" y="12611"/>
                  </a:cubicBezTo>
                  <a:cubicBezTo>
                    <a:pt x="129636" y="4305"/>
                    <a:pt x="145341" y="125"/>
                    <a:pt x="162626" y="125"/>
                  </a:cubicBezTo>
                  <a:lnTo>
                    <a:pt x="162626" y="85410"/>
                  </a:lnTo>
                  <a:lnTo>
                    <a:pt x="140492" y="85410"/>
                  </a:lnTo>
                  <a:cubicBezTo>
                    <a:pt x="120361" y="85410"/>
                    <a:pt x="105342" y="89801"/>
                    <a:pt x="95382" y="98530"/>
                  </a:cubicBezTo>
                  <a:cubicBezTo>
                    <a:pt x="85369" y="107153"/>
                    <a:pt x="80415" y="122232"/>
                    <a:pt x="80415" y="143818"/>
                  </a:cubicBezTo>
                  <a:lnTo>
                    <a:pt x="80415" y="265924"/>
                  </a:lnTo>
                  <a:lnTo>
                    <a:pt x="102" y="265924"/>
                  </a:lnTo>
                  <a:lnTo>
                    <a:pt x="102" y="2876"/>
                  </a:lnTo>
                  <a:lnTo>
                    <a:pt x="80415" y="2876"/>
                  </a:lnTo>
                  <a:close/>
                </a:path>
              </a:pathLst>
            </a:custGeom>
            <a:solidFill>
              <a:srgbClr val="232E41"/>
            </a:solidFill>
            <a:ln w="13469" cap="flat">
              <a:noFill/>
              <a:prstDash val="solid"/>
              <a:miter/>
            </a:ln>
          </p:spPr>
          <p:txBody>
            <a:bodyPr rtlCol="0" anchor="ctr"/>
            <a:lstStyle/>
            <a:p>
              <a:pPr defTabSz="1097280">
                <a:defRPr/>
              </a:pPr>
              <a:endParaRPr lang="en-US" sz="2160">
                <a:solidFill>
                  <a:srgbClr val="FFFFFF"/>
                </a:solidFill>
                <a:latin typeface="Poppins"/>
              </a:endParaRPr>
            </a:p>
          </p:txBody>
        </p:sp>
        <p:sp>
          <p:nvSpPr>
            <p:cNvPr id="28" name="Freeform 27">
              <a:extLst>
                <a:ext uri="{FF2B5EF4-FFF2-40B4-BE49-F238E27FC236}">
                  <a16:creationId xmlns:a16="http://schemas.microsoft.com/office/drawing/2014/main" id="{A55B7FED-4A11-EC8B-E282-ABBB2D32748E}"/>
                </a:ext>
              </a:extLst>
            </p:cNvPr>
            <p:cNvSpPr/>
            <p:nvPr/>
          </p:nvSpPr>
          <p:spPr>
            <a:xfrm>
              <a:off x="9835351" y="4662275"/>
              <a:ext cx="95490" cy="377536"/>
            </a:xfrm>
            <a:custGeom>
              <a:avLst/>
              <a:gdLst>
                <a:gd name="connsiteX0" fmla="*/ 48178 w 95490"/>
                <a:gd name="connsiteY0" fmla="*/ 87314 h 377536"/>
                <a:gd name="connsiteX1" fmla="*/ 13397 w 95490"/>
                <a:gd name="connsiteY1" fmla="*/ 74828 h 377536"/>
                <a:gd name="connsiteX2" fmla="*/ 117 w 95490"/>
                <a:gd name="connsiteY2" fmla="*/ 43932 h 377536"/>
                <a:gd name="connsiteX3" fmla="*/ 13397 w 95490"/>
                <a:gd name="connsiteY3" fmla="*/ 12611 h 377536"/>
                <a:gd name="connsiteX4" fmla="*/ 48178 w 95490"/>
                <a:gd name="connsiteY4" fmla="*/ 125 h 377536"/>
                <a:gd name="connsiteX5" fmla="*/ 82117 w 95490"/>
                <a:gd name="connsiteY5" fmla="*/ 12611 h 377536"/>
                <a:gd name="connsiteX6" fmla="*/ 95608 w 95490"/>
                <a:gd name="connsiteY6" fmla="*/ 43932 h 377536"/>
                <a:gd name="connsiteX7" fmla="*/ 82117 w 95490"/>
                <a:gd name="connsiteY7" fmla="*/ 74828 h 377536"/>
                <a:gd name="connsiteX8" fmla="*/ 48178 w 95490"/>
                <a:gd name="connsiteY8" fmla="*/ 87314 h 377536"/>
                <a:gd name="connsiteX9" fmla="*/ 88019 w 95490"/>
                <a:gd name="connsiteY9" fmla="*/ 114613 h 377536"/>
                <a:gd name="connsiteX10" fmla="*/ 88019 w 95490"/>
                <a:gd name="connsiteY10" fmla="*/ 377661 h 377536"/>
                <a:gd name="connsiteX11" fmla="*/ 7705 w 95490"/>
                <a:gd name="connsiteY11" fmla="*/ 377661 h 377536"/>
                <a:gd name="connsiteX12" fmla="*/ 7705 w 95490"/>
                <a:gd name="connsiteY12" fmla="*/ 114613 h 377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5490" h="377536">
                  <a:moveTo>
                    <a:pt x="48178" y="87314"/>
                  </a:moveTo>
                  <a:cubicBezTo>
                    <a:pt x="33949" y="87314"/>
                    <a:pt x="22356" y="83187"/>
                    <a:pt x="13397" y="74828"/>
                  </a:cubicBezTo>
                  <a:cubicBezTo>
                    <a:pt x="4543" y="66522"/>
                    <a:pt x="117" y="56205"/>
                    <a:pt x="117" y="43932"/>
                  </a:cubicBezTo>
                  <a:cubicBezTo>
                    <a:pt x="117" y="31393"/>
                    <a:pt x="4543" y="20971"/>
                    <a:pt x="13397" y="12611"/>
                  </a:cubicBezTo>
                  <a:cubicBezTo>
                    <a:pt x="22356" y="4305"/>
                    <a:pt x="33949" y="125"/>
                    <a:pt x="48178" y="125"/>
                  </a:cubicBezTo>
                  <a:cubicBezTo>
                    <a:pt x="61933" y="125"/>
                    <a:pt x="73263" y="4305"/>
                    <a:pt x="82117" y="12611"/>
                  </a:cubicBezTo>
                  <a:cubicBezTo>
                    <a:pt x="91075" y="20971"/>
                    <a:pt x="95608" y="31393"/>
                    <a:pt x="95608" y="43932"/>
                  </a:cubicBezTo>
                  <a:cubicBezTo>
                    <a:pt x="95608" y="56205"/>
                    <a:pt x="91075" y="66522"/>
                    <a:pt x="82117" y="74828"/>
                  </a:cubicBezTo>
                  <a:cubicBezTo>
                    <a:pt x="73263" y="83187"/>
                    <a:pt x="61933" y="87314"/>
                    <a:pt x="48178" y="87314"/>
                  </a:cubicBezTo>
                  <a:close/>
                  <a:moveTo>
                    <a:pt x="88019" y="114613"/>
                  </a:moveTo>
                  <a:lnTo>
                    <a:pt x="88019" y="377661"/>
                  </a:lnTo>
                  <a:lnTo>
                    <a:pt x="7705" y="377661"/>
                  </a:lnTo>
                  <a:lnTo>
                    <a:pt x="7705" y="114613"/>
                  </a:lnTo>
                  <a:close/>
                </a:path>
              </a:pathLst>
            </a:custGeom>
            <a:solidFill>
              <a:srgbClr val="232E41"/>
            </a:solidFill>
            <a:ln w="13469" cap="flat">
              <a:noFill/>
              <a:prstDash val="solid"/>
              <a:miter/>
            </a:ln>
          </p:spPr>
          <p:txBody>
            <a:bodyPr rtlCol="0" anchor="ctr"/>
            <a:lstStyle/>
            <a:p>
              <a:pPr defTabSz="1097280">
                <a:defRPr/>
              </a:pPr>
              <a:endParaRPr lang="en-US" sz="2160">
                <a:solidFill>
                  <a:srgbClr val="FFFFFF"/>
                </a:solidFill>
                <a:latin typeface="Poppins"/>
              </a:endParaRPr>
            </a:p>
          </p:txBody>
        </p:sp>
        <p:sp>
          <p:nvSpPr>
            <p:cNvPr id="29" name="Freeform 28">
              <a:extLst>
                <a:ext uri="{FF2B5EF4-FFF2-40B4-BE49-F238E27FC236}">
                  <a16:creationId xmlns:a16="http://schemas.microsoft.com/office/drawing/2014/main" id="{477846A9-F4FE-1533-4EC0-88EB30BF439D}"/>
                </a:ext>
              </a:extLst>
            </p:cNvPr>
            <p:cNvSpPr/>
            <p:nvPr/>
          </p:nvSpPr>
          <p:spPr>
            <a:xfrm>
              <a:off x="9981397" y="4774013"/>
              <a:ext cx="260545" cy="265798"/>
            </a:xfrm>
            <a:custGeom>
              <a:avLst/>
              <a:gdLst>
                <a:gd name="connsiteX0" fmla="*/ 159700 w 260545"/>
                <a:gd name="connsiteY0" fmla="*/ 125 h 265798"/>
                <a:gd name="connsiteX1" fmla="*/ 233268 w 260545"/>
                <a:gd name="connsiteY1" fmla="*/ 30176 h 265798"/>
                <a:gd name="connsiteX2" fmla="*/ 260672 w 260545"/>
                <a:gd name="connsiteY2" fmla="*/ 112285 h 265798"/>
                <a:gd name="connsiteX3" fmla="*/ 260672 w 260545"/>
                <a:gd name="connsiteY3" fmla="*/ 265924 h 265798"/>
                <a:gd name="connsiteX4" fmla="*/ 180780 w 260545"/>
                <a:gd name="connsiteY4" fmla="*/ 265924 h 265798"/>
                <a:gd name="connsiteX5" fmla="*/ 180780 w 260545"/>
                <a:gd name="connsiteY5" fmla="*/ 123078 h 265798"/>
                <a:gd name="connsiteX6" fmla="*/ 167077 w 260545"/>
                <a:gd name="connsiteY6" fmla="*/ 82235 h 265798"/>
                <a:gd name="connsiteX7" fmla="*/ 130610 w 260545"/>
                <a:gd name="connsiteY7" fmla="*/ 67422 h 265798"/>
                <a:gd name="connsiteX8" fmla="*/ 93931 w 260545"/>
                <a:gd name="connsiteY8" fmla="*/ 82235 h 265798"/>
                <a:gd name="connsiteX9" fmla="*/ 80440 w 260545"/>
                <a:gd name="connsiteY9" fmla="*/ 123078 h 265798"/>
                <a:gd name="connsiteX10" fmla="*/ 80440 w 260545"/>
                <a:gd name="connsiteY10" fmla="*/ 265924 h 265798"/>
                <a:gd name="connsiteX11" fmla="*/ 127 w 260545"/>
                <a:gd name="connsiteY11" fmla="*/ 265924 h 265798"/>
                <a:gd name="connsiteX12" fmla="*/ 127 w 260545"/>
                <a:gd name="connsiteY12" fmla="*/ 2876 h 265798"/>
                <a:gd name="connsiteX13" fmla="*/ 80440 w 260545"/>
                <a:gd name="connsiteY13" fmla="*/ 2876 h 265798"/>
                <a:gd name="connsiteX14" fmla="*/ 80440 w 260545"/>
                <a:gd name="connsiteY14" fmla="*/ 37794 h 265798"/>
                <a:gd name="connsiteX15" fmla="*/ 113325 w 260545"/>
                <a:gd name="connsiteY15" fmla="*/ 10283 h 265798"/>
                <a:gd name="connsiteX16" fmla="*/ 159700 w 260545"/>
                <a:gd name="connsiteY16" fmla="*/ 125 h 265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545" h="265798">
                  <a:moveTo>
                    <a:pt x="159700" y="125"/>
                  </a:moveTo>
                  <a:cubicBezTo>
                    <a:pt x="190476" y="125"/>
                    <a:pt x="214981" y="10178"/>
                    <a:pt x="233268" y="30176"/>
                  </a:cubicBezTo>
                  <a:cubicBezTo>
                    <a:pt x="251502" y="50068"/>
                    <a:pt x="260672" y="77473"/>
                    <a:pt x="260672" y="112285"/>
                  </a:cubicBezTo>
                  <a:lnTo>
                    <a:pt x="260672" y="265924"/>
                  </a:lnTo>
                  <a:lnTo>
                    <a:pt x="180780" y="265924"/>
                  </a:lnTo>
                  <a:lnTo>
                    <a:pt x="180780" y="123078"/>
                  </a:lnTo>
                  <a:cubicBezTo>
                    <a:pt x="180780" y="105620"/>
                    <a:pt x="176194" y="91969"/>
                    <a:pt x="167077" y="82235"/>
                  </a:cubicBezTo>
                  <a:cubicBezTo>
                    <a:pt x="158066" y="72394"/>
                    <a:pt x="145892" y="67422"/>
                    <a:pt x="130610" y="67422"/>
                  </a:cubicBezTo>
                  <a:cubicBezTo>
                    <a:pt x="115274" y="67422"/>
                    <a:pt x="103048" y="72394"/>
                    <a:pt x="93931" y="82235"/>
                  </a:cubicBezTo>
                  <a:cubicBezTo>
                    <a:pt x="84920" y="91969"/>
                    <a:pt x="80440" y="105620"/>
                    <a:pt x="80440" y="123078"/>
                  </a:cubicBezTo>
                  <a:lnTo>
                    <a:pt x="80440" y="265924"/>
                  </a:lnTo>
                  <a:lnTo>
                    <a:pt x="127" y="265924"/>
                  </a:lnTo>
                  <a:lnTo>
                    <a:pt x="127" y="2876"/>
                  </a:lnTo>
                  <a:lnTo>
                    <a:pt x="80440" y="2876"/>
                  </a:lnTo>
                  <a:lnTo>
                    <a:pt x="80440" y="37794"/>
                  </a:lnTo>
                  <a:cubicBezTo>
                    <a:pt x="88556" y="26261"/>
                    <a:pt x="99517" y="17055"/>
                    <a:pt x="113325" y="10283"/>
                  </a:cubicBezTo>
                  <a:cubicBezTo>
                    <a:pt x="127079" y="3511"/>
                    <a:pt x="142519" y="125"/>
                    <a:pt x="159700" y="125"/>
                  </a:cubicBezTo>
                  <a:close/>
                </a:path>
              </a:pathLst>
            </a:custGeom>
            <a:solidFill>
              <a:srgbClr val="232E41"/>
            </a:solidFill>
            <a:ln w="13469" cap="flat">
              <a:noFill/>
              <a:prstDash val="solid"/>
              <a:miter/>
            </a:ln>
          </p:spPr>
          <p:txBody>
            <a:bodyPr rtlCol="0" anchor="ctr"/>
            <a:lstStyle/>
            <a:p>
              <a:pPr defTabSz="1097280">
                <a:defRPr/>
              </a:pPr>
              <a:endParaRPr lang="en-US" sz="2160">
                <a:solidFill>
                  <a:srgbClr val="FFFFFF"/>
                </a:solidFill>
                <a:latin typeface="Poppins"/>
              </a:endParaRPr>
            </a:p>
          </p:txBody>
        </p:sp>
        <p:sp>
          <p:nvSpPr>
            <p:cNvPr id="30" name="Freeform 29">
              <a:extLst>
                <a:ext uri="{FF2B5EF4-FFF2-40B4-BE49-F238E27FC236}">
                  <a16:creationId xmlns:a16="http://schemas.microsoft.com/office/drawing/2014/main" id="{8238CB9D-36DF-8BE9-F87B-D51AE8F9A2AB}"/>
                </a:ext>
              </a:extLst>
            </p:cNvPr>
            <p:cNvSpPr/>
            <p:nvPr/>
          </p:nvSpPr>
          <p:spPr>
            <a:xfrm>
              <a:off x="10281700" y="4773166"/>
              <a:ext cx="276565" cy="396158"/>
            </a:xfrm>
            <a:custGeom>
              <a:avLst/>
              <a:gdLst>
                <a:gd name="connsiteX0" fmla="*/ 115667 w 276565"/>
                <a:gd name="connsiteY0" fmla="*/ 125 h 396158"/>
                <a:gd name="connsiteX1" fmla="*/ 164361 w 276565"/>
                <a:gd name="connsiteY1" fmla="*/ 11341 h 396158"/>
                <a:gd name="connsiteX2" fmla="*/ 196402 w 276565"/>
                <a:gd name="connsiteY2" fmla="*/ 40968 h 396158"/>
                <a:gd name="connsiteX3" fmla="*/ 196402 w 276565"/>
                <a:gd name="connsiteY3" fmla="*/ 3723 h 396158"/>
                <a:gd name="connsiteX4" fmla="*/ 276716 w 276565"/>
                <a:gd name="connsiteY4" fmla="*/ 3723 h 396158"/>
                <a:gd name="connsiteX5" fmla="*/ 276716 w 276565"/>
                <a:gd name="connsiteY5" fmla="*/ 266347 h 396158"/>
                <a:gd name="connsiteX6" fmla="*/ 262381 w 276565"/>
                <a:gd name="connsiteY6" fmla="*/ 331951 h 396158"/>
                <a:gd name="connsiteX7" fmla="*/ 218747 w 276565"/>
                <a:gd name="connsiteY7" fmla="*/ 378931 h 396158"/>
                <a:gd name="connsiteX8" fmla="*/ 145810 w 276565"/>
                <a:gd name="connsiteY8" fmla="*/ 396284 h 396158"/>
                <a:gd name="connsiteX9" fmla="*/ 51374 w 276565"/>
                <a:gd name="connsiteY9" fmla="*/ 368773 h 396158"/>
                <a:gd name="connsiteX10" fmla="*/ 10058 w 276565"/>
                <a:gd name="connsiteY10" fmla="*/ 294070 h 396158"/>
                <a:gd name="connsiteX11" fmla="*/ 89317 w 276565"/>
                <a:gd name="connsiteY11" fmla="*/ 294070 h 396158"/>
                <a:gd name="connsiteX12" fmla="*/ 107235 w 276565"/>
                <a:gd name="connsiteY12" fmla="*/ 317772 h 396158"/>
                <a:gd name="connsiteX13" fmla="*/ 142017 w 276565"/>
                <a:gd name="connsiteY13" fmla="*/ 326660 h 396158"/>
                <a:gd name="connsiteX14" fmla="*/ 181647 w 276565"/>
                <a:gd name="connsiteY14" fmla="*/ 312270 h 396158"/>
                <a:gd name="connsiteX15" fmla="*/ 196402 w 276565"/>
                <a:gd name="connsiteY15" fmla="*/ 266347 h 396158"/>
                <a:gd name="connsiteX16" fmla="*/ 196402 w 276565"/>
                <a:gd name="connsiteY16" fmla="*/ 229102 h 396158"/>
                <a:gd name="connsiteX17" fmla="*/ 164150 w 276565"/>
                <a:gd name="connsiteY17" fmla="*/ 259152 h 396158"/>
                <a:gd name="connsiteX18" fmla="*/ 115667 w 276565"/>
                <a:gd name="connsiteY18" fmla="*/ 270580 h 396158"/>
                <a:gd name="connsiteX19" fmla="*/ 57065 w 276565"/>
                <a:gd name="connsiteY19" fmla="*/ 253862 h 396158"/>
                <a:gd name="connsiteX20" fmla="*/ 15328 w 276565"/>
                <a:gd name="connsiteY20" fmla="*/ 206246 h 396158"/>
                <a:gd name="connsiteX21" fmla="*/ 150 w 276565"/>
                <a:gd name="connsiteY21" fmla="*/ 134718 h 396158"/>
                <a:gd name="connsiteX22" fmla="*/ 15328 w 276565"/>
                <a:gd name="connsiteY22" fmla="*/ 63612 h 396158"/>
                <a:gd name="connsiteX23" fmla="*/ 57065 w 276565"/>
                <a:gd name="connsiteY23" fmla="*/ 16631 h 396158"/>
                <a:gd name="connsiteX24" fmla="*/ 115667 w 276565"/>
                <a:gd name="connsiteY24" fmla="*/ 125 h 396158"/>
                <a:gd name="connsiteX25" fmla="*/ 196402 w 276565"/>
                <a:gd name="connsiteY25" fmla="*/ 135353 h 396158"/>
                <a:gd name="connsiteX26" fmla="*/ 179748 w 276565"/>
                <a:gd name="connsiteY26" fmla="*/ 87737 h 396158"/>
                <a:gd name="connsiteX27" fmla="*/ 139275 w 276565"/>
                <a:gd name="connsiteY27" fmla="*/ 70173 h 396158"/>
                <a:gd name="connsiteX28" fmla="*/ 98592 w 276565"/>
                <a:gd name="connsiteY28" fmla="*/ 87525 h 396158"/>
                <a:gd name="connsiteX29" fmla="*/ 81939 w 276565"/>
                <a:gd name="connsiteY29" fmla="*/ 134718 h 396158"/>
                <a:gd name="connsiteX30" fmla="*/ 98592 w 276565"/>
                <a:gd name="connsiteY30" fmla="*/ 182756 h 396158"/>
                <a:gd name="connsiteX31" fmla="*/ 139275 w 276565"/>
                <a:gd name="connsiteY31" fmla="*/ 200321 h 396158"/>
                <a:gd name="connsiteX32" fmla="*/ 179748 w 276565"/>
                <a:gd name="connsiteY32" fmla="*/ 182968 h 396158"/>
                <a:gd name="connsiteX33" fmla="*/ 196402 w 276565"/>
                <a:gd name="connsiteY33" fmla="*/ 135353 h 396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76565" h="396158">
                  <a:moveTo>
                    <a:pt x="115667" y="125"/>
                  </a:moveTo>
                  <a:cubicBezTo>
                    <a:pt x="134216" y="125"/>
                    <a:pt x="150449" y="3881"/>
                    <a:pt x="164361" y="11341"/>
                  </a:cubicBezTo>
                  <a:cubicBezTo>
                    <a:pt x="178274" y="18854"/>
                    <a:pt x="188918" y="28695"/>
                    <a:pt x="196402" y="40968"/>
                  </a:cubicBezTo>
                  <a:lnTo>
                    <a:pt x="196402" y="3723"/>
                  </a:lnTo>
                  <a:lnTo>
                    <a:pt x="276716" y="3723"/>
                  </a:lnTo>
                  <a:lnTo>
                    <a:pt x="276716" y="266347"/>
                  </a:lnTo>
                  <a:cubicBezTo>
                    <a:pt x="276716" y="290473"/>
                    <a:pt x="271920" y="312323"/>
                    <a:pt x="262381" y="331951"/>
                  </a:cubicBezTo>
                  <a:cubicBezTo>
                    <a:pt x="252790" y="351685"/>
                    <a:pt x="238245" y="367345"/>
                    <a:pt x="218747" y="378931"/>
                  </a:cubicBezTo>
                  <a:cubicBezTo>
                    <a:pt x="199196" y="390465"/>
                    <a:pt x="174901" y="396284"/>
                    <a:pt x="145810" y="396284"/>
                  </a:cubicBezTo>
                  <a:cubicBezTo>
                    <a:pt x="107024" y="396284"/>
                    <a:pt x="75510" y="387079"/>
                    <a:pt x="51374" y="368773"/>
                  </a:cubicBezTo>
                  <a:cubicBezTo>
                    <a:pt x="27343" y="350415"/>
                    <a:pt x="13536" y="325496"/>
                    <a:pt x="10058" y="294070"/>
                  </a:cubicBezTo>
                  <a:lnTo>
                    <a:pt x="89317" y="294070"/>
                  </a:lnTo>
                  <a:cubicBezTo>
                    <a:pt x="91847" y="304069"/>
                    <a:pt x="97802" y="311952"/>
                    <a:pt x="107235" y="317772"/>
                  </a:cubicBezTo>
                  <a:cubicBezTo>
                    <a:pt x="116615" y="323697"/>
                    <a:pt x="128209" y="326660"/>
                    <a:pt x="142017" y="326660"/>
                  </a:cubicBezTo>
                  <a:cubicBezTo>
                    <a:pt x="158563" y="326660"/>
                    <a:pt x="171791" y="321846"/>
                    <a:pt x="181647" y="312270"/>
                  </a:cubicBezTo>
                  <a:cubicBezTo>
                    <a:pt x="191448" y="302641"/>
                    <a:pt x="196402" y="287351"/>
                    <a:pt x="196402" y="266347"/>
                  </a:cubicBezTo>
                  <a:lnTo>
                    <a:pt x="196402" y="229102"/>
                  </a:lnTo>
                  <a:cubicBezTo>
                    <a:pt x="188655" y="241376"/>
                    <a:pt x="177904" y="251428"/>
                    <a:pt x="164150" y="259152"/>
                  </a:cubicBezTo>
                  <a:cubicBezTo>
                    <a:pt x="150343" y="266771"/>
                    <a:pt x="134216" y="270580"/>
                    <a:pt x="115667" y="270580"/>
                  </a:cubicBezTo>
                  <a:cubicBezTo>
                    <a:pt x="94166" y="270580"/>
                    <a:pt x="74614" y="265025"/>
                    <a:pt x="57065" y="253862"/>
                  </a:cubicBezTo>
                  <a:cubicBezTo>
                    <a:pt x="39464" y="242751"/>
                    <a:pt x="25551" y="226880"/>
                    <a:pt x="15328" y="206246"/>
                  </a:cubicBezTo>
                  <a:cubicBezTo>
                    <a:pt x="5209" y="185666"/>
                    <a:pt x="150" y="161806"/>
                    <a:pt x="150" y="134718"/>
                  </a:cubicBezTo>
                  <a:cubicBezTo>
                    <a:pt x="150" y="107788"/>
                    <a:pt x="5209" y="84087"/>
                    <a:pt x="15328" y="63612"/>
                  </a:cubicBezTo>
                  <a:cubicBezTo>
                    <a:pt x="25551" y="43191"/>
                    <a:pt x="39464" y="27530"/>
                    <a:pt x="57065" y="16631"/>
                  </a:cubicBezTo>
                  <a:cubicBezTo>
                    <a:pt x="74614" y="5628"/>
                    <a:pt x="94166" y="125"/>
                    <a:pt x="115667" y="125"/>
                  </a:cubicBezTo>
                  <a:close/>
                  <a:moveTo>
                    <a:pt x="196402" y="135353"/>
                  </a:moveTo>
                  <a:cubicBezTo>
                    <a:pt x="196402" y="115196"/>
                    <a:pt x="190816" y="99323"/>
                    <a:pt x="179748" y="87737"/>
                  </a:cubicBezTo>
                  <a:cubicBezTo>
                    <a:pt x="168629" y="76046"/>
                    <a:pt x="155138" y="70173"/>
                    <a:pt x="139275" y="70173"/>
                  </a:cubicBezTo>
                  <a:cubicBezTo>
                    <a:pt x="123256" y="70173"/>
                    <a:pt x="109659" y="75993"/>
                    <a:pt x="98592" y="87525"/>
                  </a:cubicBezTo>
                  <a:cubicBezTo>
                    <a:pt x="87473" y="98954"/>
                    <a:pt x="81939" y="114719"/>
                    <a:pt x="81939" y="134718"/>
                  </a:cubicBezTo>
                  <a:cubicBezTo>
                    <a:pt x="81939" y="154928"/>
                    <a:pt x="87473" y="170905"/>
                    <a:pt x="98592" y="182756"/>
                  </a:cubicBezTo>
                  <a:cubicBezTo>
                    <a:pt x="109659" y="194501"/>
                    <a:pt x="123256" y="200321"/>
                    <a:pt x="139275" y="200321"/>
                  </a:cubicBezTo>
                  <a:cubicBezTo>
                    <a:pt x="155138" y="200321"/>
                    <a:pt x="168629" y="194554"/>
                    <a:pt x="179748" y="182968"/>
                  </a:cubicBezTo>
                  <a:cubicBezTo>
                    <a:pt x="190816" y="171276"/>
                    <a:pt x="196402" y="155404"/>
                    <a:pt x="196402" y="135353"/>
                  </a:cubicBezTo>
                  <a:close/>
                </a:path>
              </a:pathLst>
            </a:custGeom>
            <a:solidFill>
              <a:srgbClr val="232E41"/>
            </a:solidFill>
            <a:ln w="13469" cap="flat">
              <a:noFill/>
              <a:prstDash val="solid"/>
              <a:miter/>
            </a:ln>
          </p:spPr>
          <p:txBody>
            <a:bodyPr rtlCol="0" anchor="ctr"/>
            <a:lstStyle/>
            <a:p>
              <a:pPr defTabSz="1097280">
                <a:defRPr/>
              </a:pPr>
              <a:endParaRPr lang="en-US" sz="2160">
                <a:solidFill>
                  <a:srgbClr val="FFFFFF"/>
                </a:solidFill>
                <a:latin typeface="Poppins"/>
              </a:endParaRPr>
            </a:p>
          </p:txBody>
        </p:sp>
        <p:sp>
          <p:nvSpPr>
            <p:cNvPr id="31" name="Freeform 30">
              <a:extLst>
                <a:ext uri="{FF2B5EF4-FFF2-40B4-BE49-F238E27FC236}">
                  <a16:creationId xmlns:a16="http://schemas.microsoft.com/office/drawing/2014/main" id="{A2D6FE9F-BCA8-5CF5-BC84-5E1F32379AA0}"/>
                </a:ext>
              </a:extLst>
            </p:cNvPr>
            <p:cNvSpPr/>
            <p:nvPr/>
          </p:nvSpPr>
          <p:spPr>
            <a:xfrm>
              <a:off x="10606075" y="4956009"/>
              <a:ext cx="95280" cy="87612"/>
            </a:xfrm>
            <a:custGeom>
              <a:avLst/>
              <a:gdLst>
                <a:gd name="connsiteX0" fmla="*/ 48025 w 95280"/>
                <a:gd name="connsiteY0" fmla="*/ 87737 h 87612"/>
                <a:gd name="connsiteX1" fmla="*/ 13454 w 95280"/>
                <a:gd name="connsiteY1" fmla="*/ 75252 h 87612"/>
                <a:gd name="connsiteX2" fmla="*/ 174 w 95280"/>
                <a:gd name="connsiteY2" fmla="*/ 44354 h 87612"/>
                <a:gd name="connsiteX3" fmla="*/ 13454 w 95280"/>
                <a:gd name="connsiteY3" fmla="*/ 12823 h 87612"/>
                <a:gd name="connsiteX4" fmla="*/ 48025 w 95280"/>
                <a:gd name="connsiteY4" fmla="*/ 125 h 87612"/>
                <a:gd name="connsiteX5" fmla="*/ 81963 w 95280"/>
                <a:gd name="connsiteY5" fmla="*/ 12823 h 87612"/>
                <a:gd name="connsiteX6" fmla="*/ 95454 w 95280"/>
                <a:gd name="connsiteY6" fmla="*/ 44354 h 87612"/>
                <a:gd name="connsiteX7" fmla="*/ 81963 w 95280"/>
                <a:gd name="connsiteY7" fmla="*/ 75252 h 87612"/>
                <a:gd name="connsiteX8" fmla="*/ 48025 w 95280"/>
                <a:gd name="connsiteY8" fmla="*/ 87737 h 87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80" h="87612">
                  <a:moveTo>
                    <a:pt x="48025" y="87737"/>
                  </a:moveTo>
                  <a:cubicBezTo>
                    <a:pt x="33954" y="87737"/>
                    <a:pt x="22413" y="83611"/>
                    <a:pt x="13454" y="75252"/>
                  </a:cubicBezTo>
                  <a:cubicBezTo>
                    <a:pt x="4601" y="66945"/>
                    <a:pt x="174" y="56629"/>
                    <a:pt x="174" y="44354"/>
                  </a:cubicBezTo>
                  <a:cubicBezTo>
                    <a:pt x="174" y="31816"/>
                    <a:pt x="4601" y="21288"/>
                    <a:pt x="13454" y="12823"/>
                  </a:cubicBezTo>
                  <a:cubicBezTo>
                    <a:pt x="22413" y="4358"/>
                    <a:pt x="33954" y="125"/>
                    <a:pt x="48025" y="125"/>
                  </a:cubicBezTo>
                  <a:cubicBezTo>
                    <a:pt x="61779" y="125"/>
                    <a:pt x="73110" y="4358"/>
                    <a:pt x="81963" y="12823"/>
                  </a:cubicBezTo>
                  <a:cubicBezTo>
                    <a:pt x="90922" y="21288"/>
                    <a:pt x="95454" y="31816"/>
                    <a:pt x="95454" y="44354"/>
                  </a:cubicBezTo>
                  <a:cubicBezTo>
                    <a:pt x="95454" y="56629"/>
                    <a:pt x="90922" y="66945"/>
                    <a:pt x="81963" y="75252"/>
                  </a:cubicBezTo>
                  <a:cubicBezTo>
                    <a:pt x="73110" y="83611"/>
                    <a:pt x="61779" y="87737"/>
                    <a:pt x="48025" y="87737"/>
                  </a:cubicBezTo>
                  <a:close/>
                </a:path>
              </a:pathLst>
            </a:custGeom>
            <a:solidFill>
              <a:srgbClr val="232E41"/>
            </a:solidFill>
            <a:ln w="13469" cap="flat">
              <a:noFill/>
              <a:prstDash val="solid"/>
              <a:miter/>
            </a:ln>
          </p:spPr>
          <p:txBody>
            <a:bodyPr rtlCol="0" anchor="ctr"/>
            <a:lstStyle/>
            <a:p>
              <a:pPr defTabSz="1097280">
                <a:defRPr/>
              </a:pPr>
              <a:endParaRPr lang="en-US" sz="2160">
                <a:solidFill>
                  <a:srgbClr val="FFFFFF"/>
                </a:solidFill>
                <a:latin typeface="Poppins"/>
              </a:endParaRPr>
            </a:p>
          </p:txBody>
        </p:sp>
        <p:grpSp>
          <p:nvGrpSpPr>
            <p:cNvPr id="32" name="Graphic 11">
              <a:extLst>
                <a:ext uri="{FF2B5EF4-FFF2-40B4-BE49-F238E27FC236}">
                  <a16:creationId xmlns:a16="http://schemas.microsoft.com/office/drawing/2014/main" id="{2EC0F7A3-4DCA-DB3B-1DCD-9811DFF3E475}"/>
                </a:ext>
              </a:extLst>
            </p:cNvPr>
            <p:cNvGrpSpPr/>
            <p:nvPr/>
          </p:nvGrpSpPr>
          <p:grpSpPr>
            <a:xfrm>
              <a:off x="8250016" y="3343209"/>
              <a:ext cx="3427816" cy="2300349"/>
              <a:chOff x="8250016" y="3343209"/>
              <a:chExt cx="3427816" cy="2300349"/>
            </a:xfrm>
          </p:grpSpPr>
          <p:sp>
            <p:nvSpPr>
              <p:cNvPr id="33" name="Freeform 32">
                <a:extLst>
                  <a:ext uri="{FF2B5EF4-FFF2-40B4-BE49-F238E27FC236}">
                    <a16:creationId xmlns:a16="http://schemas.microsoft.com/office/drawing/2014/main" id="{00F11F4F-F6FF-1B90-0109-0FE82615DB3B}"/>
                  </a:ext>
                </a:extLst>
              </p:cNvPr>
              <p:cNvSpPr/>
              <p:nvPr/>
            </p:nvSpPr>
            <p:spPr>
              <a:xfrm>
                <a:off x="8250016" y="3343209"/>
                <a:ext cx="3427816" cy="2300349"/>
              </a:xfrm>
              <a:custGeom>
                <a:avLst/>
                <a:gdLst>
                  <a:gd name="connsiteX0" fmla="*/ 3290060 w 3427816"/>
                  <a:gd name="connsiteY0" fmla="*/ 2300349 h 2300349"/>
                  <a:gd name="connsiteX1" fmla="*/ 137755 w 3427816"/>
                  <a:gd name="connsiteY1" fmla="*/ 2300349 h 2300349"/>
                  <a:gd name="connsiteX2" fmla="*/ 0 w 3427816"/>
                  <a:gd name="connsiteY2" fmla="*/ 2162053 h 2300349"/>
                  <a:gd name="connsiteX3" fmla="*/ 0 w 3427816"/>
                  <a:gd name="connsiteY3" fmla="*/ 138295 h 2300349"/>
                  <a:gd name="connsiteX4" fmla="*/ 137755 w 3427816"/>
                  <a:gd name="connsiteY4" fmla="*/ 0 h 2300349"/>
                  <a:gd name="connsiteX5" fmla="*/ 3290060 w 3427816"/>
                  <a:gd name="connsiteY5" fmla="*/ 0 h 2300349"/>
                  <a:gd name="connsiteX6" fmla="*/ 3427816 w 3427816"/>
                  <a:gd name="connsiteY6" fmla="*/ 138295 h 2300349"/>
                  <a:gd name="connsiteX7" fmla="*/ 3427816 w 3427816"/>
                  <a:gd name="connsiteY7" fmla="*/ 2162053 h 2300349"/>
                  <a:gd name="connsiteX8" fmla="*/ 3290060 w 3427816"/>
                  <a:gd name="connsiteY8" fmla="*/ 2300349 h 2300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27816" h="2300349">
                    <a:moveTo>
                      <a:pt x="3290060" y="2300349"/>
                    </a:moveTo>
                    <a:lnTo>
                      <a:pt x="137755" y="2300349"/>
                    </a:lnTo>
                    <a:cubicBezTo>
                      <a:pt x="61658" y="2300349"/>
                      <a:pt x="0" y="2238440"/>
                      <a:pt x="0" y="2162053"/>
                    </a:cubicBezTo>
                    <a:lnTo>
                      <a:pt x="0" y="138295"/>
                    </a:lnTo>
                    <a:cubicBezTo>
                      <a:pt x="0" y="61900"/>
                      <a:pt x="61658" y="0"/>
                      <a:pt x="137755" y="0"/>
                    </a:cubicBezTo>
                    <a:lnTo>
                      <a:pt x="3290060" y="0"/>
                    </a:lnTo>
                    <a:cubicBezTo>
                      <a:pt x="3366108" y="0"/>
                      <a:pt x="3427816" y="61900"/>
                      <a:pt x="3427816" y="138295"/>
                    </a:cubicBezTo>
                    <a:lnTo>
                      <a:pt x="3427816" y="2162053"/>
                    </a:lnTo>
                    <a:cubicBezTo>
                      <a:pt x="3427816" y="2238440"/>
                      <a:pt x="3366108" y="2300349"/>
                      <a:pt x="3290060" y="2300349"/>
                    </a:cubicBezTo>
                  </a:path>
                </a:pathLst>
              </a:custGeom>
              <a:solidFill>
                <a:srgbClr val="1C2230"/>
              </a:solidFill>
              <a:ln w="13469" cap="flat">
                <a:noFill/>
                <a:prstDash val="solid"/>
                <a:miter/>
              </a:ln>
            </p:spPr>
            <p:txBody>
              <a:bodyPr rtlCol="0" anchor="ctr"/>
              <a:lstStyle/>
              <a:p>
                <a:pPr defTabSz="1097280">
                  <a:defRPr/>
                </a:pPr>
                <a:endParaRPr lang="en-US" sz="2160">
                  <a:solidFill>
                    <a:srgbClr val="FFFFFF"/>
                  </a:solidFill>
                  <a:latin typeface="Poppins"/>
                </a:endParaRPr>
              </a:p>
            </p:txBody>
          </p:sp>
          <p:sp>
            <p:nvSpPr>
              <p:cNvPr id="34" name="Freeform 33">
                <a:extLst>
                  <a:ext uri="{FF2B5EF4-FFF2-40B4-BE49-F238E27FC236}">
                    <a16:creationId xmlns:a16="http://schemas.microsoft.com/office/drawing/2014/main" id="{C194FBB4-12BE-44D1-B30C-F005E84E28DE}"/>
                  </a:ext>
                </a:extLst>
              </p:cNvPr>
              <p:cNvSpPr/>
              <p:nvPr/>
            </p:nvSpPr>
            <p:spPr>
              <a:xfrm>
                <a:off x="8250016" y="3343209"/>
                <a:ext cx="3427816" cy="2300349"/>
              </a:xfrm>
              <a:custGeom>
                <a:avLst/>
                <a:gdLst>
                  <a:gd name="connsiteX0" fmla="*/ 2517228 w 3427816"/>
                  <a:gd name="connsiteY0" fmla="*/ 322356 h 2300349"/>
                  <a:gd name="connsiteX1" fmla="*/ 2569236 w 3427816"/>
                  <a:gd name="connsiteY1" fmla="*/ 300769 h 2300349"/>
                  <a:gd name="connsiteX2" fmla="*/ 2621203 w 3427816"/>
                  <a:gd name="connsiteY2" fmla="*/ 322356 h 2300349"/>
                  <a:gd name="connsiteX3" fmla="*/ 2677070 w 3427816"/>
                  <a:gd name="connsiteY3" fmla="*/ 417904 h 2300349"/>
                  <a:gd name="connsiteX4" fmla="*/ 2685920 w 3427816"/>
                  <a:gd name="connsiteY4" fmla="*/ 491654 h 2300349"/>
                  <a:gd name="connsiteX5" fmla="*/ 2612407 w 3427816"/>
                  <a:gd name="connsiteY5" fmla="*/ 482818 h 2300349"/>
                  <a:gd name="connsiteX6" fmla="*/ 2517228 w 3427816"/>
                  <a:gd name="connsiteY6" fmla="*/ 426791 h 2300349"/>
                  <a:gd name="connsiteX7" fmla="*/ 2495724 w 3427816"/>
                  <a:gd name="connsiteY7" fmla="*/ 374573 h 2300349"/>
                  <a:gd name="connsiteX8" fmla="*/ 2517228 w 3427816"/>
                  <a:gd name="connsiteY8" fmla="*/ 322356 h 2300349"/>
                  <a:gd name="connsiteX9" fmla="*/ 2811710 w 3427816"/>
                  <a:gd name="connsiteY9" fmla="*/ 417904 h 2300349"/>
                  <a:gd name="connsiteX10" fmla="*/ 2867576 w 3427816"/>
                  <a:gd name="connsiteY10" fmla="*/ 322356 h 2300349"/>
                  <a:gd name="connsiteX11" fmla="*/ 2919530 w 3427816"/>
                  <a:gd name="connsiteY11" fmla="*/ 300769 h 2300349"/>
                  <a:gd name="connsiteX12" fmla="*/ 2971551 w 3427816"/>
                  <a:gd name="connsiteY12" fmla="*/ 322356 h 2300349"/>
                  <a:gd name="connsiteX13" fmla="*/ 2993096 w 3427816"/>
                  <a:gd name="connsiteY13" fmla="*/ 374573 h 2300349"/>
                  <a:gd name="connsiteX14" fmla="*/ 2971551 w 3427816"/>
                  <a:gd name="connsiteY14" fmla="*/ 426791 h 2300349"/>
                  <a:gd name="connsiteX15" fmla="*/ 2876372 w 3427816"/>
                  <a:gd name="connsiteY15" fmla="*/ 482818 h 2300349"/>
                  <a:gd name="connsiteX16" fmla="*/ 2802914 w 3427816"/>
                  <a:gd name="connsiteY16" fmla="*/ 491654 h 2300349"/>
                  <a:gd name="connsiteX17" fmla="*/ 2811710 w 3427816"/>
                  <a:gd name="connsiteY17" fmla="*/ 417904 h 2300349"/>
                  <a:gd name="connsiteX18" fmla="*/ 3427816 w 3427816"/>
                  <a:gd name="connsiteY18" fmla="*/ 501441 h 2300349"/>
                  <a:gd name="connsiteX19" fmla="*/ 2975234 w 3427816"/>
                  <a:gd name="connsiteY19" fmla="*/ 501441 h 2300349"/>
                  <a:gd name="connsiteX20" fmla="*/ 3014978 w 3427816"/>
                  <a:gd name="connsiteY20" fmla="*/ 470386 h 2300349"/>
                  <a:gd name="connsiteX21" fmla="*/ 3054494 w 3427816"/>
                  <a:gd name="connsiteY21" fmla="*/ 374573 h 2300349"/>
                  <a:gd name="connsiteX22" fmla="*/ 3014978 w 3427816"/>
                  <a:gd name="connsiteY22" fmla="*/ 278760 h 2300349"/>
                  <a:gd name="connsiteX23" fmla="*/ 2919530 w 3427816"/>
                  <a:gd name="connsiteY23" fmla="*/ 239081 h 2300349"/>
                  <a:gd name="connsiteX24" fmla="*/ 2824094 w 3427816"/>
                  <a:gd name="connsiteY24" fmla="*/ 278760 h 2300349"/>
                  <a:gd name="connsiteX25" fmla="*/ 2773557 w 3427816"/>
                  <a:gd name="connsiteY25" fmla="*/ 352724 h 2300349"/>
                  <a:gd name="connsiteX26" fmla="*/ 2773557 w 3427816"/>
                  <a:gd name="connsiteY26" fmla="*/ 0 h 2300349"/>
                  <a:gd name="connsiteX27" fmla="*/ 2712160 w 3427816"/>
                  <a:gd name="connsiteY27" fmla="*/ 0 h 2300349"/>
                  <a:gd name="connsiteX28" fmla="*/ 2712160 w 3427816"/>
                  <a:gd name="connsiteY28" fmla="*/ 346904 h 2300349"/>
                  <a:gd name="connsiteX29" fmla="*/ 2664685 w 3427816"/>
                  <a:gd name="connsiteY29" fmla="*/ 278760 h 2300349"/>
                  <a:gd name="connsiteX30" fmla="*/ 2569236 w 3427816"/>
                  <a:gd name="connsiteY30" fmla="*/ 239081 h 2300349"/>
                  <a:gd name="connsiteX31" fmla="*/ 2473801 w 3427816"/>
                  <a:gd name="connsiteY31" fmla="*/ 278760 h 2300349"/>
                  <a:gd name="connsiteX32" fmla="*/ 2434286 w 3427816"/>
                  <a:gd name="connsiteY32" fmla="*/ 374573 h 2300349"/>
                  <a:gd name="connsiteX33" fmla="*/ 2473801 w 3427816"/>
                  <a:gd name="connsiteY33" fmla="*/ 470386 h 2300349"/>
                  <a:gd name="connsiteX34" fmla="*/ 2513545 w 3427816"/>
                  <a:gd name="connsiteY34" fmla="*/ 501441 h 2300349"/>
                  <a:gd name="connsiteX35" fmla="*/ 0 w 3427816"/>
                  <a:gd name="connsiteY35" fmla="*/ 501441 h 2300349"/>
                  <a:gd name="connsiteX36" fmla="*/ 0 w 3427816"/>
                  <a:gd name="connsiteY36" fmla="*/ 563129 h 2300349"/>
                  <a:gd name="connsiteX37" fmla="*/ 2677488 w 3427816"/>
                  <a:gd name="connsiteY37" fmla="*/ 563129 h 2300349"/>
                  <a:gd name="connsiteX38" fmla="*/ 2519549 w 3427816"/>
                  <a:gd name="connsiteY38" fmla="*/ 754278 h 2300349"/>
                  <a:gd name="connsiteX39" fmla="*/ 2523610 w 3427816"/>
                  <a:gd name="connsiteY39" fmla="*/ 797714 h 2300349"/>
                  <a:gd name="connsiteX40" fmla="*/ 2543212 w 3427816"/>
                  <a:gd name="connsiteY40" fmla="*/ 804804 h 2300349"/>
                  <a:gd name="connsiteX41" fmla="*/ 2566821 w 3427816"/>
                  <a:gd name="connsiteY41" fmla="*/ 793641 h 2300349"/>
                  <a:gd name="connsiteX42" fmla="*/ 2712160 w 3427816"/>
                  <a:gd name="connsiteY42" fmla="*/ 617782 h 2300349"/>
                  <a:gd name="connsiteX43" fmla="*/ 2712160 w 3427816"/>
                  <a:gd name="connsiteY43" fmla="*/ 2300349 h 2300349"/>
                  <a:gd name="connsiteX44" fmla="*/ 2773557 w 3427816"/>
                  <a:gd name="connsiteY44" fmla="*/ 2300349 h 2300349"/>
                  <a:gd name="connsiteX45" fmla="*/ 2773557 w 3427816"/>
                  <a:gd name="connsiteY45" fmla="*/ 617782 h 2300349"/>
                  <a:gd name="connsiteX46" fmla="*/ 2918855 w 3427816"/>
                  <a:gd name="connsiteY46" fmla="*/ 793641 h 2300349"/>
                  <a:gd name="connsiteX47" fmla="*/ 2942505 w 3427816"/>
                  <a:gd name="connsiteY47" fmla="*/ 804804 h 2300349"/>
                  <a:gd name="connsiteX48" fmla="*/ 2962121 w 3427816"/>
                  <a:gd name="connsiteY48" fmla="*/ 797714 h 2300349"/>
                  <a:gd name="connsiteX49" fmla="*/ 2966114 w 3427816"/>
                  <a:gd name="connsiteY49" fmla="*/ 754278 h 2300349"/>
                  <a:gd name="connsiteX50" fmla="*/ 2808229 w 3427816"/>
                  <a:gd name="connsiteY50" fmla="*/ 563129 h 2300349"/>
                  <a:gd name="connsiteX51" fmla="*/ 3427816 w 3427816"/>
                  <a:gd name="connsiteY51" fmla="*/ 563129 h 2300349"/>
                  <a:gd name="connsiteX52" fmla="*/ 3427816 w 3427816"/>
                  <a:gd name="connsiteY52" fmla="*/ 501441 h 2300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427816" h="2300349">
                    <a:moveTo>
                      <a:pt x="2517228" y="322356"/>
                    </a:moveTo>
                    <a:cubicBezTo>
                      <a:pt x="2531138" y="308441"/>
                      <a:pt x="2549580" y="300769"/>
                      <a:pt x="2569236" y="300769"/>
                    </a:cubicBezTo>
                    <a:cubicBezTo>
                      <a:pt x="2588906" y="300769"/>
                      <a:pt x="2607348" y="308441"/>
                      <a:pt x="2621203" y="322356"/>
                    </a:cubicBezTo>
                    <a:cubicBezTo>
                      <a:pt x="2637123" y="338333"/>
                      <a:pt x="2661420" y="376266"/>
                      <a:pt x="2677070" y="417904"/>
                    </a:cubicBezTo>
                    <a:cubicBezTo>
                      <a:pt x="2693502" y="461603"/>
                      <a:pt x="2691195" y="486364"/>
                      <a:pt x="2685920" y="491654"/>
                    </a:cubicBezTo>
                    <a:cubicBezTo>
                      <a:pt x="2680591" y="496997"/>
                      <a:pt x="2655929" y="499325"/>
                      <a:pt x="2612407" y="482818"/>
                    </a:cubicBezTo>
                    <a:cubicBezTo>
                      <a:pt x="2570976" y="467106"/>
                      <a:pt x="2533148" y="442716"/>
                      <a:pt x="2517228" y="426791"/>
                    </a:cubicBezTo>
                    <a:cubicBezTo>
                      <a:pt x="2503373" y="412825"/>
                      <a:pt x="2495724" y="394307"/>
                      <a:pt x="2495724" y="374573"/>
                    </a:cubicBezTo>
                    <a:cubicBezTo>
                      <a:pt x="2495724" y="354839"/>
                      <a:pt x="2503373" y="336322"/>
                      <a:pt x="2517228" y="322356"/>
                    </a:cubicBezTo>
                    <a:close/>
                    <a:moveTo>
                      <a:pt x="2811710" y="417904"/>
                    </a:moveTo>
                    <a:cubicBezTo>
                      <a:pt x="2827359" y="376266"/>
                      <a:pt x="2851657" y="338333"/>
                      <a:pt x="2867576" y="322356"/>
                    </a:cubicBezTo>
                    <a:cubicBezTo>
                      <a:pt x="2881431" y="308441"/>
                      <a:pt x="2899927" y="300769"/>
                      <a:pt x="2919530" y="300769"/>
                    </a:cubicBezTo>
                    <a:cubicBezTo>
                      <a:pt x="2939186" y="300769"/>
                      <a:pt x="2957642" y="308441"/>
                      <a:pt x="2971551" y="322356"/>
                    </a:cubicBezTo>
                    <a:cubicBezTo>
                      <a:pt x="2985460" y="336322"/>
                      <a:pt x="2993096" y="354839"/>
                      <a:pt x="2993096" y="374573"/>
                    </a:cubicBezTo>
                    <a:cubicBezTo>
                      <a:pt x="2993096" y="394307"/>
                      <a:pt x="2985460" y="412825"/>
                      <a:pt x="2971551" y="426791"/>
                    </a:cubicBezTo>
                    <a:cubicBezTo>
                      <a:pt x="2955632" y="442716"/>
                      <a:pt x="2917843" y="467106"/>
                      <a:pt x="2876372" y="482818"/>
                    </a:cubicBezTo>
                    <a:cubicBezTo>
                      <a:pt x="2832850" y="499325"/>
                      <a:pt x="2808175" y="496997"/>
                      <a:pt x="2802914" y="491654"/>
                    </a:cubicBezTo>
                    <a:cubicBezTo>
                      <a:pt x="2797585" y="486364"/>
                      <a:pt x="2795264" y="461603"/>
                      <a:pt x="2811710" y="417904"/>
                    </a:cubicBezTo>
                    <a:close/>
                    <a:moveTo>
                      <a:pt x="3427816" y="501441"/>
                    </a:moveTo>
                    <a:lnTo>
                      <a:pt x="2975234" y="501441"/>
                    </a:lnTo>
                    <a:cubicBezTo>
                      <a:pt x="2991099" y="491177"/>
                      <a:pt x="3004901" y="480491"/>
                      <a:pt x="3014978" y="470386"/>
                    </a:cubicBezTo>
                    <a:cubicBezTo>
                      <a:pt x="3040476" y="444779"/>
                      <a:pt x="3054494" y="410761"/>
                      <a:pt x="3054494" y="374573"/>
                    </a:cubicBezTo>
                    <a:cubicBezTo>
                      <a:pt x="3054494" y="338386"/>
                      <a:pt x="3040476" y="304368"/>
                      <a:pt x="3014978" y="278760"/>
                    </a:cubicBezTo>
                    <a:cubicBezTo>
                      <a:pt x="2989467" y="253154"/>
                      <a:pt x="2955578" y="239081"/>
                      <a:pt x="2919530" y="239081"/>
                    </a:cubicBezTo>
                    <a:cubicBezTo>
                      <a:pt x="2883482" y="239081"/>
                      <a:pt x="2849606" y="253154"/>
                      <a:pt x="2824094" y="278760"/>
                    </a:cubicBezTo>
                    <a:cubicBezTo>
                      <a:pt x="2807285" y="295638"/>
                      <a:pt x="2788950" y="322831"/>
                      <a:pt x="2773557" y="352724"/>
                    </a:cubicBezTo>
                    <a:lnTo>
                      <a:pt x="2773557" y="0"/>
                    </a:lnTo>
                    <a:lnTo>
                      <a:pt x="2712160" y="0"/>
                    </a:lnTo>
                    <a:lnTo>
                      <a:pt x="2712160" y="346904"/>
                    </a:lnTo>
                    <a:cubicBezTo>
                      <a:pt x="2697400" y="319286"/>
                      <a:pt x="2680388" y="294527"/>
                      <a:pt x="2664685" y="278760"/>
                    </a:cubicBezTo>
                    <a:cubicBezTo>
                      <a:pt x="2639173" y="253154"/>
                      <a:pt x="2605284" y="239081"/>
                      <a:pt x="2569236" y="239081"/>
                    </a:cubicBezTo>
                    <a:cubicBezTo>
                      <a:pt x="2533202" y="239081"/>
                      <a:pt x="2499312" y="253154"/>
                      <a:pt x="2473801" y="278760"/>
                    </a:cubicBezTo>
                    <a:cubicBezTo>
                      <a:pt x="2448303" y="304368"/>
                      <a:pt x="2434286" y="338386"/>
                      <a:pt x="2434286" y="374573"/>
                    </a:cubicBezTo>
                    <a:cubicBezTo>
                      <a:pt x="2434286" y="410761"/>
                      <a:pt x="2448303" y="444779"/>
                      <a:pt x="2473801" y="470386"/>
                    </a:cubicBezTo>
                    <a:cubicBezTo>
                      <a:pt x="2483865" y="480491"/>
                      <a:pt x="2497734" y="491177"/>
                      <a:pt x="2513545" y="501441"/>
                    </a:cubicBezTo>
                    <a:lnTo>
                      <a:pt x="0" y="501441"/>
                    </a:lnTo>
                    <a:lnTo>
                      <a:pt x="0" y="563129"/>
                    </a:lnTo>
                    <a:lnTo>
                      <a:pt x="2677488" y="563129"/>
                    </a:lnTo>
                    <a:lnTo>
                      <a:pt x="2519549" y="754278"/>
                    </a:lnTo>
                    <a:cubicBezTo>
                      <a:pt x="2508743" y="767400"/>
                      <a:pt x="2510537" y="786816"/>
                      <a:pt x="2523610" y="797714"/>
                    </a:cubicBezTo>
                    <a:cubicBezTo>
                      <a:pt x="2529343" y="802476"/>
                      <a:pt x="2536305" y="804804"/>
                      <a:pt x="2543212" y="804804"/>
                    </a:cubicBezTo>
                    <a:cubicBezTo>
                      <a:pt x="2552008" y="804804"/>
                      <a:pt x="2560764" y="800994"/>
                      <a:pt x="2566821" y="793641"/>
                    </a:cubicBezTo>
                    <a:lnTo>
                      <a:pt x="2712160" y="617782"/>
                    </a:lnTo>
                    <a:lnTo>
                      <a:pt x="2712160" y="2300349"/>
                    </a:lnTo>
                    <a:lnTo>
                      <a:pt x="2773557" y="2300349"/>
                    </a:lnTo>
                    <a:lnTo>
                      <a:pt x="2773557" y="617782"/>
                    </a:lnTo>
                    <a:lnTo>
                      <a:pt x="2918855" y="793641"/>
                    </a:lnTo>
                    <a:cubicBezTo>
                      <a:pt x="2924966" y="800994"/>
                      <a:pt x="2933709" y="804804"/>
                      <a:pt x="2942505" y="804804"/>
                    </a:cubicBezTo>
                    <a:cubicBezTo>
                      <a:pt x="2949412" y="804804"/>
                      <a:pt x="2956373" y="802476"/>
                      <a:pt x="2962121" y="797714"/>
                    </a:cubicBezTo>
                    <a:cubicBezTo>
                      <a:pt x="2975180" y="786816"/>
                      <a:pt x="2976974" y="767400"/>
                      <a:pt x="2966114" y="754278"/>
                    </a:cubicBezTo>
                    <a:lnTo>
                      <a:pt x="2808229" y="563129"/>
                    </a:lnTo>
                    <a:lnTo>
                      <a:pt x="3427816" y="563129"/>
                    </a:lnTo>
                    <a:lnTo>
                      <a:pt x="3427816" y="501441"/>
                    </a:lnTo>
                  </a:path>
                </a:pathLst>
              </a:custGeom>
              <a:solidFill>
                <a:srgbClr val="F2600C"/>
              </a:solidFill>
              <a:ln w="13469" cap="flat">
                <a:noFill/>
                <a:prstDash val="solid"/>
                <a:miter/>
              </a:ln>
            </p:spPr>
            <p:txBody>
              <a:bodyPr rtlCol="0" anchor="ctr"/>
              <a:lstStyle/>
              <a:p>
                <a:pPr defTabSz="1097280">
                  <a:defRPr/>
                </a:pPr>
                <a:endParaRPr lang="en-US" sz="2160">
                  <a:solidFill>
                    <a:srgbClr val="FFFFFF"/>
                  </a:solidFill>
                  <a:latin typeface="Poppins"/>
                </a:endParaRPr>
              </a:p>
            </p:txBody>
          </p:sp>
        </p:grpSp>
        <p:sp>
          <p:nvSpPr>
            <p:cNvPr id="35" name="Freeform 34">
              <a:extLst>
                <a:ext uri="{FF2B5EF4-FFF2-40B4-BE49-F238E27FC236}">
                  <a16:creationId xmlns:a16="http://schemas.microsoft.com/office/drawing/2014/main" id="{7F292D8A-3937-73AE-C32B-461C10305CE6}"/>
                </a:ext>
              </a:extLst>
            </p:cNvPr>
            <p:cNvSpPr/>
            <p:nvPr/>
          </p:nvSpPr>
          <p:spPr>
            <a:xfrm>
              <a:off x="8484264" y="4929700"/>
              <a:ext cx="271241" cy="503399"/>
            </a:xfrm>
            <a:custGeom>
              <a:avLst/>
              <a:gdLst>
                <a:gd name="connsiteX0" fmla="*/ 110931 w 271241"/>
                <a:gd name="connsiteY0" fmla="*/ 95755 h 503399"/>
                <a:gd name="connsiteX1" fmla="*/ 110931 w 271241"/>
                <a:gd name="connsiteY1" fmla="*/ 199082 h 503399"/>
                <a:gd name="connsiteX2" fmla="*/ 68351 w 271241"/>
                <a:gd name="connsiteY2" fmla="*/ 146437 h 503399"/>
                <a:gd name="connsiteX3" fmla="*/ 110931 w 271241"/>
                <a:gd name="connsiteY3" fmla="*/ 95755 h 503399"/>
                <a:gd name="connsiteX4" fmla="*/ 212378 w 271241"/>
                <a:gd name="connsiteY4" fmla="*/ 337053 h 503399"/>
                <a:gd name="connsiteX5" fmla="*/ 165212 w 271241"/>
                <a:gd name="connsiteY5" fmla="*/ 394574 h 503399"/>
                <a:gd name="connsiteX6" fmla="*/ 165212 w 271241"/>
                <a:gd name="connsiteY6" fmla="*/ 275483 h 503399"/>
                <a:gd name="connsiteX7" fmla="*/ 212378 w 271241"/>
                <a:gd name="connsiteY7" fmla="*/ 337053 h 503399"/>
                <a:gd name="connsiteX8" fmla="*/ 165212 w 271241"/>
                <a:gd name="connsiteY8" fmla="*/ 215795 h 503399"/>
                <a:gd name="connsiteX9" fmla="*/ 165212 w 271241"/>
                <a:gd name="connsiteY9" fmla="*/ 98193 h 503399"/>
                <a:gd name="connsiteX10" fmla="*/ 206633 w 271241"/>
                <a:gd name="connsiteY10" fmla="*/ 145543 h 503399"/>
                <a:gd name="connsiteX11" fmla="*/ 209426 w 271241"/>
                <a:gd name="connsiteY11" fmla="*/ 155755 h 503399"/>
                <a:gd name="connsiteX12" fmla="*/ 264761 w 271241"/>
                <a:gd name="connsiteY12" fmla="*/ 155755 h 503399"/>
                <a:gd name="connsiteX13" fmla="*/ 263232 w 271241"/>
                <a:gd name="connsiteY13" fmla="*/ 140464 h 503399"/>
                <a:gd name="connsiteX14" fmla="*/ 165212 w 271241"/>
                <a:gd name="connsiteY14" fmla="*/ 42961 h 503399"/>
                <a:gd name="connsiteX15" fmla="*/ 165212 w 271241"/>
                <a:gd name="connsiteY15" fmla="*/ 0 h 503399"/>
                <a:gd name="connsiteX16" fmla="*/ 110931 w 271241"/>
                <a:gd name="connsiteY16" fmla="*/ 0 h 503399"/>
                <a:gd name="connsiteX17" fmla="*/ 110931 w 271241"/>
                <a:gd name="connsiteY17" fmla="*/ 41945 h 503399"/>
                <a:gd name="connsiteX18" fmla="*/ 10066 w 271241"/>
                <a:gd name="connsiteY18" fmla="*/ 149294 h 503399"/>
                <a:gd name="connsiteX19" fmla="*/ 110931 w 271241"/>
                <a:gd name="connsiteY19" fmla="*/ 258390 h 503399"/>
                <a:gd name="connsiteX20" fmla="*/ 110931 w 271241"/>
                <a:gd name="connsiteY20" fmla="*/ 393667 h 503399"/>
                <a:gd name="connsiteX21" fmla="*/ 57863 w 271241"/>
                <a:gd name="connsiteY21" fmla="*/ 333248 h 503399"/>
                <a:gd name="connsiteX22" fmla="*/ 55703 w 271241"/>
                <a:gd name="connsiteY22" fmla="*/ 322033 h 503399"/>
                <a:gd name="connsiteX23" fmla="*/ 0 w 271241"/>
                <a:gd name="connsiteY23" fmla="*/ 322033 h 503399"/>
                <a:gd name="connsiteX24" fmla="*/ 1634 w 271241"/>
                <a:gd name="connsiteY24" fmla="*/ 337378 h 503399"/>
                <a:gd name="connsiteX25" fmla="*/ 110931 w 271241"/>
                <a:gd name="connsiteY25" fmla="*/ 448845 h 503399"/>
                <a:gd name="connsiteX26" fmla="*/ 110931 w 271241"/>
                <a:gd name="connsiteY26" fmla="*/ 503399 h 503399"/>
                <a:gd name="connsiteX27" fmla="*/ 165212 w 271241"/>
                <a:gd name="connsiteY27" fmla="*/ 503399 h 503399"/>
                <a:gd name="connsiteX28" fmla="*/ 165212 w 271241"/>
                <a:gd name="connsiteY28" fmla="*/ 448587 h 503399"/>
                <a:gd name="connsiteX29" fmla="*/ 271242 w 271241"/>
                <a:gd name="connsiteY29" fmla="*/ 334778 h 503399"/>
                <a:gd name="connsiteX30" fmla="*/ 165212 w 271241"/>
                <a:gd name="connsiteY30" fmla="*/ 215795 h 503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71241" h="503399">
                  <a:moveTo>
                    <a:pt x="110931" y="95755"/>
                  </a:moveTo>
                  <a:lnTo>
                    <a:pt x="110931" y="199082"/>
                  </a:lnTo>
                  <a:cubicBezTo>
                    <a:pt x="75782" y="185064"/>
                    <a:pt x="68351" y="168716"/>
                    <a:pt x="68351" y="146437"/>
                  </a:cubicBezTo>
                  <a:cubicBezTo>
                    <a:pt x="68351" y="126446"/>
                    <a:pt x="76150" y="102636"/>
                    <a:pt x="110931" y="95755"/>
                  </a:cubicBezTo>
                  <a:close/>
                  <a:moveTo>
                    <a:pt x="212378" y="337053"/>
                  </a:moveTo>
                  <a:cubicBezTo>
                    <a:pt x="212378" y="370073"/>
                    <a:pt x="197727" y="388222"/>
                    <a:pt x="165212" y="394574"/>
                  </a:cubicBezTo>
                  <a:lnTo>
                    <a:pt x="165212" y="275483"/>
                  </a:lnTo>
                  <a:cubicBezTo>
                    <a:pt x="203999" y="291776"/>
                    <a:pt x="212378" y="311509"/>
                    <a:pt x="212378" y="337053"/>
                  </a:cubicBezTo>
                  <a:close/>
                  <a:moveTo>
                    <a:pt x="165212" y="215795"/>
                  </a:moveTo>
                  <a:lnTo>
                    <a:pt x="165212" y="98193"/>
                  </a:lnTo>
                  <a:cubicBezTo>
                    <a:pt x="186713" y="105114"/>
                    <a:pt x="199730" y="120202"/>
                    <a:pt x="206633" y="145543"/>
                  </a:cubicBezTo>
                  <a:lnTo>
                    <a:pt x="209426" y="155755"/>
                  </a:lnTo>
                  <a:lnTo>
                    <a:pt x="264761" y="155755"/>
                  </a:lnTo>
                  <a:lnTo>
                    <a:pt x="263232" y="140464"/>
                  </a:lnTo>
                  <a:cubicBezTo>
                    <a:pt x="259069" y="99670"/>
                    <a:pt x="231033" y="54013"/>
                    <a:pt x="165212" y="42961"/>
                  </a:cubicBezTo>
                  <a:lnTo>
                    <a:pt x="165212" y="0"/>
                  </a:lnTo>
                  <a:lnTo>
                    <a:pt x="110931" y="0"/>
                  </a:lnTo>
                  <a:lnTo>
                    <a:pt x="110931" y="41945"/>
                  </a:lnTo>
                  <a:cubicBezTo>
                    <a:pt x="50960" y="50316"/>
                    <a:pt x="10066" y="92952"/>
                    <a:pt x="10066" y="149294"/>
                  </a:cubicBezTo>
                  <a:cubicBezTo>
                    <a:pt x="10066" y="215903"/>
                    <a:pt x="57337" y="241935"/>
                    <a:pt x="110931" y="258390"/>
                  </a:cubicBezTo>
                  <a:lnTo>
                    <a:pt x="110931" y="393667"/>
                  </a:lnTo>
                  <a:cubicBezTo>
                    <a:pt x="83211" y="385568"/>
                    <a:pt x="63818" y="363884"/>
                    <a:pt x="57863" y="333248"/>
                  </a:cubicBezTo>
                  <a:lnTo>
                    <a:pt x="55703" y="322033"/>
                  </a:lnTo>
                  <a:lnTo>
                    <a:pt x="0" y="322033"/>
                  </a:lnTo>
                  <a:lnTo>
                    <a:pt x="1634" y="337378"/>
                  </a:lnTo>
                  <a:cubicBezTo>
                    <a:pt x="8221" y="398529"/>
                    <a:pt x="49643" y="440231"/>
                    <a:pt x="110931" y="448845"/>
                  </a:cubicBezTo>
                  <a:lnTo>
                    <a:pt x="110931" y="503399"/>
                  </a:lnTo>
                  <a:lnTo>
                    <a:pt x="165212" y="503399"/>
                  </a:lnTo>
                  <a:lnTo>
                    <a:pt x="165212" y="448587"/>
                  </a:lnTo>
                  <a:cubicBezTo>
                    <a:pt x="232825" y="439594"/>
                    <a:pt x="271242" y="398638"/>
                    <a:pt x="271242" y="334778"/>
                  </a:cubicBezTo>
                  <a:cubicBezTo>
                    <a:pt x="271242" y="275740"/>
                    <a:pt x="239412" y="239768"/>
                    <a:pt x="165212" y="215795"/>
                  </a:cubicBezTo>
                </a:path>
              </a:pathLst>
            </a:custGeom>
            <a:solidFill>
              <a:srgbClr val="F2600C"/>
            </a:solidFill>
            <a:ln w="13469" cap="flat">
              <a:noFill/>
              <a:prstDash val="solid"/>
              <a:miter/>
            </a:ln>
          </p:spPr>
          <p:txBody>
            <a:bodyPr rtlCol="0" anchor="ctr"/>
            <a:lstStyle/>
            <a:p>
              <a:pPr defTabSz="1097280">
                <a:defRPr/>
              </a:pPr>
              <a:endParaRPr lang="en-US" sz="2160">
                <a:solidFill>
                  <a:srgbClr val="FFFFFF"/>
                </a:solidFill>
                <a:latin typeface="Poppins"/>
              </a:endParaRPr>
            </a:p>
          </p:txBody>
        </p:sp>
        <p:pic>
          <p:nvPicPr>
            <p:cNvPr id="10" name="Picture 9">
              <a:extLst>
                <a:ext uri="{FF2B5EF4-FFF2-40B4-BE49-F238E27FC236}">
                  <a16:creationId xmlns:a16="http://schemas.microsoft.com/office/drawing/2014/main" id="{3CD0B231-8A30-4612-09DE-03ED13BE2368}"/>
                </a:ext>
              </a:extLst>
            </p:cNvPr>
            <p:cNvPicPr>
              <a:picLocks noChangeAspect="1"/>
            </p:cNvPicPr>
            <p:nvPr/>
          </p:nvPicPr>
          <p:blipFill>
            <a:blip r:embed="rId3"/>
            <a:srcRect l="24165" t="38813" r="24780" b="39120"/>
            <a:stretch/>
          </p:blipFill>
          <p:spPr>
            <a:xfrm>
              <a:off x="9133489" y="4256690"/>
              <a:ext cx="1650125" cy="399393"/>
            </a:xfrm>
            <a:prstGeom prst="rect">
              <a:avLst/>
            </a:prstGeom>
          </p:spPr>
        </p:pic>
      </p:grpSp>
      <p:sp>
        <p:nvSpPr>
          <p:cNvPr id="3" name="Content Placeholder 2">
            <a:extLst>
              <a:ext uri="{FF2B5EF4-FFF2-40B4-BE49-F238E27FC236}">
                <a16:creationId xmlns:a16="http://schemas.microsoft.com/office/drawing/2014/main" id="{76289E00-17FA-CDBF-D6DC-9C86F0FD3E8D}"/>
              </a:ext>
            </a:extLst>
          </p:cNvPr>
          <p:cNvSpPr>
            <a:spLocks noGrp="1"/>
          </p:cNvSpPr>
          <p:nvPr>
            <p:ph idx="1"/>
          </p:nvPr>
        </p:nvSpPr>
        <p:spPr>
          <a:xfrm>
            <a:off x="596006" y="756895"/>
            <a:ext cx="11103863" cy="5794906"/>
          </a:xfrm>
        </p:spPr>
        <p:txBody>
          <a:bodyPr vert="horz" lIns="109728" tIns="54864" rIns="109728" bIns="54864" rtlCol="0" anchor="ctr">
            <a:noAutofit/>
          </a:bodyPr>
          <a:lstStyle/>
          <a:p>
            <a:pPr marL="547878" indent="-547878">
              <a:buNone/>
            </a:pPr>
            <a:r>
              <a:rPr lang="en-US" sz="5760" b="1" spc="-180" dirty="0">
                <a:solidFill>
                  <a:schemeClr val="bg1"/>
                </a:solidFill>
                <a:latin typeface="Poppins SemiBold"/>
                <a:cs typeface="Poppins SemiBold"/>
              </a:rPr>
              <a:t>                       </a:t>
            </a:r>
            <a:r>
              <a:rPr lang="en-US" sz="3600" b="1" spc="-180">
                <a:solidFill>
                  <a:srgbClr val="F26C00"/>
                </a:solidFill>
                <a:latin typeface="Poppins"/>
                <a:cs typeface="Poppins"/>
              </a:rPr>
              <a:t>RAFFLE</a:t>
            </a:r>
            <a:r>
              <a:rPr lang="en-US" sz="5760" b="1" dirty="0">
                <a:solidFill>
                  <a:srgbClr val="1C2230"/>
                </a:solidFill>
                <a:latin typeface="Poppins SemiBold"/>
                <a:cs typeface="Poppins SemiBold"/>
              </a:rPr>
              <a:t>  </a:t>
            </a:r>
            <a:endParaRPr lang="en-US" dirty="0"/>
          </a:p>
          <a:p>
            <a:pPr marL="547878" indent="-547878">
              <a:spcBef>
                <a:spcPts val="3840"/>
              </a:spcBef>
              <a:buNone/>
            </a:pPr>
            <a:r>
              <a:rPr lang="en-US" sz="5520" b="1" baseline="30000">
                <a:latin typeface="Poppins SemiBold"/>
                <a:cs typeface="Poppins SemiBold"/>
              </a:rPr>
              <a:t>$</a:t>
            </a:r>
            <a:r>
              <a:rPr lang="en-US" sz="5520" b="1">
                <a:latin typeface="Poppins SemiBold"/>
                <a:cs typeface="Poppins SemiBold"/>
              </a:rPr>
              <a:t>150 Amazon Gift Card</a:t>
            </a:r>
          </a:p>
          <a:p>
            <a:pPr marL="0" indent="0">
              <a:lnSpc>
                <a:spcPct val="100000"/>
              </a:lnSpc>
              <a:spcBef>
                <a:spcPts val="4560"/>
              </a:spcBef>
              <a:buNone/>
            </a:pPr>
            <a:r>
              <a:rPr lang="en-US" sz="3120">
                <a:solidFill>
                  <a:srgbClr val="1C2230"/>
                </a:solidFill>
                <a:latin typeface="Inter"/>
                <a:cs typeface="Poppins"/>
              </a:rPr>
              <a:t>Click on the link below and complete the entire form to qualify for a chance to win a $50 Amazon Gift Card.</a:t>
            </a:r>
            <a:endParaRPr lang="en-US" sz="3120">
              <a:solidFill>
                <a:srgbClr val="1C2230"/>
              </a:solidFill>
              <a:latin typeface="Inter"/>
              <a:ea typeface="Inter"/>
              <a:cs typeface="Poppins"/>
            </a:endParaRPr>
          </a:p>
          <a:p>
            <a:pPr marL="0" indent="0">
              <a:lnSpc>
                <a:spcPct val="100000"/>
              </a:lnSpc>
              <a:buNone/>
            </a:pPr>
            <a:endParaRPr lang="en-US" sz="3120">
              <a:solidFill>
                <a:srgbClr val="1C2230"/>
              </a:solidFill>
              <a:latin typeface="Inter"/>
            </a:endParaRPr>
          </a:p>
          <a:p>
            <a:pPr marL="0" indent="0">
              <a:buNone/>
            </a:pPr>
            <a:r>
              <a:rPr lang="en-US" sz="3840" dirty="0">
                <a:solidFill>
                  <a:srgbClr val="1C2230"/>
                </a:solidFill>
                <a:latin typeface="Poppins"/>
                <a:cs typeface="Poppins"/>
                <a:hlinkClick r:id="rId4"/>
              </a:rPr>
              <a:t>https://www.surveymonkey.com/r/7PF22K8</a:t>
            </a:r>
            <a:r>
              <a:rPr lang="en-US" sz="3840" dirty="0">
                <a:solidFill>
                  <a:srgbClr val="1C2230"/>
                </a:solidFill>
                <a:latin typeface="Poppins"/>
                <a:cs typeface="Poppins"/>
              </a:rPr>
              <a:t>   </a:t>
            </a:r>
            <a:endParaRPr lang="en-US" dirty="0"/>
          </a:p>
        </p:txBody>
      </p:sp>
      <p:sp>
        <p:nvSpPr>
          <p:cNvPr id="9" name="TextBox 8">
            <a:extLst>
              <a:ext uri="{FF2B5EF4-FFF2-40B4-BE49-F238E27FC236}">
                <a16:creationId xmlns:a16="http://schemas.microsoft.com/office/drawing/2014/main" id="{F1F50A5A-0A85-1F61-240F-51AE55365D93}"/>
              </a:ext>
            </a:extLst>
          </p:cNvPr>
          <p:cNvSpPr txBox="1"/>
          <p:nvPr/>
        </p:nvSpPr>
        <p:spPr>
          <a:xfrm rot="616236">
            <a:off x="10369735" y="2810644"/>
            <a:ext cx="2324686" cy="1107996"/>
          </a:xfrm>
          <a:prstGeom prst="rect">
            <a:avLst/>
          </a:prstGeom>
          <a:noFill/>
        </p:spPr>
        <p:txBody>
          <a:bodyPr wrap="square" lIns="109728" tIns="54864" rIns="109728" bIns="54864" anchor="t">
            <a:spAutoFit/>
          </a:bodyPr>
          <a:lstStyle/>
          <a:p>
            <a:pPr defTabSz="1097280">
              <a:defRPr/>
            </a:pPr>
            <a:r>
              <a:rPr lang="en-US" sz="6480" b="1">
                <a:solidFill>
                  <a:srgbClr val="FFFFFF"/>
                </a:solidFill>
                <a:latin typeface="Poppins SemiBold"/>
                <a:cs typeface="Poppins SemiBold"/>
              </a:rPr>
              <a:t>150</a:t>
            </a:r>
            <a:endParaRPr lang="en-US" sz="6480">
              <a:solidFill>
                <a:srgbClr val="FFFFFF"/>
              </a:solidFill>
              <a:latin typeface="Poppins"/>
              <a:cs typeface="Poppins"/>
            </a:endParaRPr>
          </a:p>
        </p:txBody>
      </p:sp>
      <p:pic>
        <p:nvPicPr>
          <p:cNvPr id="14" name="Graphic 13">
            <a:extLst>
              <a:ext uri="{FF2B5EF4-FFF2-40B4-BE49-F238E27FC236}">
                <a16:creationId xmlns:a16="http://schemas.microsoft.com/office/drawing/2014/main" id="{8CBE7A06-6A11-A20F-A22D-AD6C20BF4F24}"/>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91397" y="1369639"/>
            <a:ext cx="3339070" cy="559679"/>
          </a:xfrm>
          <a:prstGeom prst="rect">
            <a:avLst/>
          </a:prstGeom>
        </p:spPr>
      </p:pic>
    </p:spTree>
    <p:extLst>
      <p:ext uri="{BB962C8B-B14F-4D97-AF65-F5344CB8AC3E}">
        <p14:creationId xmlns:p14="http://schemas.microsoft.com/office/powerpoint/2010/main" val="34943006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10ABA52-D044-7E37-D471-D9CC2C1D37EA}"/>
              </a:ext>
            </a:extLst>
          </p:cNvPr>
          <p:cNvSpPr txBox="1"/>
          <p:nvPr/>
        </p:nvSpPr>
        <p:spPr>
          <a:xfrm>
            <a:off x="3657600" y="842199"/>
            <a:ext cx="7315200" cy="849463"/>
          </a:xfrm>
          <a:prstGeom prst="rect">
            <a:avLst/>
          </a:prstGeom>
          <a:noFill/>
        </p:spPr>
        <p:txBody>
          <a:bodyPr wrap="square" lIns="109728" tIns="54864" rIns="109728" bIns="54864" rtlCol="0" anchor="t">
            <a:spAutoFit/>
          </a:bodyPr>
          <a:lstStyle/>
          <a:p>
            <a:pPr algn="ctr" defTabSz="1097280">
              <a:defRPr/>
            </a:pPr>
            <a:r>
              <a:rPr lang="en-US" sz="4800" b="1">
                <a:solidFill>
                  <a:srgbClr val="232E41"/>
                </a:solidFill>
                <a:latin typeface="Poppins SemiBold" pitchFamily="2" charset="77"/>
                <a:cs typeface="Poppins SemiBold" pitchFamily="2" charset="77"/>
              </a:rPr>
              <a:t>Thanks for joining!</a:t>
            </a:r>
          </a:p>
        </p:txBody>
      </p:sp>
      <p:sp>
        <p:nvSpPr>
          <p:cNvPr id="14" name="TextBox 10">
            <a:extLst>
              <a:ext uri="{FF2B5EF4-FFF2-40B4-BE49-F238E27FC236}">
                <a16:creationId xmlns:a16="http://schemas.microsoft.com/office/drawing/2014/main" id="{0F826A5E-628E-98BD-BF53-E1A504010660}"/>
              </a:ext>
            </a:extLst>
          </p:cNvPr>
          <p:cNvSpPr txBox="1"/>
          <p:nvPr/>
        </p:nvSpPr>
        <p:spPr>
          <a:xfrm>
            <a:off x="2705476" y="5141382"/>
            <a:ext cx="4056281" cy="1411156"/>
          </a:xfrm>
          <a:prstGeom prst="rect">
            <a:avLst/>
          </a:prstGeom>
          <a:noFill/>
        </p:spPr>
        <p:txBody>
          <a:bodyPr rot="0" spcFirstLastPara="0" vertOverflow="overflow" horzOverflow="overflow" vert="horz" wrap="square" lIns="109728" tIns="54864" rIns="109728" bIns="54864" numCol="1" spcCol="0" rtlCol="0" fromWordArt="0" anchor="t" anchorCtr="0" forceAA="0" compatLnSpc="1">
            <a:prstTxWarp prst="textNoShape">
              <a:avLst/>
            </a:prstTxWarp>
            <a:spAutoFit/>
          </a:bodyPr>
          <a:lstStyle/>
          <a:p>
            <a:pPr algn="ctr" defTabSz="1097280">
              <a:spcBef>
                <a:spcPts val="360"/>
              </a:spcBef>
              <a:defRPr/>
            </a:pPr>
            <a:r>
              <a:rPr lang="en-US" sz="2160">
                <a:solidFill>
                  <a:srgbClr val="232E41"/>
                </a:solidFill>
                <a:latin typeface="Poppins SemiBold" pitchFamily="2" charset="77"/>
                <a:ea typeface="Inter" panose="02000503000000020004" pitchFamily="2" charset="0"/>
                <a:cs typeface="Poppins SemiBold" pitchFamily="2" charset="77"/>
              </a:rPr>
              <a:t>Jordan Turk</a:t>
            </a:r>
          </a:p>
          <a:p>
            <a:pPr algn="ctr" defTabSz="1097280">
              <a:spcBef>
                <a:spcPts val="360"/>
              </a:spcBef>
              <a:spcAft>
                <a:spcPts val="720"/>
              </a:spcAft>
              <a:defRPr/>
            </a:pPr>
            <a:r>
              <a:rPr lang="en-US" sz="1680">
                <a:solidFill>
                  <a:srgbClr val="797985"/>
                </a:solidFill>
                <a:latin typeface="Inter"/>
                <a:ea typeface="Inter"/>
                <a:cs typeface="Calibri"/>
              </a:rPr>
              <a:t>Attorney &amp; Director of Education &amp; Attorney Development at Smokeball</a:t>
            </a:r>
            <a:endParaRPr lang="en-US" sz="1440">
              <a:solidFill>
                <a:srgbClr val="797985"/>
              </a:solidFill>
              <a:latin typeface="Inter"/>
              <a:ea typeface="Inter"/>
              <a:cs typeface="Calibri"/>
            </a:endParaRPr>
          </a:p>
          <a:p>
            <a:pPr algn="ctr" defTabSz="1097280">
              <a:spcBef>
                <a:spcPts val="360"/>
              </a:spcBef>
              <a:defRPr/>
            </a:pPr>
            <a:r>
              <a:rPr lang="en-US" sz="1680" b="1" u="sng">
                <a:solidFill>
                  <a:srgbClr val="232E41"/>
                </a:solidFill>
                <a:latin typeface="Inter SemiBold" panose="02000503000000020004" pitchFamily="2" charset="0"/>
                <a:cs typeface="Poppins Medium" pitchFamily="2" charset="77"/>
                <a:hlinkClick r:id="rId3">
                  <a:extLst>
                    <a:ext uri="{A12FA001-AC4F-418D-AE19-62706E023703}">
                      <ahyp:hlinkClr xmlns:ahyp="http://schemas.microsoft.com/office/drawing/2018/hyperlinkcolor" val="tx"/>
                    </a:ext>
                  </a:extLst>
                </a:hlinkClick>
              </a:rPr>
              <a:t>jordan.turk@smokeball.com</a:t>
            </a:r>
            <a:endParaRPr lang="en-US" sz="1680" b="1" u="sng">
              <a:solidFill>
                <a:srgbClr val="232E41"/>
              </a:solidFill>
              <a:latin typeface="Inter SemiBold" panose="02000503000000020004" pitchFamily="2" charset="0"/>
              <a:cs typeface="Poppins Medium" pitchFamily="2" charset="77"/>
            </a:endParaRPr>
          </a:p>
        </p:txBody>
      </p:sp>
      <p:grpSp>
        <p:nvGrpSpPr>
          <p:cNvPr id="18" name="Group 17">
            <a:extLst>
              <a:ext uri="{FF2B5EF4-FFF2-40B4-BE49-F238E27FC236}">
                <a16:creationId xmlns:a16="http://schemas.microsoft.com/office/drawing/2014/main" id="{8801FD22-51DC-5EDC-F31E-411D8138FA52}"/>
              </a:ext>
            </a:extLst>
          </p:cNvPr>
          <p:cNvGrpSpPr/>
          <p:nvPr/>
        </p:nvGrpSpPr>
        <p:grpSpPr>
          <a:xfrm>
            <a:off x="7557582" y="2325653"/>
            <a:ext cx="4367344" cy="4367345"/>
            <a:chOff x="6297985" y="1938044"/>
            <a:chExt cx="3639453" cy="3639454"/>
          </a:xfrm>
        </p:grpSpPr>
        <p:sp>
          <p:nvSpPr>
            <p:cNvPr id="6" name="Rounded Rectangle 8">
              <a:extLst>
                <a:ext uri="{FF2B5EF4-FFF2-40B4-BE49-F238E27FC236}">
                  <a16:creationId xmlns:a16="http://schemas.microsoft.com/office/drawing/2014/main" id="{BE15A145-8808-8FC1-D235-4290455BC07F}"/>
                </a:ext>
              </a:extLst>
            </p:cNvPr>
            <p:cNvSpPr/>
            <p:nvPr/>
          </p:nvSpPr>
          <p:spPr>
            <a:xfrm>
              <a:off x="6297985" y="1938044"/>
              <a:ext cx="3639453" cy="3639454"/>
            </a:xfrm>
            <a:prstGeom prst="roundRect">
              <a:avLst>
                <a:gd name="adj" fmla="val 4337"/>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srgbClr val="FFFFFF"/>
                </a:solidFill>
                <a:latin typeface="Inter" panose="02000503000000020004" pitchFamily="2" charset="0"/>
              </a:endParaRPr>
            </a:p>
          </p:txBody>
        </p:sp>
        <p:pic>
          <p:nvPicPr>
            <p:cNvPr id="17" name="Picture 16" descr="A qr code with a person's face&#10;&#10;Description automatically generated">
              <a:extLst>
                <a:ext uri="{FF2B5EF4-FFF2-40B4-BE49-F238E27FC236}">
                  <a16:creationId xmlns:a16="http://schemas.microsoft.com/office/drawing/2014/main" id="{6605FA93-A5DF-4F5E-1AA3-3CDD21F10E43}"/>
                </a:ext>
              </a:extLst>
            </p:cNvPr>
            <p:cNvPicPr>
              <a:picLocks noChangeAspect="1"/>
            </p:cNvPicPr>
            <p:nvPr/>
          </p:nvPicPr>
          <p:blipFill>
            <a:blip r:embed="rId4"/>
            <a:stretch>
              <a:fillRect/>
            </a:stretch>
          </p:blipFill>
          <p:spPr>
            <a:xfrm>
              <a:off x="6435515" y="2058188"/>
              <a:ext cx="3390945" cy="3390945"/>
            </a:xfrm>
            <a:prstGeom prst="rect">
              <a:avLst/>
            </a:prstGeom>
          </p:spPr>
        </p:pic>
        <p:sp>
          <p:nvSpPr>
            <p:cNvPr id="8" name="Rectangle 7">
              <a:extLst>
                <a:ext uri="{FF2B5EF4-FFF2-40B4-BE49-F238E27FC236}">
                  <a16:creationId xmlns:a16="http://schemas.microsoft.com/office/drawing/2014/main" id="{F6AE021F-B53C-88BE-EC2B-CF2ED8011CEB}"/>
                </a:ext>
              </a:extLst>
            </p:cNvPr>
            <p:cNvSpPr/>
            <p:nvPr/>
          </p:nvSpPr>
          <p:spPr>
            <a:xfrm>
              <a:off x="7682753" y="3307976"/>
              <a:ext cx="896471" cy="90543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srgbClr val="FFFFFF"/>
                </a:solidFill>
                <a:latin typeface="Poppins"/>
              </a:endParaRPr>
            </a:p>
          </p:txBody>
        </p:sp>
        <p:pic>
          <p:nvPicPr>
            <p:cNvPr id="13" name="Picture 12" descr="A logo of a company&#10;&#10;Description automatically generated">
              <a:extLst>
                <a:ext uri="{FF2B5EF4-FFF2-40B4-BE49-F238E27FC236}">
                  <a16:creationId xmlns:a16="http://schemas.microsoft.com/office/drawing/2014/main" id="{91629C3D-48B1-8FA5-08E2-82367196C9A5}"/>
                </a:ext>
              </a:extLst>
            </p:cNvPr>
            <p:cNvPicPr>
              <a:picLocks noChangeAspect="1"/>
            </p:cNvPicPr>
            <p:nvPr/>
          </p:nvPicPr>
          <p:blipFill>
            <a:blip r:embed="rId5"/>
            <a:stretch>
              <a:fillRect/>
            </a:stretch>
          </p:blipFill>
          <p:spPr>
            <a:xfrm>
              <a:off x="7604109" y="3464860"/>
              <a:ext cx="993045" cy="577602"/>
            </a:xfrm>
            <a:prstGeom prst="rect">
              <a:avLst/>
            </a:prstGeom>
          </p:spPr>
        </p:pic>
      </p:grpSp>
      <p:pic>
        <p:nvPicPr>
          <p:cNvPr id="2" name="Picture 1" descr="A person smiling at camera&#10;&#10;AI-generated content may be incorrect.">
            <a:extLst>
              <a:ext uri="{FF2B5EF4-FFF2-40B4-BE49-F238E27FC236}">
                <a16:creationId xmlns:a16="http://schemas.microsoft.com/office/drawing/2014/main" id="{E526FA0A-B1DF-7FC7-DF7A-2A5C05F134CA}"/>
              </a:ext>
            </a:extLst>
          </p:cNvPr>
          <p:cNvPicPr>
            <a:picLocks noChangeAspect="1"/>
          </p:cNvPicPr>
          <p:nvPr/>
        </p:nvPicPr>
        <p:blipFill>
          <a:blip r:embed="rId6"/>
          <a:stretch>
            <a:fillRect/>
          </a:stretch>
        </p:blipFill>
        <p:spPr>
          <a:xfrm>
            <a:off x="3394711" y="2456181"/>
            <a:ext cx="2659381" cy="2669540"/>
          </a:xfrm>
          <a:prstGeom prst="rect">
            <a:avLst/>
          </a:prstGeom>
        </p:spPr>
      </p:pic>
    </p:spTree>
    <p:extLst>
      <p:ext uri="{BB962C8B-B14F-4D97-AF65-F5344CB8AC3E}">
        <p14:creationId xmlns:p14="http://schemas.microsoft.com/office/powerpoint/2010/main" val="31703702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40213774-19B4-E3FC-AA8A-6CBFD1214043}"/>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37BBB643-1B35-14DB-418B-7E05E49D7AEA}"/>
              </a:ext>
            </a:extLst>
          </p:cNvPr>
          <p:cNvSpPr/>
          <p:nvPr/>
        </p:nvSpPr>
        <p:spPr>
          <a:xfrm>
            <a:off x="2776791" y="1537084"/>
            <a:ext cx="1399424" cy="107418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srgbClr val="FFFFFF"/>
              </a:solidFill>
              <a:latin typeface="Poppins"/>
            </a:endParaRPr>
          </a:p>
        </p:txBody>
      </p:sp>
      <p:sp>
        <p:nvSpPr>
          <p:cNvPr id="4" name="Rectangle 3">
            <a:extLst>
              <a:ext uri="{FF2B5EF4-FFF2-40B4-BE49-F238E27FC236}">
                <a16:creationId xmlns:a16="http://schemas.microsoft.com/office/drawing/2014/main" id="{25180BAD-A006-E932-5E89-BC962C206370}"/>
              </a:ext>
            </a:extLst>
          </p:cNvPr>
          <p:cNvSpPr/>
          <p:nvPr/>
        </p:nvSpPr>
        <p:spPr>
          <a:xfrm>
            <a:off x="820306" y="2731526"/>
            <a:ext cx="5894393" cy="107418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srgbClr val="FFFFFF"/>
              </a:solidFill>
              <a:latin typeface="Poppins"/>
            </a:endParaRPr>
          </a:p>
        </p:txBody>
      </p:sp>
      <p:sp>
        <p:nvSpPr>
          <p:cNvPr id="6" name="Rectangle 5">
            <a:extLst>
              <a:ext uri="{FF2B5EF4-FFF2-40B4-BE49-F238E27FC236}">
                <a16:creationId xmlns:a16="http://schemas.microsoft.com/office/drawing/2014/main" id="{D6281E04-8AFC-4668-6992-2B48C9BBEF11}"/>
              </a:ext>
            </a:extLst>
          </p:cNvPr>
          <p:cNvSpPr/>
          <p:nvPr/>
        </p:nvSpPr>
        <p:spPr>
          <a:xfrm>
            <a:off x="820307" y="3925968"/>
            <a:ext cx="4425228" cy="107418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srgbClr val="FFFFFF"/>
              </a:solidFill>
              <a:latin typeface="Poppins"/>
            </a:endParaRPr>
          </a:p>
        </p:txBody>
      </p:sp>
      <p:pic>
        <p:nvPicPr>
          <p:cNvPr id="5" name="Picture 4">
            <a:extLst>
              <a:ext uri="{FF2B5EF4-FFF2-40B4-BE49-F238E27FC236}">
                <a16:creationId xmlns:a16="http://schemas.microsoft.com/office/drawing/2014/main" id="{AD9BEF15-6462-CF18-86B6-E4130564D623}"/>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955575" y="788710"/>
            <a:ext cx="2324714" cy="391128"/>
          </a:xfrm>
          <a:prstGeom prst="rect">
            <a:avLst/>
          </a:prstGeom>
        </p:spPr>
      </p:pic>
      <p:sp>
        <p:nvSpPr>
          <p:cNvPr id="7" name="Text Placeholder 1">
            <a:extLst>
              <a:ext uri="{FF2B5EF4-FFF2-40B4-BE49-F238E27FC236}">
                <a16:creationId xmlns:a16="http://schemas.microsoft.com/office/drawing/2014/main" id="{56E673FF-F1AE-CC03-8043-7228F1A3EC30}"/>
              </a:ext>
            </a:extLst>
          </p:cNvPr>
          <p:cNvSpPr txBox="1">
            <a:spLocks/>
          </p:cNvSpPr>
          <p:nvPr/>
        </p:nvSpPr>
        <p:spPr>
          <a:xfrm>
            <a:off x="820308" y="1458262"/>
            <a:ext cx="6221537" cy="5913331"/>
          </a:xfrm>
          <a:prstGeom prst="rect">
            <a:avLst/>
          </a:prstGeom>
        </p:spPr>
        <p:txBody>
          <a:bodyPr vert="horz" lIns="109728" tIns="54864" rIns="109728" bIns="54864" rtlCol="0" anchor="t">
            <a:noAutofit/>
          </a:bodyPr>
          <a:lstStyle>
            <a:lvl1pPr marL="457189" indent="-457189" algn="l" defTabSz="1219170" rtl="0" eaLnBrk="1" latinLnBrk="0" hangingPunct="1">
              <a:spcBef>
                <a:spcPct val="20000"/>
              </a:spcBef>
              <a:buFont typeface="Poppins" pitchFamily="34" charset="0"/>
              <a:buChar char="•"/>
              <a:defRPr sz="1867" kern="1200">
                <a:solidFill>
                  <a:schemeClr val="tx2"/>
                </a:solidFill>
                <a:latin typeface="+mn-lt"/>
                <a:ea typeface="+mn-ea"/>
                <a:cs typeface="Roboto Light"/>
              </a:defRPr>
            </a:lvl1pPr>
            <a:lvl2pPr marL="990575" indent="-380990" algn="l" defTabSz="1219170" rtl="0" eaLnBrk="1" latinLnBrk="0" hangingPunct="1">
              <a:spcBef>
                <a:spcPct val="20000"/>
              </a:spcBef>
              <a:buFont typeface="Poppins" pitchFamily="34" charset="0"/>
              <a:buChar char="–"/>
              <a:defRPr sz="1600" kern="1200">
                <a:solidFill>
                  <a:schemeClr val="tx2"/>
                </a:solidFill>
                <a:latin typeface="+mn-lt"/>
                <a:ea typeface="+mn-ea"/>
                <a:cs typeface="Roboto Light"/>
              </a:defRPr>
            </a:lvl2pPr>
            <a:lvl3pPr marL="1523962" indent="-304792" algn="l" defTabSz="1219170" rtl="0" eaLnBrk="1" latinLnBrk="0" hangingPunct="1">
              <a:spcBef>
                <a:spcPct val="20000"/>
              </a:spcBef>
              <a:buFont typeface="Poppins" pitchFamily="34" charset="0"/>
              <a:buChar char="•"/>
              <a:defRPr sz="1467" kern="1200">
                <a:solidFill>
                  <a:schemeClr val="tx2"/>
                </a:solidFill>
                <a:latin typeface="+mn-lt"/>
                <a:ea typeface="+mn-ea"/>
                <a:cs typeface="Roboto Light"/>
              </a:defRPr>
            </a:lvl3pPr>
            <a:lvl4pPr marL="2133547" indent="-304792" algn="l" defTabSz="1219170" rtl="0" eaLnBrk="1" latinLnBrk="0" hangingPunct="1">
              <a:spcBef>
                <a:spcPct val="20000"/>
              </a:spcBef>
              <a:buFont typeface="Poppins" pitchFamily="34" charset="0"/>
              <a:buChar char="–"/>
              <a:defRPr sz="1400" kern="1200">
                <a:solidFill>
                  <a:schemeClr val="tx2"/>
                </a:solidFill>
                <a:latin typeface="+mn-lt"/>
                <a:ea typeface="+mn-ea"/>
                <a:cs typeface="Roboto Light"/>
              </a:defRPr>
            </a:lvl4pPr>
            <a:lvl5pPr marL="2743131" indent="-304792" algn="l" defTabSz="1219170" rtl="0" eaLnBrk="1" latinLnBrk="0" hangingPunct="1">
              <a:spcBef>
                <a:spcPct val="20000"/>
              </a:spcBef>
              <a:buFont typeface="Poppins" pitchFamily="34" charset="0"/>
              <a:buChar char="»"/>
              <a:defRPr sz="1400" kern="1200">
                <a:solidFill>
                  <a:schemeClr val="tx2"/>
                </a:solidFill>
                <a:latin typeface="+mn-lt"/>
                <a:ea typeface="+mn-ea"/>
                <a:cs typeface="Roboto Light"/>
              </a:defRPr>
            </a:lvl5pPr>
            <a:lvl6pPr marL="3352716" indent="-304792" algn="l" defTabSz="1219170" rtl="0" eaLnBrk="1" latinLnBrk="0" hangingPunct="1">
              <a:spcBef>
                <a:spcPct val="20000"/>
              </a:spcBef>
              <a:buFont typeface="Poppins"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Poppins"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Poppins"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Poppins" pitchFamily="34" charset="0"/>
              <a:buChar char="•"/>
              <a:defRPr sz="2667" kern="1200">
                <a:solidFill>
                  <a:schemeClr val="tx1"/>
                </a:solidFill>
                <a:latin typeface="+mn-lt"/>
                <a:ea typeface="+mn-ea"/>
                <a:cs typeface="+mn-cs"/>
              </a:defRPr>
            </a:lvl9pPr>
          </a:lstStyle>
          <a:p>
            <a:pPr marL="0" indent="0" defTabSz="1463004">
              <a:spcBef>
                <a:spcPts val="0"/>
              </a:spcBef>
              <a:buNone/>
              <a:defRPr/>
            </a:pPr>
            <a:r>
              <a:rPr lang="en-US" sz="7920" b="1" spc="-360">
                <a:solidFill>
                  <a:srgbClr val="FFFFFF"/>
                </a:solidFill>
                <a:latin typeface="Poppins" pitchFamily="2" charset="77"/>
                <a:ea typeface="Inter" panose="02000503000000020004" pitchFamily="2" charset="0"/>
                <a:cs typeface="Poppins" pitchFamily="2" charset="77"/>
              </a:rPr>
              <a:t>The </a:t>
            </a:r>
            <a:r>
              <a:rPr lang="en-US" sz="7920" b="1" spc="-360">
                <a:solidFill>
                  <a:srgbClr val="1C2230"/>
                </a:solidFill>
                <a:latin typeface="Poppins" pitchFamily="2" charset="77"/>
                <a:ea typeface="Inter" panose="02000503000000020004" pitchFamily="2" charset="0"/>
                <a:cs typeface="Poppins" pitchFamily="2" charset="77"/>
              </a:rPr>
              <a:t>#1 </a:t>
            </a:r>
            <a:br>
              <a:rPr lang="en-US" sz="7920" b="1" spc="-360">
                <a:solidFill>
                  <a:srgbClr val="1C2230"/>
                </a:solidFill>
                <a:latin typeface="Poppins" pitchFamily="2" charset="77"/>
                <a:ea typeface="Inter" panose="02000503000000020004" pitchFamily="2" charset="0"/>
                <a:cs typeface="Poppins" pitchFamily="2" charset="77"/>
              </a:rPr>
            </a:br>
            <a:r>
              <a:rPr lang="en-US" sz="7920" b="1" spc="-360">
                <a:solidFill>
                  <a:srgbClr val="1C2230"/>
                </a:solidFill>
                <a:latin typeface="Poppins" pitchFamily="2" charset="77"/>
                <a:ea typeface="Inter" panose="02000503000000020004" pitchFamily="2" charset="0"/>
                <a:cs typeface="Poppins" pitchFamily="2" charset="77"/>
              </a:rPr>
              <a:t>AI-Powered Platform </a:t>
            </a:r>
            <a:br>
              <a:rPr lang="en-US" sz="7920" b="1" spc="-360">
                <a:solidFill>
                  <a:srgbClr val="FFFFFF"/>
                </a:solidFill>
                <a:latin typeface="Poppins" pitchFamily="2" charset="77"/>
                <a:ea typeface="Inter" panose="02000503000000020004" pitchFamily="2" charset="0"/>
                <a:cs typeface="Poppins" pitchFamily="2" charset="77"/>
              </a:rPr>
            </a:br>
            <a:r>
              <a:rPr lang="en-US" sz="7920" b="1" spc="-360">
                <a:solidFill>
                  <a:srgbClr val="FFFFFF"/>
                </a:solidFill>
                <a:latin typeface="Poppins" pitchFamily="2" charset="77"/>
                <a:ea typeface="Inter" panose="02000503000000020004" pitchFamily="2" charset="0"/>
                <a:cs typeface="Poppins" pitchFamily="2" charset="77"/>
              </a:rPr>
              <a:t>to Run Your Best Firm</a:t>
            </a:r>
          </a:p>
        </p:txBody>
      </p:sp>
      <p:pic>
        <p:nvPicPr>
          <p:cNvPr id="13" name="Picture 12" descr="A screenshot of a computer&#10;&#10;AI-generated content may be incorrect.">
            <a:extLst>
              <a:ext uri="{FF2B5EF4-FFF2-40B4-BE49-F238E27FC236}">
                <a16:creationId xmlns:a16="http://schemas.microsoft.com/office/drawing/2014/main" id="{44217F7F-E5F6-66A4-49BE-AA5A68BE8D5F}"/>
              </a:ext>
            </a:extLst>
          </p:cNvPr>
          <p:cNvPicPr>
            <a:picLocks noChangeAspect="1"/>
          </p:cNvPicPr>
          <p:nvPr/>
        </p:nvPicPr>
        <p:blipFill>
          <a:blip r:embed="rId4"/>
          <a:stretch>
            <a:fillRect/>
          </a:stretch>
        </p:blipFill>
        <p:spPr>
          <a:xfrm>
            <a:off x="7723076" y="538399"/>
            <a:ext cx="10869738" cy="7152803"/>
          </a:xfrm>
          <a:prstGeom prst="rect">
            <a:avLst/>
          </a:prstGeom>
        </p:spPr>
      </p:pic>
      <p:grpSp>
        <p:nvGrpSpPr>
          <p:cNvPr id="15" name="Group 14">
            <a:extLst>
              <a:ext uri="{FF2B5EF4-FFF2-40B4-BE49-F238E27FC236}">
                <a16:creationId xmlns:a16="http://schemas.microsoft.com/office/drawing/2014/main" id="{4043AB48-6352-FD51-B169-F092D3219A02}"/>
              </a:ext>
            </a:extLst>
          </p:cNvPr>
          <p:cNvGrpSpPr/>
          <p:nvPr/>
        </p:nvGrpSpPr>
        <p:grpSpPr>
          <a:xfrm>
            <a:off x="7723077" y="1660446"/>
            <a:ext cx="6087016" cy="4908706"/>
            <a:chOff x="6719387" y="2010545"/>
            <a:chExt cx="5072513" cy="4090588"/>
          </a:xfrm>
        </p:grpSpPr>
        <p:sp>
          <p:nvSpPr>
            <p:cNvPr id="10" name="Rounded Rectangle 9">
              <a:extLst>
                <a:ext uri="{FF2B5EF4-FFF2-40B4-BE49-F238E27FC236}">
                  <a16:creationId xmlns:a16="http://schemas.microsoft.com/office/drawing/2014/main" id="{CB37D7B3-31AB-7842-88E2-DDCDA1EE78D5}"/>
                </a:ext>
              </a:extLst>
            </p:cNvPr>
            <p:cNvSpPr/>
            <p:nvPr/>
          </p:nvSpPr>
          <p:spPr>
            <a:xfrm>
              <a:off x="6719387" y="2010545"/>
              <a:ext cx="5072513" cy="4090588"/>
            </a:xfrm>
            <a:prstGeom prst="roundRect">
              <a:avLst>
                <a:gd name="adj" fmla="val 4001"/>
              </a:avLst>
            </a:prstGeom>
            <a:solidFill>
              <a:schemeClr val="bg1"/>
            </a:solid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srgbClr val="FFFFFF"/>
                </a:solidFill>
                <a:latin typeface="Poppins"/>
              </a:endParaRPr>
            </a:p>
          </p:txBody>
        </p:sp>
        <p:sp>
          <p:nvSpPr>
            <p:cNvPr id="12" name="Content Placeholder 2">
              <a:extLst>
                <a:ext uri="{FF2B5EF4-FFF2-40B4-BE49-F238E27FC236}">
                  <a16:creationId xmlns:a16="http://schemas.microsoft.com/office/drawing/2014/main" id="{B17AE3C8-2EA2-0BA3-89C9-F70ACD5E6EA0}"/>
                </a:ext>
              </a:extLst>
            </p:cNvPr>
            <p:cNvSpPr txBox="1">
              <a:spLocks/>
            </p:cNvSpPr>
            <p:nvPr/>
          </p:nvSpPr>
          <p:spPr>
            <a:xfrm>
              <a:off x="6929793" y="2372042"/>
              <a:ext cx="4651700" cy="3367593"/>
            </a:xfrm>
            <a:prstGeom prst="rect">
              <a:avLst/>
            </a:prstGeom>
          </p:spPr>
          <p:txBody>
            <a:bodyPr vert="horz" lIns="109728" tIns="54864" rIns="109728" bIns="54864"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4320" indent="-274320" defTabSz="1097280">
                <a:lnSpc>
                  <a:spcPct val="100000"/>
                </a:lnSpc>
                <a:spcBef>
                  <a:spcPts val="2640"/>
                </a:spcBef>
                <a:buClr>
                  <a:srgbClr val="F2600C"/>
                </a:buClr>
                <a:buSzPct val="120000"/>
                <a:buBlip>
                  <a:blip>
                    <a:extLst>
                      <a:ext uri="{96DAC541-7B7A-43D3-8B79-37D633B846F1}">
                        <asvg:svgBlip xmlns:asvg="http://schemas.microsoft.com/office/drawing/2016/SVG/main" r:embed="rId5"/>
                      </a:ext>
                    </a:extLst>
                  </a:blip>
                </a:buBlip>
                <a:defRPr/>
              </a:pPr>
              <a:r>
                <a:rPr lang="en-US" sz="2160" b="1">
                  <a:solidFill>
                    <a:srgbClr val="1C2230"/>
                  </a:solidFill>
                  <a:latin typeface="Inter"/>
                  <a:ea typeface="Inter"/>
                  <a:cs typeface="Poppins"/>
                </a:rPr>
                <a:t> One platform </a:t>
              </a:r>
              <a:r>
                <a:rPr lang="en-US" sz="2160">
                  <a:solidFill>
                    <a:srgbClr val="1C2230"/>
                  </a:solidFill>
                  <a:latin typeface="Inter"/>
                  <a:ea typeface="Inter"/>
                  <a:cs typeface="Poppins"/>
                </a:rPr>
                <a:t>to boost productivity</a:t>
              </a:r>
            </a:p>
            <a:p>
              <a:pPr marL="274320" indent="-274320" defTabSz="1097280">
                <a:lnSpc>
                  <a:spcPct val="100000"/>
                </a:lnSpc>
                <a:spcBef>
                  <a:spcPts val="1920"/>
                </a:spcBef>
                <a:buClr>
                  <a:srgbClr val="F2600C"/>
                </a:buClr>
                <a:buSzPct val="120000"/>
                <a:buBlip>
                  <a:blip>
                    <a:extLst>
                      <a:ext uri="{96DAC541-7B7A-43D3-8B79-37D633B846F1}">
                        <asvg:svgBlip xmlns:asvg="http://schemas.microsoft.com/office/drawing/2016/SVG/main" r:embed="rId5"/>
                      </a:ext>
                    </a:extLst>
                  </a:blip>
                </a:buBlip>
                <a:defRPr/>
              </a:pPr>
              <a:r>
                <a:rPr lang="en-US" sz="2160" b="1">
                  <a:solidFill>
                    <a:srgbClr val="1C2230"/>
                  </a:solidFill>
                  <a:latin typeface="Inter"/>
                  <a:ea typeface="Inter"/>
                  <a:cs typeface="Poppins"/>
                </a:rPr>
                <a:t> Beautiful client experiences </a:t>
              </a:r>
              <a:r>
                <a:rPr lang="en-US" sz="2160">
                  <a:solidFill>
                    <a:srgbClr val="1C2230"/>
                  </a:solidFill>
                  <a:latin typeface="Inter"/>
                  <a:ea typeface="Inter"/>
                  <a:cs typeface="Poppins"/>
                </a:rPr>
                <a:t>with </a:t>
              </a:r>
              <a:br>
                <a:rPr lang="en-US" sz="2160">
                  <a:solidFill>
                    <a:srgbClr val="1C2230"/>
                  </a:solidFill>
                  <a:latin typeface="Inter"/>
                  <a:ea typeface="Inter"/>
                  <a:cs typeface="Poppins"/>
                </a:rPr>
              </a:br>
              <a:r>
                <a:rPr lang="en-US" sz="2160">
                  <a:solidFill>
                    <a:srgbClr val="1C2230"/>
                  </a:solidFill>
                  <a:latin typeface="Inter"/>
                  <a:ea typeface="Inter"/>
                  <a:cs typeface="Poppins"/>
                </a:rPr>
                <a:t> seamless intake</a:t>
              </a:r>
            </a:p>
            <a:p>
              <a:pPr marL="274320" indent="-274320" defTabSz="1097280">
                <a:lnSpc>
                  <a:spcPct val="100000"/>
                </a:lnSpc>
                <a:spcBef>
                  <a:spcPts val="1920"/>
                </a:spcBef>
                <a:buClr>
                  <a:srgbClr val="F2600C"/>
                </a:buClr>
                <a:buSzPct val="120000"/>
                <a:buBlip>
                  <a:blip>
                    <a:extLst>
                      <a:ext uri="{96DAC541-7B7A-43D3-8B79-37D633B846F1}">
                        <asvg:svgBlip xmlns:asvg="http://schemas.microsoft.com/office/drawing/2016/SVG/main" r:embed="rId5"/>
                      </a:ext>
                    </a:extLst>
                  </a:blip>
                </a:buBlip>
                <a:defRPr/>
              </a:pPr>
              <a:r>
                <a:rPr lang="en-US" sz="2160" b="1">
                  <a:solidFill>
                    <a:srgbClr val="1C2230"/>
                  </a:solidFill>
                  <a:latin typeface="Inter"/>
                  <a:ea typeface="Inter"/>
                  <a:cs typeface="Poppins"/>
                </a:rPr>
                <a:t> Enhance your output </a:t>
              </a:r>
              <a:r>
                <a:rPr lang="en-US" sz="2160">
                  <a:solidFill>
                    <a:srgbClr val="1C2230"/>
                  </a:solidFill>
                  <a:latin typeface="Inter"/>
                  <a:ea typeface="Inter"/>
                  <a:cs typeface="Poppins"/>
                </a:rPr>
                <a:t>with the </a:t>
              </a:r>
              <a:br>
                <a:rPr lang="en-US" sz="2160">
                  <a:solidFill>
                    <a:srgbClr val="1C2230"/>
                  </a:solidFill>
                  <a:latin typeface="Inter"/>
                  <a:ea typeface="Inter"/>
                  <a:cs typeface="Poppins"/>
                </a:rPr>
              </a:br>
              <a:r>
                <a:rPr lang="en-US" sz="2160">
                  <a:solidFill>
                    <a:srgbClr val="1C2230"/>
                  </a:solidFill>
                  <a:latin typeface="Inter"/>
                  <a:ea typeface="Inter"/>
                  <a:cs typeface="Poppins"/>
                </a:rPr>
                <a:t> power of AI</a:t>
              </a:r>
            </a:p>
            <a:p>
              <a:pPr marL="274320" indent="-274320" defTabSz="1097280">
                <a:lnSpc>
                  <a:spcPct val="100000"/>
                </a:lnSpc>
                <a:spcBef>
                  <a:spcPts val="1920"/>
                </a:spcBef>
                <a:buClr>
                  <a:srgbClr val="F2600C"/>
                </a:buClr>
                <a:buSzPct val="120000"/>
                <a:buBlip>
                  <a:blip>
                    <a:extLst>
                      <a:ext uri="{96DAC541-7B7A-43D3-8B79-37D633B846F1}">
                        <asvg:svgBlip xmlns:asvg="http://schemas.microsoft.com/office/drawing/2016/SVG/main" r:embed="rId5"/>
                      </a:ext>
                    </a:extLst>
                  </a:blip>
                </a:buBlip>
                <a:defRPr/>
              </a:pPr>
              <a:r>
                <a:rPr lang="en-US" sz="2160" b="1">
                  <a:solidFill>
                    <a:srgbClr val="1C2230"/>
                  </a:solidFill>
                  <a:latin typeface="Inter"/>
                  <a:ea typeface="Inter"/>
                  <a:cs typeface="Poppins"/>
                </a:rPr>
                <a:t> Automated billing </a:t>
              </a:r>
              <a:r>
                <a:rPr lang="en-US" sz="2160">
                  <a:solidFill>
                    <a:srgbClr val="1C2230"/>
                  </a:solidFill>
                  <a:latin typeface="Inter"/>
                  <a:ea typeface="Inter"/>
                  <a:cs typeface="Poppins"/>
                </a:rPr>
                <a:t>that values </a:t>
              </a:r>
              <a:br>
                <a:rPr lang="en-US" sz="2160">
                  <a:solidFill>
                    <a:srgbClr val="1C2230"/>
                  </a:solidFill>
                  <a:latin typeface="Inter"/>
                  <a:ea typeface="Inter"/>
                  <a:cs typeface="Poppins"/>
                </a:rPr>
              </a:br>
              <a:r>
                <a:rPr lang="en-US" sz="2160">
                  <a:solidFill>
                    <a:srgbClr val="1C2230"/>
                  </a:solidFill>
                  <a:latin typeface="Inter"/>
                  <a:ea typeface="Inter"/>
                  <a:cs typeface="Poppins"/>
                </a:rPr>
                <a:t> your work</a:t>
              </a:r>
            </a:p>
            <a:p>
              <a:pPr marL="274320" indent="-274320" defTabSz="1097280">
                <a:lnSpc>
                  <a:spcPct val="100000"/>
                </a:lnSpc>
                <a:spcBef>
                  <a:spcPts val="1920"/>
                </a:spcBef>
                <a:buClr>
                  <a:srgbClr val="F2600C"/>
                </a:buClr>
                <a:buSzPct val="120000"/>
                <a:buBlip>
                  <a:blip>
                    <a:extLst>
                      <a:ext uri="{96DAC541-7B7A-43D3-8B79-37D633B846F1}">
                        <asvg:svgBlip xmlns:asvg="http://schemas.microsoft.com/office/drawing/2016/SVG/main" r:embed="rId5"/>
                      </a:ext>
                    </a:extLst>
                  </a:blip>
                </a:buBlip>
                <a:defRPr/>
              </a:pPr>
              <a:r>
                <a:rPr lang="en-US" sz="2160" b="1">
                  <a:solidFill>
                    <a:srgbClr val="1C2230"/>
                  </a:solidFill>
                  <a:latin typeface="Inter"/>
                  <a:ea typeface="Inter"/>
                  <a:cs typeface="Poppins"/>
                </a:rPr>
                <a:t> Analytics and reporting </a:t>
              </a:r>
              <a:r>
                <a:rPr lang="en-US" sz="2160">
                  <a:solidFill>
                    <a:srgbClr val="1C2230"/>
                  </a:solidFill>
                  <a:latin typeface="Inter"/>
                  <a:ea typeface="Inter"/>
                  <a:cs typeface="Poppins"/>
                </a:rPr>
                <a:t>to drive </a:t>
              </a:r>
              <a:br>
                <a:rPr lang="en-US" sz="2160">
                  <a:solidFill>
                    <a:srgbClr val="1C2230"/>
                  </a:solidFill>
                  <a:latin typeface="Inter"/>
                  <a:ea typeface="Inter"/>
                  <a:cs typeface="Poppins"/>
                </a:rPr>
              </a:br>
              <a:r>
                <a:rPr lang="en-US" sz="2160">
                  <a:solidFill>
                    <a:srgbClr val="1C2230"/>
                  </a:solidFill>
                  <a:latin typeface="Inter"/>
                  <a:ea typeface="Inter"/>
                  <a:cs typeface="Poppins"/>
                </a:rPr>
                <a:t> your growth</a:t>
              </a:r>
            </a:p>
          </p:txBody>
        </p:sp>
      </p:grpSp>
    </p:spTree>
    <p:extLst>
      <p:ext uri="{BB962C8B-B14F-4D97-AF65-F5344CB8AC3E}">
        <p14:creationId xmlns:p14="http://schemas.microsoft.com/office/powerpoint/2010/main" val="38721648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Shape 0"/>
          <p:cNvSpPr/>
          <p:nvPr/>
        </p:nvSpPr>
        <p:spPr>
          <a:xfrm>
            <a:off x="793790" y="842129"/>
            <a:ext cx="1476137" cy="388382"/>
          </a:xfrm>
          <a:prstGeom prst="roundRect">
            <a:avLst>
              <a:gd name="adj" fmla="val 17171"/>
            </a:avLst>
          </a:prstGeom>
          <a:noFill/>
          <a:ln w="7620">
            <a:solidFill>
              <a:srgbClr val="1C2230"/>
            </a:solidFill>
            <a:prstDash val="solid"/>
          </a:ln>
        </p:spPr>
        <p:txBody>
          <a:bodyPr/>
          <a:lstStyle/>
          <a:p>
            <a:endParaRPr lang="en-US"/>
          </a:p>
        </p:txBody>
      </p:sp>
      <p:sp>
        <p:nvSpPr>
          <p:cNvPr id="3" name="Text 1"/>
          <p:cNvSpPr/>
          <p:nvPr/>
        </p:nvSpPr>
        <p:spPr>
          <a:xfrm>
            <a:off x="920472" y="909280"/>
            <a:ext cx="1222772" cy="254079"/>
          </a:xfrm>
          <a:prstGeom prst="rect">
            <a:avLst/>
          </a:prstGeom>
          <a:noFill/>
          <a:ln/>
        </p:spPr>
        <p:txBody>
          <a:bodyPr wrap="none" lIns="0" tIns="0" rIns="0" bIns="0" rtlCol="0" anchor="t"/>
          <a:lstStyle/>
          <a:p>
            <a:pPr marL="0" indent="0" algn="l">
              <a:lnSpc>
                <a:spcPts val="2000"/>
              </a:lnSpc>
              <a:buNone/>
            </a:pPr>
            <a:r>
              <a:rPr lang="en-US" sz="1250">
                <a:solidFill>
                  <a:srgbClr val="1C2230"/>
                </a:solidFill>
                <a:latin typeface="Inter" pitchFamily="34" charset="0"/>
                <a:ea typeface="Inter" pitchFamily="34" charset="-122"/>
                <a:cs typeface="Inter" pitchFamily="34" charset="-120"/>
              </a:rPr>
              <a:t>INTRODUCTION</a:t>
            </a:r>
            <a:endParaRPr lang="en-US" sz="1250"/>
          </a:p>
        </p:txBody>
      </p:sp>
      <p:sp>
        <p:nvSpPr>
          <p:cNvPr id="4" name="Text 2"/>
          <p:cNvSpPr/>
          <p:nvPr/>
        </p:nvSpPr>
        <p:spPr>
          <a:xfrm>
            <a:off x="793790" y="1309807"/>
            <a:ext cx="12250103" cy="620078"/>
          </a:xfrm>
          <a:prstGeom prst="rect">
            <a:avLst/>
          </a:prstGeom>
          <a:noFill/>
          <a:ln/>
        </p:spPr>
        <p:txBody>
          <a:bodyPr wrap="none" lIns="0" tIns="0" rIns="0" bIns="0" rtlCol="0" anchor="t"/>
          <a:lstStyle/>
          <a:p>
            <a:pPr marL="0" indent="0" algn="l">
              <a:lnSpc>
                <a:spcPts val="4850"/>
              </a:lnSpc>
              <a:buNone/>
            </a:pPr>
            <a:r>
              <a:rPr lang="en-US" sz="3900" b="1">
                <a:solidFill>
                  <a:srgbClr val="F2600C"/>
                </a:solidFill>
                <a:latin typeface="Poppins Bold" pitchFamily="34" charset="0"/>
                <a:ea typeface="Poppins Bold" pitchFamily="34" charset="-122"/>
                <a:cs typeface="Poppins Bold" pitchFamily="34" charset="-120"/>
              </a:rPr>
              <a:t>Consider This Your Opportunity to Commiserate</a:t>
            </a:r>
            <a:endParaRPr lang="en-US" sz="3900"/>
          </a:p>
        </p:txBody>
      </p:sp>
      <p:pic>
        <p:nvPicPr>
          <p:cNvPr id="5" name="Image 0" descr="preencoded.png"/>
          <p:cNvPicPr>
            <a:picLocks noChangeAspect="1"/>
          </p:cNvPicPr>
          <p:nvPr/>
        </p:nvPicPr>
        <p:blipFill>
          <a:blip r:embed="rId3"/>
          <a:stretch>
            <a:fillRect/>
          </a:stretch>
        </p:blipFill>
        <p:spPr>
          <a:xfrm>
            <a:off x="793790" y="2453521"/>
            <a:ext cx="8308300" cy="4707969"/>
          </a:xfrm>
          <a:prstGeom prst="rect">
            <a:avLst/>
          </a:prstGeom>
        </p:spPr>
      </p:pic>
      <p:sp>
        <p:nvSpPr>
          <p:cNvPr id="6" name="Text 3"/>
          <p:cNvSpPr/>
          <p:nvPr/>
        </p:nvSpPr>
        <p:spPr>
          <a:xfrm>
            <a:off x="9593818" y="2406134"/>
            <a:ext cx="4250293" cy="1587698"/>
          </a:xfrm>
          <a:prstGeom prst="rect">
            <a:avLst/>
          </a:prstGeom>
          <a:noFill/>
          <a:ln/>
        </p:spPr>
        <p:txBody>
          <a:bodyPr wrap="square" lIns="0" tIns="0" rIns="0" bIns="0" rtlCol="0" anchor="t"/>
          <a:lstStyle/>
          <a:p>
            <a:pPr marL="0" indent="0" algn="l">
              <a:lnSpc>
                <a:spcPts val="2500"/>
              </a:lnSpc>
              <a:buNone/>
            </a:pPr>
            <a:r>
              <a:rPr lang="en-US" sz="1550">
                <a:solidFill>
                  <a:srgbClr val="1C2230"/>
                </a:solidFill>
                <a:latin typeface="Inter" pitchFamily="34" charset="0"/>
                <a:ea typeface="Inter" pitchFamily="34" charset="-122"/>
                <a:cs typeface="Inter" pitchFamily="34" charset="-120"/>
              </a:rPr>
              <a:t>Law school taught you doctrine, theory, and how to think like a lawyer. But the day-to-day realities of practicing litigation? Those lessons come later, often through trial and error.</a:t>
            </a:r>
            <a:endParaRPr lang="en-US" sz="1550"/>
          </a:p>
        </p:txBody>
      </p:sp>
      <p:sp>
        <p:nvSpPr>
          <p:cNvPr id="7" name="Text 4"/>
          <p:cNvSpPr/>
          <p:nvPr/>
        </p:nvSpPr>
        <p:spPr>
          <a:xfrm>
            <a:off x="9593818" y="4172426"/>
            <a:ext cx="4250293" cy="1905238"/>
          </a:xfrm>
          <a:prstGeom prst="rect">
            <a:avLst/>
          </a:prstGeom>
          <a:noFill/>
          <a:ln/>
        </p:spPr>
        <p:txBody>
          <a:bodyPr wrap="square" lIns="0" tIns="0" rIns="0" bIns="0" rtlCol="0" anchor="t"/>
          <a:lstStyle/>
          <a:p>
            <a:pPr marL="0" indent="0" algn="l">
              <a:lnSpc>
                <a:spcPts val="2500"/>
              </a:lnSpc>
              <a:buNone/>
            </a:pPr>
            <a:r>
              <a:rPr lang="en-US" sz="1550">
                <a:solidFill>
                  <a:srgbClr val="1C2230"/>
                </a:solidFill>
                <a:latin typeface="Inter" pitchFamily="34" charset="0"/>
                <a:ea typeface="Inter" pitchFamily="34" charset="-122"/>
                <a:cs typeface="Inter" pitchFamily="34" charset="-120"/>
              </a:rPr>
              <a:t>This presentation is your chance to connect with colleagues across the country and around the world who've experienced the same surprises, frustrations, and breakthroughs. We're pulling back the curtain on what really happens in practice.</a:t>
            </a:r>
            <a:endParaRPr lang="en-US" sz="1550"/>
          </a:p>
        </p:txBody>
      </p:sp>
      <p:sp>
        <p:nvSpPr>
          <p:cNvPr id="8" name="Text 5"/>
          <p:cNvSpPr/>
          <p:nvPr/>
        </p:nvSpPr>
        <p:spPr>
          <a:xfrm>
            <a:off x="9593818" y="6256258"/>
            <a:ext cx="4250293" cy="952619"/>
          </a:xfrm>
          <a:prstGeom prst="rect">
            <a:avLst/>
          </a:prstGeom>
          <a:noFill/>
          <a:ln/>
        </p:spPr>
        <p:txBody>
          <a:bodyPr wrap="square" lIns="0" tIns="0" rIns="0" bIns="0" rtlCol="0" anchor="t"/>
          <a:lstStyle/>
          <a:p>
            <a:pPr marL="0" indent="0" algn="l">
              <a:lnSpc>
                <a:spcPts val="2500"/>
              </a:lnSpc>
              <a:buNone/>
            </a:pPr>
            <a:r>
              <a:rPr lang="en-US" sz="1550">
                <a:solidFill>
                  <a:srgbClr val="1C2230"/>
                </a:solidFill>
                <a:latin typeface="Inter" pitchFamily="34" charset="0"/>
                <a:ea typeface="Inter" pitchFamily="34" charset="-122"/>
                <a:cs typeface="Inter" pitchFamily="34" charset="-120"/>
              </a:rPr>
              <a:t>Remember: the wisest person is the one who knows that they know nothing. Stay humble, stay curious, and keep learning.</a:t>
            </a:r>
            <a:endParaRPr lang="en-US" sz="155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Shape 0"/>
          <p:cNvSpPr/>
          <p:nvPr/>
        </p:nvSpPr>
        <p:spPr>
          <a:xfrm>
            <a:off x="793790" y="1392912"/>
            <a:ext cx="1215152" cy="373142"/>
          </a:xfrm>
          <a:prstGeom prst="roundRect">
            <a:avLst>
              <a:gd name="adj" fmla="val 17872"/>
            </a:avLst>
          </a:prstGeom>
          <a:solidFill>
            <a:srgbClr val="DFE3EC"/>
          </a:solidFill>
          <a:ln/>
        </p:spPr>
        <p:txBody>
          <a:bodyPr/>
          <a:lstStyle/>
          <a:p>
            <a:endParaRPr lang="en-US"/>
          </a:p>
        </p:txBody>
      </p:sp>
      <p:pic>
        <p:nvPicPr>
          <p:cNvPr id="3" name="Image 0"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12852" y="1500068"/>
            <a:ext cx="158710" cy="158710"/>
          </a:xfrm>
          <a:prstGeom prst="rect">
            <a:avLst/>
          </a:prstGeom>
        </p:spPr>
      </p:pic>
      <p:sp>
        <p:nvSpPr>
          <p:cNvPr id="4" name="Text 1"/>
          <p:cNvSpPr/>
          <p:nvPr/>
        </p:nvSpPr>
        <p:spPr>
          <a:xfrm>
            <a:off x="1150858" y="1452443"/>
            <a:ext cx="739021" cy="254079"/>
          </a:xfrm>
          <a:prstGeom prst="rect">
            <a:avLst/>
          </a:prstGeom>
          <a:noFill/>
          <a:ln/>
        </p:spPr>
        <p:txBody>
          <a:bodyPr wrap="none" lIns="0" tIns="0" rIns="0" bIns="0" rtlCol="0" anchor="t"/>
          <a:lstStyle/>
          <a:p>
            <a:pPr marL="0" indent="0" algn="l">
              <a:lnSpc>
                <a:spcPts val="2000"/>
              </a:lnSpc>
              <a:buNone/>
            </a:pPr>
            <a:r>
              <a:rPr lang="en-US" sz="1250">
                <a:solidFill>
                  <a:srgbClr val="1C2230"/>
                </a:solidFill>
                <a:latin typeface="Inter" pitchFamily="34" charset="0"/>
                <a:ea typeface="Inter" pitchFamily="34" charset="-122"/>
                <a:cs typeface="Inter" pitchFamily="34" charset="-120"/>
              </a:rPr>
              <a:t>LESSON 1</a:t>
            </a:r>
            <a:endParaRPr lang="en-US" sz="1250"/>
          </a:p>
        </p:txBody>
      </p:sp>
      <p:sp>
        <p:nvSpPr>
          <p:cNvPr id="5" name="Text 2"/>
          <p:cNvSpPr/>
          <p:nvPr/>
        </p:nvSpPr>
        <p:spPr>
          <a:xfrm>
            <a:off x="793790" y="1845350"/>
            <a:ext cx="9411772" cy="620078"/>
          </a:xfrm>
          <a:prstGeom prst="rect">
            <a:avLst/>
          </a:prstGeom>
          <a:noFill/>
          <a:ln/>
        </p:spPr>
        <p:txBody>
          <a:bodyPr wrap="none" lIns="0" tIns="0" rIns="0" bIns="0" rtlCol="0" anchor="t"/>
          <a:lstStyle/>
          <a:p>
            <a:pPr marL="0" indent="0" algn="l">
              <a:lnSpc>
                <a:spcPts val="4850"/>
              </a:lnSpc>
              <a:buNone/>
            </a:pPr>
            <a:r>
              <a:rPr lang="en-US" sz="3900" b="1">
                <a:solidFill>
                  <a:srgbClr val="F2600C"/>
                </a:solidFill>
                <a:latin typeface="Poppins Bold" pitchFamily="34" charset="0"/>
                <a:ea typeface="Poppins Bold" pitchFamily="34" charset="-122"/>
                <a:cs typeface="Poppins Bold" pitchFamily="34" charset="-120"/>
              </a:rPr>
              <a:t>Motion Practice Isn't Black and White</a:t>
            </a:r>
            <a:endParaRPr lang="en-US" sz="3900"/>
          </a:p>
        </p:txBody>
      </p:sp>
      <p:sp>
        <p:nvSpPr>
          <p:cNvPr id="6" name="Text 3"/>
          <p:cNvSpPr/>
          <p:nvPr/>
        </p:nvSpPr>
        <p:spPr>
          <a:xfrm>
            <a:off x="793790" y="2941677"/>
            <a:ext cx="6279356" cy="1270159"/>
          </a:xfrm>
          <a:prstGeom prst="rect">
            <a:avLst/>
          </a:prstGeom>
          <a:noFill/>
          <a:ln/>
        </p:spPr>
        <p:txBody>
          <a:bodyPr wrap="square" lIns="0" tIns="0" rIns="0" bIns="0" rtlCol="0" anchor="t"/>
          <a:lstStyle/>
          <a:p>
            <a:pPr marL="0" indent="0" algn="l">
              <a:lnSpc>
                <a:spcPts val="2500"/>
              </a:lnSpc>
              <a:buNone/>
            </a:pPr>
            <a:r>
              <a:rPr lang="en-US" sz="1550">
                <a:solidFill>
                  <a:srgbClr val="1C2230"/>
                </a:solidFill>
                <a:latin typeface="Inter" pitchFamily="34" charset="0"/>
                <a:ea typeface="Inter" pitchFamily="34" charset="-122"/>
                <a:cs typeface="Inter" pitchFamily="34" charset="-120"/>
              </a:rPr>
              <a:t>You might expect motion practice to be straightforward—research the law, draft your argument, file it. Reality check: judges are human beings dealing with overwhelming caseloads, and they appreciate lawyers who make their lives easier.</a:t>
            </a:r>
            <a:endParaRPr lang="en-US" sz="1550"/>
          </a:p>
        </p:txBody>
      </p:sp>
      <p:sp>
        <p:nvSpPr>
          <p:cNvPr id="7" name="Text 4"/>
          <p:cNvSpPr/>
          <p:nvPr/>
        </p:nvSpPr>
        <p:spPr>
          <a:xfrm>
            <a:off x="793790" y="4390430"/>
            <a:ext cx="6279356" cy="635079"/>
          </a:xfrm>
          <a:prstGeom prst="rect">
            <a:avLst/>
          </a:prstGeom>
          <a:noFill/>
          <a:ln/>
        </p:spPr>
        <p:txBody>
          <a:bodyPr wrap="square" lIns="0" tIns="0" rIns="0" bIns="0" rtlCol="0" anchor="t"/>
          <a:lstStyle/>
          <a:p>
            <a:pPr marL="0" indent="0" algn="l">
              <a:lnSpc>
                <a:spcPts val="2500"/>
              </a:lnSpc>
              <a:buNone/>
            </a:pPr>
            <a:r>
              <a:rPr lang="en-US" sz="1550" b="1">
                <a:solidFill>
                  <a:srgbClr val="1C2230"/>
                </a:solidFill>
                <a:latin typeface="Inter" pitchFamily="34" charset="0"/>
                <a:ea typeface="Inter" pitchFamily="34" charset="-122"/>
                <a:cs typeface="Inter" pitchFamily="34" charset="-120"/>
              </a:rPr>
              <a:t>You can make a motion for legitimately anything you need to, even to turn on a fax machine.</a:t>
            </a:r>
            <a:endParaRPr lang="en-US" sz="1550"/>
          </a:p>
        </p:txBody>
      </p:sp>
      <p:sp>
        <p:nvSpPr>
          <p:cNvPr id="8" name="Text 5"/>
          <p:cNvSpPr/>
          <p:nvPr/>
        </p:nvSpPr>
        <p:spPr>
          <a:xfrm>
            <a:off x="1091446" y="5248751"/>
            <a:ext cx="5981700" cy="952619"/>
          </a:xfrm>
          <a:prstGeom prst="rect">
            <a:avLst/>
          </a:prstGeom>
          <a:noFill/>
          <a:ln/>
        </p:spPr>
        <p:txBody>
          <a:bodyPr wrap="square" lIns="0" tIns="0" rIns="0" bIns="0" rtlCol="0" anchor="t"/>
          <a:lstStyle/>
          <a:p>
            <a:pPr marL="0" indent="0" algn="l">
              <a:lnSpc>
                <a:spcPts val="2500"/>
              </a:lnSpc>
              <a:buNone/>
            </a:pPr>
            <a:r>
              <a:rPr lang="en-US" sz="1550">
                <a:solidFill>
                  <a:srgbClr val="1C2230"/>
                </a:solidFill>
                <a:latin typeface="Inter" pitchFamily="34" charset="0"/>
                <a:ea typeface="Inter" pitchFamily="34" charset="-122"/>
                <a:cs typeface="Inter" pitchFamily="34" charset="-120"/>
              </a:rPr>
              <a:t>Judges don't want to decipher your ten-page motion when a three-page version would do. Respect their time, and they'll respect your arguments.</a:t>
            </a:r>
            <a:endParaRPr lang="en-US" sz="1550"/>
          </a:p>
        </p:txBody>
      </p:sp>
      <p:sp>
        <p:nvSpPr>
          <p:cNvPr id="9" name="Shape 6"/>
          <p:cNvSpPr/>
          <p:nvPr/>
        </p:nvSpPr>
        <p:spPr>
          <a:xfrm>
            <a:off x="793790" y="5248751"/>
            <a:ext cx="22860" cy="952619"/>
          </a:xfrm>
          <a:prstGeom prst="rect">
            <a:avLst/>
          </a:prstGeom>
          <a:solidFill>
            <a:srgbClr val="1C2230"/>
          </a:solidFill>
          <a:ln/>
        </p:spPr>
        <p:txBody>
          <a:bodyPr/>
          <a:lstStyle/>
          <a:p>
            <a:endParaRPr lang="en-US"/>
          </a:p>
        </p:txBody>
      </p:sp>
      <p:sp>
        <p:nvSpPr>
          <p:cNvPr id="10" name="Shape 7"/>
          <p:cNvSpPr/>
          <p:nvPr/>
        </p:nvSpPr>
        <p:spPr>
          <a:xfrm>
            <a:off x="7564874" y="2986326"/>
            <a:ext cx="3040499" cy="1873091"/>
          </a:xfrm>
          <a:prstGeom prst="roundRect">
            <a:avLst>
              <a:gd name="adj" fmla="val 4450"/>
            </a:avLst>
          </a:prstGeom>
          <a:solidFill>
            <a:srgbClr val="C2EDF5"/>
          </a:solidFill>
          <a:ln w="7620">
            <a:solidFill>
              <a:srgbClr val="A8D3DB"/>
            </a:solidFill>
            <a:prstDash val="solid"/>
          </a:ln>
        </p:spPr>
        <p:txBody>
          <a:bodyPr/>
          <a:lstStyle/>
          <a:p>
            <a:endParaRPr lang="en-US"/>
          </a:p>
        </p:txBody>
      </p:sp>
      <p:sp>
        <p:nvSpPr>
          <p:cNvPr id="11" name="Text 8"/>
          <p:cNvSpPr/>
          <p:nvPr/>
        </p:nvSpPr>
        <p:spPr>
          <a:xfrm>
            <a:off x="7770852" y="3192304"/>
            <a:ext cx="2480905" cy="310158"/>
          </a:xfrm>
          <a:prstGeom prst="rect">
            <a:avLst/>
          </a:prstGeom>
          <a:noFill/>
          <a:ln/>
        </p:spPr>
        <p:txBody>
          <a:bodyPr wrap="none" lIns="0" tIns="0" rIns="0" bIns="0" rtlCol="0" anchor="t"/>
          <a:lstStyle/>
          <a:p>
            <a:pPr marL="0" indent="0" algn="l">
              <a:lnSpc>
                <a:spcPts val="2400"/>
              </a:lnSpc>
              <a:buNone/>
            </a:pPr>
            <a:r>
              <a:rPr lang="en-US" sz="1950" b="1">
                <a:solidFill>
                  <a:srgbClr val="000000"/>
                </a:solidFill>
                <a:latin typeface="Poppins Bold" pitchFamily="34" charset="0"/>
                <a:ea typeface="Poppins Bold" pitchFamily="34" charset="-122"/>
                <a:cs typeface="Poppins Bold" pitchFamily="34" charset="-120"/>
              </a:rPr>
              <a:t>Lead With Your Ask</a:t>
            </a:r>
            <a:endParaRPr lang="en-US" sz="1950"/>
          </a:p>
        </p:txBody>
      </p:sp>
      <p:sp>
        <p:nvSpPr>
          <p:cNvPr id="12" name="Text 9"/>
          <p:cNvSpPr/>
          <p:nvPr/>
        </p:nvSpPr>
        <p:spPr>
          <a:xfrm>
            <a:off x="7770852" y="3700820"/>
            <a:ext cx="2628543" cy="952619"/>
          </a:xfrm>
          <a:prstGeom prst="rect">
            <a:avLst/>
          </a:prstGeom>
          <a:noFill/>
          <a:ln/>
        </p:spPr>
        <p:txBody>
          <a:bodyPr wrap="square" lIns="0" tIns="0" rIns="0" bIns="0" rtlCol="0" anchor="t"/>
          <a:lstStyle/>
          <a:p>
            <a:pPr marL="0" indent="0" algn="l">
              <a:lnSpc>
                <a:spcPts val="2500"/>
              </a:lnSpc>
              <a:buNone/>
            </a:pPr>
            <a:r>
              <a:rPr lang="en-US" sz="1550">
                <a:solidFill>
                  <a:srgbClr val="000000"/>
                </a:solidFill>
                <a:latin typeface="Inter" pitchFamily="34" charset="0"/>
                <a:ea typeface="Inter" pitchFamily="34" charset="-122"/>
                <a:cs typeface="Inter" pitchFamily="34" charset="-120"/>
              </a:rPr>
              <a:t>State what you want in the first paragraph. Don't bury it on page four.</a:t>
            </a:r>
            <a:endParaRPr lang="en-US" sz="1550"/>
          </a:p>
        </p:txBody>
      </p:sp>
      <p:sp>
        <p:nvSpPr>
          <p:cNvPr id="13" name="Shape 10"/>
          <p:cNvSpPr/>
          <p:nvPr/>
        </p:nvSpPr>
        <p:spPr>
          <a:xfrm>
            <a:off x="10803731" y="2986326"/>
            <a:ext cx="3040499" cy="1873091"/>
          </a:xfrm>
          <a:prstGeom prst="roundRect">
            <a:avLst>
              <a:gd name="adj" fmla="val 4450"/>
            </a:avLst>
          </a:prstGeom>
          <a:solidFill>
            <a:srgbClr val="4BE9A7"/>
          </a:solidFill>
          <a:ln w="7620">
            <a:solidFill>
              <a:srgbClr val="31CF8D"/>
            </a:solidFill>
            <a:prstDash val="solid"/>
          </a:ln>
        </p:spPr>
        <p:txBody>
          <a:bodyPr/>
          <a:lstStyle/>
          <a:p>
            <a:endParaRPr lang="en-US"/>
          </a:p>
        </p:txBody>
      </p:sp>
      <p:sp>
        <p:nvSpPr>
          <p:cNvPr id="14" name="Text 11"/>
          <p:cNvSpPr/>
          <p:nvPr/>
        </p:nvSpPr>
        <p:spPr>
          <a:xfrm>
            <a:off x="11009709" y="3192304"/>
            <a:ext cx="2480905" cy="310158"/>
          </a:xfrm>
          <a:prstGeom prst="rect">
            <a:avLst/>
          </a:prstGeom>
          <a:noFill/>
          <a:ln/>
        </p:spPr>
        <p:txBody>
          <a:bodyPr wrap="none" lIns="0" tIns="0" rIns="0" bIns="0" rtlCol="0" anchor="t"/>
          <a:lstStyle/>
          <a:p>
            <a:pPr marL="0" indent="0" algn="l">
              <a:lnSpc>
                <a:spcPts val="2400"/>
              </a:lnSpc>
              <a:buNone/>
            </a:pPr>
            <a:r>
              <a:rPr lang="en-US" sz="1950" b="1">
                <a:solidFill>
                  <a:srgbClr val="000000"/>
                </a:solidFill>
                <a:latin typeface="Poppins Bold" pitchFamily="34" charset="0"/>
                <a:ea typeface="Poppins Bold" pitchFamily="34" charset="-122"/>
                <a:cs typeface="Poppins Bold" pitchFamily="34" charset="-120"/>
              </a:rPr>
              <a:t>Write Tight</a:t>
            </a:r>
            <a:endParaRPr lang="en-US" sz="1950"/>
          </a:p>
        </p:txBody>
      </p:sp>
      <p:sp>
        <p:nvSpPr>
          <p:cNvPr id="15" name="Text 12"/>
          <p:cNvSpPr/>
          <p:nvPr/>
        </p:nvSpPr>
        <p:spPr>
          <a:xfrm>
            <a:off x="11009709" y="3700820"/>
            <a:ext cx="2628543" cy="635079"/>
          </a:xfrm>
          <a:prstGeom prst="rect">
            <a:avLst/>
          </a:prstGeom>
          <a:noFill/>
          <a:ln/>
        </p:spPr>
        <p:txBody>
          <a:bodyPr wrap="square" lIns="0" tIns="0" rIns="0" bIns="0" rtlCol="0" anchor="t"/>
          <a:lstStyle/>
          <a:p>
            <a:pPr marL="0" indent="0" algn="l">
              <a:lnSpc>
                <a:spcPts val="2500"/>
              </a:lnSpc>
              <a:buNone/>
            </a:pPr>
            <a:r>
              <a:rPr lang="en-US" sz="1550">
                <a:solidFill>
                  <a:srgbClr val="000000"/>
                </a:solidFill>
                <a:latin typeface="Inter" pitchFamily="34" charset="0"/>
                <a:ea typeface="Inter" pitchFamily="34" charset="-122"/>
                <a:cs typeface="Inter" pitchFamily="34" charset="-120"/>
              </a:rPr>
              <a:t>Every sentence should earn its place. Cut the fluff.</a:t>
            </a:r>
            <a:endParaRPr lang="en-US" sz="1550"/>
          </a:p>
        </p:txBody>
      </p:sp>
      <p:sp>
        <p:nvSpPr>
          <p:cNvPr id="16" name="Shape 13"/>
          <p:cNvSpPr/>
          <p:nvPr/>
        </p:nvSpPr>
        <p:spPr>
          <a:xfrm>
            <a:off x="7564874" y="5057775"/>
            <a:ext cx="6279356" cy="1555552"/>
          </a:xfrm>
          <a:prstGeom prst="roundRect">
            <a:avLst>
              <a:gd name="adj" fmla="val 5359"/>
            </a:avLst>
          </a:prstGeom>
          <a:solidFill>
            <a:srgbClr val="F5E256"/>
          </a:solidFill>
          <a:ln w="7620">
            <a:solidFill>
              <a:srgbClr val="DBC83C"/>
            </a:solidFill>
            <a:prstDash val="solid"/>
          </a:ln>
        </p:spPr>
        <p:txBody>
          <a:bodyPr/>
          <a:lstStyle/>
          <a:p>
            <a:endParaRPr lang="en-US"/>
          </a:p>
        </p:txBody>
      </p:sp>
      <p:sp>
        <p:nvSpPr>
          <p:cNvPr id="17" name="Text 14"/>
          <p:cNvSpPr/>
          <p:nvPr/>
        </p:nvSpPr>
        <p:spPr>
          <a:xfrm>
            <a:off x="7770852" y="5263753"/>
            <a:ext cx="5167074" cy="310158"/>
          </a:xfrm>
          <a:prstGeom prst="rect">
            <a:avLst/>
          </a:prstGeom>
          <a:noFill/>
          <a:ln/>
        </p:spPr>
        <p:txBody>
          <a:bodyPr wrap="none" lIns="0" tIns="0" rIns="0" bIns="0" rtlCol="0" anchor="t"/>
          <a:lstStyle/>
          <a:p>
            <a:pPr marL="0" indent="0" algn="l">
              <a:lnSpc>
                <a:spcPts val="2400"/>
              </a:lnSpc>
              <a:buNone/>
            </a:pPr>
            <a:r>
              <a:rPr lang="en-US" sz="1950" b="1">
                <a:solidFill>
                  <a:srgbClr val="000000"/>
                </a:solidFill>
                <a:latin typeface="Poppins Bold" pitchFamily="34" charset="0"/>
                <a:ea typeface="Poppins Bold" pitchFamily="34" charset="-122"/>
                <a:cs typeface="Poppins Bold" pitchFamily="34" charset="-120"/>
              </a:rPr>
              <a:t>Use Headers and Graphics (Judiciously) </a:t>
            </a:r>
            <a:endParaRPr lang="en-US" sz="1950"/>
          </a:p>
        </p:txBody>
      </p:sp>
      <p:sp>
        <p:nvSpPr>
          <p:cNvPr id="18" name="Text 15"/>
          <p:cNvSpPr/>
          <p:nvPr/>
        </p:nvSpPr>
        <p:spPr>
          <a:xfrm>
            <a:off x="7770852" y="5772269"/>
            <a:ext cx="5867400" cy="635079"/>
          </a:xfrm>
          <a:prstGeom prst="rect">
            <a:avLst/>
          </a:prstGeom>
          <a:noFill/>
          <a:ln/>
        </p:spPr>
        <p:txBody>
          <a:bodyPr wrap="square" lIns="0" tIns="0" rIns="0" bIns="0" rtlCol="0" anchor="t"/>
          <a:lstStyle/>
          <a:p>
            <a:pPr marL="0" indent="0" algn="l">
              <a:lnSpc>
                <a:spcPts val="2500"/>
              </a:lnSpc>
              <a:buNone/>
            </a:pPr>
            <a:r>
              <a:rPr lang="en-US" sz="1550">
                <a:solidFill>
                  <a:srgbClr val="000000"/>
                </a:solidFill>
                <a:latin typeface="Inter" pitchFamily="34" charset="0"/>
                <a:ea typeface="Inter" pitchFamily="34" charset="-122"/>
                <a:cs typeface="Inter" pitchFamily="34" charset="-120"/>
              </a:rPr>
              <a:t>Make it scannable. Judges appreciate roadmaps through your argument.</a:t>
            </a:r>
            <a:endParaRPr lang="en-US" sz="155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Shape 0"/>
          <p:cNvSpPr/>
          <p:nvPr/>
        </p:nvSpPr>
        <p:spPr>
          <a:xfrm>
            <a:off x="793790" y="799862"/>
            <a:ext cx="1247299" cy="373142"/>
          </a:xfrm>
          <a:prstGeom prst="roundRect">
            <a:avLst>
              <a:gd name="adj" fmla="val 17872"/>
            </a:avLst>
          </a:prstGeom>
          <a:solidFill>
            <a:srgbClr val="DFE3EC"/>
          </a:solidFill>
          <a:ln/>
        </p:spPr>
        <p:txBody>
          <a:bodyPr/>
          <a:lstStyle/>
          <a:p>
            <a:endParaRPr lang="en-US"/>
          </a:p>
        </p:txBody>
      </p:sp>
      <p:pic>
        <p:nvPicPr>
          <p:cNvPr id="3" name="Image 0"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12852" y="907018"/>
            <a:ext cx="158710" cy="158710"/>
          </a:xfrm>
          <a:prstGeom prst="rect">
            <a:avLst/>
          </a:prstGeom>
        </p:spPr>
      </p:pic>
      <p:sp>
        <p:nvSpPr>
          <p:cNvPr id="4" name="Text 1"/>
          <p:cNvSpPr/>
          <p:nvPr/>
        </p:nvSpPr>
        <p:spPr>
          <a:xfrm>
            <a:off x="1150858" y="859393"/>
            <a:ext cx="771168" cy="254079"/>
          </a:xfrm>
          <a:prstGeom prst="rect">
            <a:avLst/>
          </a:prstGeom>
          <a:noFill/>
          <a:ln/>
        </p:spPr>
        <p:txBody>
          <a:bodyPr wrap="none" lIns="0" tIns="0" rIns="0" bIns="0" rtlCol="0" anchor="t"/>
          <a:lstStyle/>
          <a:p>
            <a:pPr marL="0" indent="0" algn="l">
              <a:lnSpc>
                <a:spcPts val="2000"/>
              </a:lnSpc>
              <a:buNone/>
            </a:pPr>
            <a:r>
              <a:rPr lang="en-US" sz="1250">
                <a:solidFill>
                  <a:srgbClr val="1C2230"/>
                </a:solidFill>
                <a:latin typeface="Inter" pitchFamily="34" charset="0"/>
                <a:ea typeface="Inter" pitchFamily="34" charset="-122"/>
                <a:cs typeface="Inter" pitchFamily="34" charset="-120"/>
              </a:rPr>
              <a:t>LESSON 2</a:t>
            </a:r>
            <a:endParaRPr lang="en-US" sz="1250"/>
          </a:p>
        </p:txBody>
      </p:sp>
      <p:sp>
        <p:nvSpPr>
          <p:cNvPr id="5" name="Text 2"/>
          <p:cNvSpPr/>
          <p:nvPr/>
        </p:nvSpPr>
        <p:spPr>
          <a:xfrm>
            <a:off x="793790" y="1252299"/>
            <a:ext cx="8143161" cy="620078"/>
          </a:xfrm>
          <a:prstGeom prst="rect">
            <a:avLst/>
          </a:prstGeom>
          <a:noFill/>
          <a:ln/>
        </p:spPr>
        <p:txBody>
          <a:bodyPr wrap="none" lIns="0" tIns="0" rIns="0" bIns="0" rtlCol="0" anchor="t"/>
          <a:lstStyle/>
          <a:p>
            <a:pPr marL="0" indent="0" algn="l">
              <a:lnSpc>
                <a:spcPts val="4850"/>
              </a:lnSpc>
              <a:buNone/>
            </a:pPr>
            <a:r>
              <a:rPr lang="en-US" sz="3900" b="1">
                <a:solidFill>
                  <a:srgbClr val="F2600C"/>
                </a:solidFill>
                <a:latin typeface="Poppins Bold"/>
                <a:ea typeface="Poppins Bold" pitchFamily="34" charset="-122"/>
                <a:cs typeface="Poppins Bold"/>
              </a:rPr>
              <a:t>You Have to be a Bill Collector</a:t>
            </a:r>
            <a:endParaRPr lang="en-US" sz="3900">
              <a:latin typeface="Poppins Bold"/>
              <a:cs typeface="Poppins Bold"/>
            </a:endParaRPr>
          </a:p>
        </p:txBody>
      </p:sp>
      <p:sp>
        <p:nvSpPr>
          <p:cNvPr id="6" name="Text 3"/>
          <p:cNvSpPr/>
          <p:nvPr/>
        </p:nvSpPr>
        <p:spPr>
          <a:xfrm>
            <a:off x="793790" y="2170033"/>
            <a:ext cx="13042821" cy="635079"/>
          </a:xfrm>
          <a:prstGeom prst="rect">
            <a:avLst/>
          </a:prstGeom>
          <a:noFill/>
          <a:ln/>
        </p:spPr>
        <p:txBody>
          <a:bodyPr wrap="square" lIns="0" tIns="0" rIns="0" bIns="0" rtlCol="0" anchor="t"/>
          <a:lstStyle/>
          <a:p>
            <a:pPr marL="0" indent="0" algn="l">
              <a:lnSpc>
                <a:spcPts val="2500"/>
              </a:lnSpc>
              <a:buNone/>
            </a:pPr>
            <a:r>
              <a:rPr lang="en-US" sz="1550">
                <a:solidFill>
                  <a:srgbClr val="1C2230"/>
                </a:solidFill>
                <a:latin typeface="Inter" pitchFamily="34" charset="0"/>
                <a:ea typeface="Inter" pitchFamily="34" charset="-122"/>
                <a:cs typeface="Inter" pitchFamily="34" charset="-120"/>
              </a:rPr>
              <a:t>Nobody warns you that a significant part of your job involves chasing down payments. It's awkward, uncomfortable, and absolutely necessary. Clients who don't pay can sink your firm, and your career prospects along with it.</a:t>
            </a:r>
            <a:endParaRPr lang="en-US" sz="1550"/>
          </a:p>
        </p:txBody>
      </p:sp>
      <p:sp>
        <p:nvSpPr>
          <p:cNvPr id="7" name="Text 4"/>
          <p:cNvSpPr/>
          <p:nvPr/>
        </p:nvSpPr>
        <p:spPr>
          <a:xfrm>
            <a:off x="793790" y="3028355"/>
            <a:ext cx="13042821" cy="635079"/>
          </a:xfrm>
          <a:prstGeom prst="rect">
            <a:avLst/>
          </a:prstGeom>
          <a:noFill/>
          <a:ln/>
        </p:spPr>
        <p:txBody>
          <a:bodyPr wrap="square" lIns="0" tIns="0" rIns="0" bIns="0" rtlCol="0" anchor="t"/>
          <a:lstStyle/>
          <a:p>
            <a:pPr marL="0" indent="0" algn="l">
              <a:lnSpc>
                <a:spcPts val="2500"/>
              </a:lnSpc>
              <a:buNone/>
            </a:pPr>
            <a:r>
              <a:rPr lang="en-US" sz="1550">
                <a:solidFill>
                  <a:srgbClr val="1C2230"/>
                </a:solidFill>
                <a:latin typeface="Inter" pitchFamily="34" charset="0"/>
                <a:ea typeface="Inter" pitchFamily="34" charset="-122"/>
                <a:cs typeface="Inter" pitchFamily="34" charset="-120"/>
              </a:rPr>
              <a:t>Learning how to communicate about money professionally is a skill that takes practice. You need to be firm without being aggressive, persistent without being pushy, and clear about consequences without threatening.</a:t>
            </a:r>
            <a:endParaRPr lang="en-US" sz="1550"/>
          </a:p>
        </p:txBody>
      </p:sp>
      <p:sp>
        <p:nvSpPr>
          <p:cNvPr id="8" name="Text 5"/>
          <p:cNvSpPr/>
          <p:nvPr/>
        </p:nvSpPr>
        <p:spPr>
          <a:xfrm>
            <a:off x="793790" y="3886676"/>
            <a:ext cx="198358" cy="248007"/>
          </a:xfrm>
          <a:prstGeom prst="rect">
            <a:avLst/>
          </a:prstGeom>
          <a:noFill/>
          <a:ln/>
        </p:spPr>
        <p:txBody>
          <a:bodyPr wrap="none" lIns="0" tIns="0" rIns="0" bIns="0" rtlCol="0" anchor="t"/>
          <a:lstStyle/>
          <a:p>
            <a:pPr marL="0" indent="0" algn="l">
              <a:lnSpc>
                <a:spcPts val="2500"/>
              </a:lnSpc>
              <a:buNone/>
            </a:pPr>
            <a:r>
              <a:rPr lang="en-US" sz="1550">
                <a:solidFill>
                  <a:srgbClr val="1C2230"/>
                </a:solidFill>
                <a:latin typeface="Poppins Light" pitchFamily="34" charset="0"/>
                <a:ea typeface="Poppins Light" pitchFamily="34" charset="-122"/>
                <a:cs typeface="Poppins Light" pitchFamily="34" charset="-120"/>
              </a:rPr>
              <a:t>01</a:t>
            </a:r>
            <a:endParaRPr lang="en-US" sz="1550"/>
          </a:p>
        </p:txBody>
      </p:sp>
      <p:sp>
        <p:nvSpPr>
          <p:cNvPr id="9" name="Shape 6"/>
          <p:cNvSpPr/>
          <p:nvPr/>
        </p:nvSpPr>
        <p:spPr>
          <a:xfrm>
            <a:off x="793790" y="4201001"/>
            <a:ext cx="6422231" cy="22860"/>
          </a:xfrm>
          <a:prstGeom prst="rect">
            <a:avLst/>
          </a:prstGeom>
          <a:solidFill>
            <a:srgbClr val="C2EDF5"/>
          </a:solidFill>
          <a:ln/>
        </p:spPr>
        <p:txBody>
          <a:bodyPr/>
          <a:lstStyle/>
          <a:p>
            <a:endParaRPr lang="en-US"/>
          </a:p>
        </p:txBody>
      </p:sp>
      <p:sp>
        <p:nvSpPr>
          <p:cNvPr id="10" name="Text 7"/>
          <p:cNvSpPr/>
          <p:nvPr/>
        </p:nvSpPr>
        <p:spPr>
          <a:xfrm>
            <a:off x="793790" y="4345900"/>
            <a:ext cx="2807494" cy="310158"/>
          </a:xfrm>
          <a:prstGeom prst="rect">
            <a:avLst/>
          </a:prstGeom>
          <a:noFill/>
          <a:ln/>
        </p:spPr>
        <p:txBody>
          <a:bodyPr wrap="none" lIns="0" tIns="0" rIns="0" bIns="0" rtlCol="0" anchor="t"/>
          <a:lstStyle/>
          <a:p>
            <a:pPr marL="0" indent="0" algn="l">
              <a:lnSpc>
                <a:spcPts val="2400"/>
              </a:lnSpc>
              <a:buNone/>
            </a:pPr>
            <a:r>
              <a:rPr lang="en-US" sz="1950" b="1">
                <a:solidFill>
                  <a:srgbClr val="1C2230"/>
                </a:solidFill>
                <a:latin typeface="Poppins Bold" pitchFamily="34" charset="0"/>
                <a:ea typeface="Poppins Bold" pitchFamily="34" charset="-122"/>
                <a:cs typeface="Poppins Bold" pitchFamily="34" charset="-120"/>
              </a:rPr>
              <a:t>Set Expectations Early</a:t>
            </a:r>
            <a:endParaRPr lang="en-US" sz="1950"/>
          </a:p>
        </p:txBody>
      </p:sp>
      <p:sp>
        <p:nvSpPr>
          <p:cNvPr id="11" name="Text 8"/>
          <p:cNvSpPr/>
          <p:nvPr/>
        </p:nvSpPr>
        <p:spPr>
          <a:xfrm>
            <a:off x="793790" y="4775121"/>
            <a:ext cx="6422231" cy="635079"/>
          </a:xfrm>
          <a:prstGeom prst="rect">
            <a:avLst/>
          </a:prstGeom>
          <a:noFill/>
          <a:ln/>
        </p:spPr>
        <p:txBody>
          <a:bodyPr wrap="square" lIns="0" tIns="0" rIns="0" bIns="0" rtlCol="0" anchor="t"/>
          <a:lstStyle/>
          <a:p>
            <a:pPr marL="0" indent="0" algn="l">
              <a:lnSpc>
                <a:spcPts val="2500"/>
              </a:lnSpc>
              <a:buNone/>
            </a:pPr>
            <a:r>
              <a:rPr lang="en-US" sz="1550">
                <a:solidFill>
                  <a:srgbClr val="1C2230"/>
                </a:solidFill>
                <a:latin typeface="Inter" pitchFamily="34" charset="0"/>
                <a:ea typeface="Inter" pitchFamily="34" charset="-122"/>
                <a:cs typeface="Inter" pitchFamily="34" charset="-120"/>
              </a:rPr>
              <a:t>Discuss billing practices, payment schedules, and consequences during your initial consultation. Put everything in writing.</a:t>
            </a:r>
            <a:endParaRPr lang="en-US" sz="1550"/>
          </a:p>
        </p:txBody>
      </p:sp>
      <p:sp>
        <p:nvSpPr>
          <p:cNvPr id="12" name="Text 9"/>
          <p:cNvSpPr/>
          <p:nvPr/>
        </p:nvSpPr>
        <p:spPr>
          <a:xfrm>
            <a:off x="7414379" y="3886676"/>
            <a:ext cx="198358" cy="248007"/>
          </a:xfrm>
          <a:prstGeom prst="rect">
            <a:avLst/>
          </a:prstGeom>
          <a:noFill/>
          <a:ln/>
        </p:spPr>
        <p:txBody>
          <a:bodyPr wrap="none" lIns="0" tIns="0" rIns="0" bIns="0" rtlCol="0" anchor="t"/>
          <a:lstStyle/>
          <a:p>
            <a:pPr marL="0" indent="0" algn="l">
              <a:lnSpc>
                <a:spcPts val="2500"/>
              </a:lnSpc>
              <a:buNone/>
            </a:pPr>
            <a:r>
              <a:rPr lang="en-US" sz="1550">
                <a:solidFill>
                  <a:srgbClr val="1C2230"/>
                </a:solidFill>
                <a:latin typeface="Poppins Light" pitchFamily="34" charset="0"/>
                <a:ea typeface="Poppins Light" pitchFamily="34" charset="-122"/>
                <a:cs typeface="Poppins Light" pitchFamily="34" charset="-120"/>
              </a:rPr>
              <a:t>02</a:t>
            </a:r>
            <a:endParaRPr lang="en-US" sz="1550"/>
          </a:p>
        </p:txBody>
      </p:sp>
      <p:sp>
        <p:nvSpPr>
          <p:cNvPr id="13" name="Shape 10"/>
          <p:cNvSpPr/>
          <p:nvPr/>
        </p:nvSpPr>
        <p:spPr>
          <a:xfrm>
            <a:off x="7414379" y="4201001"/>
            <a:ext cx="6422231" cy="22860"/>
          </a:xfrm>
          <a:prstGeom prst="rect">
            <a:avLst/>
          </a:prstGeom>
          <a:solidFill>
            <a:srgbClr val="4BE9A7"/>
          </a:solidFill>
          <a:ln/>
        </p:spPr>
        <p:txBody>
          <a:bodyPr/>
          <a:lstStyle/>
          <a:p>
            <a:endParaRPr lang="en-US"/>
          </a:p>
        </p:txBody>
      </p:sp>
      <p:sp>
        <p:nvSpPr>
          <p:cNvPr id="14" name="Text 11"/>
          <p:cNvSpPr/>
          <p:nvPr/>
        </p:nvSpPr>
        <p:spPr>
          <a:xfrm>
            <a:off x="7414379" y="4345900"/>
            <a:ext cx="3999428" cy="310158"/>
          </a:xfrm>
          <a:prstGeom prst="rect">
            <a:avLst/>
          </a:prstGeom>
          <a:noFill/>
          <a:ln/>
        </p:spPr>
        <p:txBody>
          <a:bodyPr wrap="none" lIns="0" tIns="0" rIns="0" bIns="0" rtlCol="0" anchor="t"/>
          <a:lstStyle/>
          <a:p>
            <a:pPr marL="0" indent="0" algn="l">
              <a:lnSpc>
                <a:spcPts val="2400"/>
              </a:lnSpc>
              <a:buNone/>
            </a:pPr>
            <a:r>
              <a:rPr lang="en-US" sz="1950" b="1">
                <a:solidFill>
                  <a:srgbClr val="1C2230"/>
                </a:solidFill>
                <a:latin typeface="Poppins Bold" pitchFamily="34" charset="0"/>
                <a:ea typeface="Poppins Bold" pitchFamily="34" charset="-122"/>
                <a:cs typeface="Poppins Bold" pitchFamily="34" charset="-120"/>
              </a:rPr>
              <a:t>Invoice Promptly and Regularly</a:t>
            </a:r>
            <a:endParaRPr lang="en-US" sz="1950"/>
          </a:p>
        </p:txBody>
      </p:sp>
      <p:sp>
        <p:nvSpPr>
          <p:cNvPr id="15" name="Text 12"/>
          <p:cNvSpPr/>
          <p:nvPr/>
        </p:nvSpPr>
        <p:spPr>
          <a:xfrm>
            <a:off x="7414379" y="4775121"/>
            <a:ext cx="6422231" cy="635079"/>
          </a:xfrm>
          <a:prstGeom prst="rect">
            <a:avLst/>
          </a:prstGeom>
          <a:noFill/>
          <a:ln/>
        </p:spPr>
        <p:txBody>
          <a:bodyPr wrap="square" lIns="0" tIns="0" rIns="0" bIns="0" rtlCol="0" anchor="t"/>
          <a:lstStyle/>
          <a:p>
            <a:pPr marL="0" indent="0" algn="l">
              <a:lnSpc>
                <a:spcPts val="2500"/>
              </a:lnSpc>
              <a:buNone/>
            </a:pPr>
            <a:r>
              <a:rPr lang="en-US" sz="1550">
                <a:solidFill>
                  <a:srgbClr val="1C2230"/>
                </a:solidFill>
                <a:latin typeface="Inter" pitchFamily="34" charset="0"/>
                <a:ea typeface="Inter" pitchFamily="34" charset="-122"/>
                <a:cs typeface="Inter" pitchFamily="34" charset="-120"/>
              </a:rPr>
              <a:t>Don't wait months to send bills. Regular invoicing keeps clients aware of costs and prevents sticker shock.</a:t>
            </a:r>
            <a:endParaRPr lang="en-US" sz="1550"/>
          </a:p>
        </p:txBody>
      </p:sp>
      <p:sp>
        <p:nvSpPr>
          <p:cNvPr id="16" name="Text 13"/>
          <p:cNvSpPr/>
          <p:nvPr/>
        </p:nvSpPr>
        <p:spPr>
          <a:xfrm>
            <a:off x="793790" y="5757386"/>
            <a:ext cx="198358" cy="248007"/>
          </a:xfrm>
          <a:prstGeom prst="rect">
            <a:avLst/>
          </a:prstGeom>
          <a:noFill/>
          <a:ln/>
        </p:spPr>
        <p:txBody>
          <a:bodyPr wrap="none" lIns="0" tIns="0" rIns="0" bIns="0" rtlCol="0" anchor="t"/>
          <a:lstStyle/>
          <a:p>
            <a:pPr marL="0" indent="0" algn="l">
              <a:lnSpc>
                <a:spcPts val="2500"/>
              </a:lnSpc>
              <a:buNone/>
            </a:pPr>
            <a:r>
              <a:rPr lang="en-US" sz="1550">
                <a:solidFill>
                  <a:srgbClr val="1C2230"/>
                </a:solidFill>
                <a:latin typeface="Poppins Light" pitchFamily="34" charset="0"/>
                <a:ea typeface="Poppins Light" pitchFamily="34" charset="-122"/>
                <a:cs typeface="Poppins Light" pitchFamily="34" charset="-120"/>
              </a:rPr>
              <a:t>03</a:t>
            </a:r>
            <a:endParaRPr lang="en-US" sz="1550"/>
          </a:p>
        </p:txBody>
      </p:sp>
      <p:sp>
        <p:nvSpPr>
          <p:cNvPr id="17" name="Shape 14"/>
          <p:cNvSpPr/>
          <p:nvPr/>
        </p:nvSpPr>
        <p:spPr>
          <a:xfrm>
            <a:off x="793790" y="6071711"/>
            <a:ext cx="6422231" cy="22860"/>
          </a:xfrm>
          <a:prstGeom prst="rect">
            <a:avLst/>
          </a:prstGeom>
          <a:solidFill>
            <a:srgbClr val="F5E256"/>
          </a:solidFill>
          <a:ln/>
        </p:spPr>
        <p:txBody>
          <a:bodyPr/>
          <a:lstStyle/>
          <a:p>
            <a:endParaRPr lang="en-US"/>
          </a:p>
        </p:txBody>
      </p:sp>
      <p:sp>
        <p:nvSpPr>
          <p:cNvPr id="18" name="Text 15"/>
          <p:cNvSpPr/>
          <p:nvPr/>
        </p:nvSpPr>
        <p:spPr>
          <a:xfrm>
            <a:off x="793790" y="6216610"/>
            <a:ext cx="3188732" cy="310158"/>
          </a:xfrm>
          <a:prstGeom prst="rect">
            <a:avLst/>
          </a:prstGeom>
          <a:noFill/>
          <a:ln/>
        </p:spPr>
        <p:txBody>
          <a:bodyPr wrap="none" lIns="0" tIns="0" rIns="0" bIns="0" rtlCol="0" anchor="t"/>
          <a:lstStyle/>
          <a:p>
            <a:pPr marL="0" indent="0" algn="l">
              <a:lnSpc>
                <a:spcPts val="2400"/>
              </a:lnSpc>
              <a:buNone/>
            </a:pPr>
            <a:r>
              <a:rPr lang="en-US" sz="1950" b="1">
                <a:solidFill>
                  <a:srgbClr val="1C2230"/>
                </a:solidFill>
                <a:latin typeface="Poppins Bold" pitchFamily="34" charset="0"/>
                <a:ea typeface="Poppins Bold" pitchFamily="34" charset="-122"/>
                <a:cs typeface="Poppins Bold" pitchFamily="34" charset="-120"/>
              </a:rPr>
              <a:t>Follow Up Systematically</a:t>
            </a:r>
            <a:endParaRPr lang="en-US" sz="1950"/>
          </a:p>
        </p:txBody>
      </p:sp>
      <p:sp>
        <p:nvSpPr>
          <p:cNvPr id="19" name="Text 16"/>
          <p:cNvSpPr/>
          <p:nvPr/>
        </p:nvSpPr>
        <p:spPr>
          <a:xfrm>
            <a:off x="793790" y="6645831"/>
            <a:ext cx="6422231" cy="635079"/>
          </a:xfrm>
          <a:prstGeom prst="rect">
            <a:avLst/>
          </a:prstGeom>
          <a:noFill/>
          <a:ln/>
        </p:spPr>
        <p:txBody>
          <a:bodyPr wrap="square" lIns="0" tIns="0" rIns="0" bIns="0" rtlCol="0" anchor="t"/>
          <a:lstStyle/>
          <a:p>
            <a:pPr marL="0" indent="0" algn="l">
              <a:lnSpc>
                <a:spcPts val="2500"/>
              </a:lnSpc>
              <a:buNone/>
            </a:pPr>
            <a:r>
              <a:rPr lang="en-US" sz="1550">
                <a:solidFill>
                  <a:srgbClr val="1C2230"/>
                </a:solidFill>
                <a:latin typeface="Inter" pitchFamily="34" charset="0"/>
                <a:ea typeface="Inter" pitchFamily="34" charset="-122"/>
                <a:cs typeface="Inter" pitchFamily="34" charset="-120"/>
              </a:rPr>
              <a:t>Create a follow-up system: friendly reminder at 7 days, firmer notice at 15 days, final notice at 30 days.</a:t>
            </a:r>
            <a:endParaRPr lang="en-US" sz="1550"/>
          </a:p>
        </p:txBody>
      </p:sp>
      <p:sp>
        <p:nvSpPr>
          <p:cNvPr id="20" name="Text 17"/>
          <p:cNvSpPr/>
          <p:nvPr/>
        </p:nvSpPr>
        <p:spPr>
          <a:xfrm>
            <a:off x="7414379" y="5757386"/>
            <a:ext cx="198358" cy="248007"/>
          </a:xfrm>
          <a:prstGeom prst="rect">
            <a:avLst/>
          </a:prstGeom>
          <a:noFill/>
          <a:ln/>
        </p:spPr>
        <p:txBody>
          <a:bodyPr wrap="none" lIns="0" tIns="0" rIns="0" bIns="0" rtlCol="0" anchor="t"/>
          <a:lstStyle/>
          <a:p>
            <a:pPr marL="0" indent="0" algn="l">
              <a:lnSpc>
                <a:spcPts val="2500"/>
              </a:lnSpc>
              <a:buNone/>
            </a:pPr>
            <a:r>
              <a:rPr lang="en-US" sz="1550">
                <a:solidFill>
                  <a:srgbClr val="1C2230"/>
                </a:solidFill>
                <a:latin typeface="Poppins Light" pitchFamily="34" charset="0"/>
                <a:ea typeface="Poppins Light" pitchFamily="34" charset="-122"/>
                <a:cs typeface="Poppins Light" pitchFamily="34" charset="-120"/>
              </a:rPr>
              <a:t>04</a:t>
            </a:r>
            <a:endParaRPr lang="en-US" sz="1550"/>
          </a:p>
        </p:txBody>
      </p:sp>
      <p:sp>
        <p:nvSpPr>
          <p:cNvPr id="21" name="Shape 18"/>
          <p:cNvSpPr/>
          <p:nvPr/>
        </p:nvSpPr>
        <p:spPr>
          <a:xfrm>
            <a:off x="7414379" y="6071711"/>
            <a:ext cx="6422231" cy="22860"/>
          </a:xfrm>
          <a:prstGeom prst="rect">
            <a:avLst/>
          </a:prstGeom>
          <a:solidFill>
            <a:srgbClr val="C2EDF5"/>
          </a:solidFill>
          <a:ln/>
        </p:spPr>
        <p:txBody>
          <a:bodyPr/>
          <a:lstStyle/>
          <a:p>
            <a:endParaRPr lang="en-US"/>
          </a:p>
        </p:txBody>
      </p:sp>
      <p:sp>
        <p:nvSpPr>
          <p:cNvPr id="22" name="Text 19"/>
          <p:cNvSpPr/>
          <p:nvPr/>
        </p:nvSpPr>
        <p:spPr>
          <a:xfrm>
            <a:off x="7414379" y="6216610"/>
            <a:ext cx="3136821" cy="310158"/>
          </a:xfrm>
          <a:prstGeom prst="rect">
            <a:avLst/>
          </a:prstGeom>
          <a:noFill/>
          <a:ln/>
        </p:spPr>
        <p:txBody>
          <a:bodyPr wrap="none" lIns="0" tIns="0" rIns="0" bIns="0" rtlCol="0" anchor="t"/>
          <a:lstStyle/>
          <a:p>
            <a:pPr marL="0" indent="0" algn="l">
              <a:lnSpc>
                <a:spcPts val="2400"/>
              </a:lnSpc>
              <a:buNone/>
            </a:pPr>
            <a:r>
              <a:rPr lang="en-US" sz="1950" b="1">
                <a:solidFill>
                  <a:srgbClr val="1C2230"/>
                </a:solidFill>
                <a:latin typeface="Poppins Bold" pitchFamily="34" charset="0"/>
                <a:ea typeface="Poppins Bold" pitchFamily="34" charset="-122"/>
                <a:cs typeface="Poppins Bold" pitchFamily="34" charset="-120"/>
              </a:rPr>
              <a:t>Know When to Withdraw</a:t>
            </a:r>
            <a:endParaRPr lang="en-US" sz="1950"/>
          </a:p>
        </p:txBody>
      </p:sp>
      <p:sp>
        <p:nvSpPr>
          <p:cNvPr id="23" name="Text 20"/>
          <p:cNvSpPr/>
          <p:nvPr/>
        </p:nvSpPr>
        <p:spPr>
          <a:xfrm>
            <a:off x="7414379" y="6645831"/>
            <a:ext cx="6422231" cy="635079"/>
          </a:xfrm>
          <a:prstGeom prst="rect">
            <a:avLst/>
          </a:prstGeom>
          <a:noFill/>
          <a:ln/>
        </p:spPr>
        <p:txBody>
          <a:bodyPr wrap="square" lIns="0" tIns="0" rIns="0" bIns="0" rtlCol="0" anchor="t"/>
          <a:lstStyle/>
          <a:p>
            <a:pPr marL="0" indent="0" algn="l">
              <a:lnSpc>
                <a:spcPts val="2500"/>
              </a:lnSpc>
              <a:buNone/>
            </a:pPr>
            <a:r>
              <a:rPr lang="en-US" sz="1550">
                <a:solidFill>
                  <a:srgbClr val="1C2230"/>
                </a:solidFill>
                <a:latin typeface="Inter" pitchFamily="34" charset="0"/>
                <a:ea typeface="Inter" pitchFamily="34" charset="-122"/>
                <a:cs typeface="Inter" pitchFamily="34" charset="-120"/>
              </a:rPr>
              <a:t>If a client consistently refuses to pay, file a motion to withdraw. Protect yourself and your firm.</a:t>
            </a:r>
            <a:endParaRPr lang="en-US" sz="155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Shape 0"/>
          <p:cNvSpPr/>
          <p:nvPr/>
        </p:nvSpPr>
        <p:spPr>
          <a:xfrm>
            <a:off x="807720" y="459343"/>
            <a:ext cx="1037868" cy="292179"/>
          </a:xfrm>
          <a:prstGeom prst="roundRect">
            <a:avLst>
              <a:gd name="adj" fmla="val 18980"/>
            </a:avLst>
          </a:prstGeom>
          <a:solidFill>
            <a:srgbClr val="DFE3EC"/>
          </a:solidFill>
          <a:ln/>
        </p:spPr>
        <p:txBody>
          <a:bodyPr/>
          <a:lstStyle/>
          <a:p>
            <a:endParaRPr lang="en-US"/>
          </a:p>
        </p:txBody>
      </p:sp>
      <p:pic>
        <p:nvPicPr>
          <p:cNvPr id="3" name="Image 0"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06661" y="539472"/>
            <a:ext cx="131921" cy="131921"/>
          </a:xfrm>
          <a:prstGeom prst="rect">
            <a:avLst/>
          </a:prstGeom>
        </p:spPr>
      </p:pic>
      <p:sp>
        <p:nvSpPr>
          <p:cNvPr id="4" name="Text 1"/>
          <p:cNvSpPr/>
          <p:nvPr/>
        </p:nvSpPr>
        <p:spPr>
          <a:xfrm>
            <a:off x="1104543" y="508754"/>
            <a:ext cx="642104" cy="193358"/>
          </a:xfrm>
          <a:prstGeom prst="rect">
            <a:avLst/>
          </a:prstGeom>
          <a:noFill/>
          <a:ln/>
        </p:spPr>
        <p:txBody>
          <a:bodyPr wrap="none" lIns="0" tIns="0" rIns="0" bIns="0" rtlCol="0" anchor="t"/>
          <a:lstStyle/>
          <a:p>
            <a:pPr marL="0" indent="0" algn="l">
              <a:lnSpc>
                <a:spcPts val="1500"/>
              </a:lnSpc>
              <a:buNone/>
            </a:pPr>
            <a:r>
              <a:rPr lang="en-US" sz="1000">
                <a:solidFill>
                  <a:srgbClr val="1C2230"/>
                </a:solidFill>
                <a:latin typeface="Inter" pitchFamily="34" charset="0"/>
                <a:ea typeface="Inter" pitchFamily="34" charset="-122"/>
                <a:cs typeface="Inter" pitchFamily="34" charset="-120"/>
              </a:rPr>
              <a:t>LESSON 3</a:t>
            </a:r>
            <a:endParaRPr lang="en-US" sz="1000"/>
          </a:p>
        </p:txBody>
      </p:sp>
      <p:sp>
        <p:nvSpPr>
          <p:cNvPr id="5" name="Text 2"/>
          <p:cNvSpPr/>
          <p:nvPr/>
        </p:nvSpPr>
        <p:spPr>
          <a:xfrm>
            <a:off x="807720" y="806410"/>
            <a:ext cx="7232928" cy="515779"/>
          </a:xfrm>
          <a:prstGeom prst="rect">
            <a:avLst/>
          </a:prstGeom>
          <a:noFill/>
          <a:ln/>
        </p:spPr>
        <p:txBody>
          <a:bodyPr wrap="none" lIns="0" tIns="0" rIns="0" bIns="0" rtlCol="0" anchor="t"/>
          <a:lstStyle/>
          <a:p>
            <a:pPr marL="0" indent="0" algn="l">
              <a:lnSpc>
                <a:spcPts val="4050"/>
              </a:lnSpc>
              <a:buNone/>
            </a:pPr>
            <a:r>
              <a:rPr lang="en-US" sz="3200" b="1">
                <a:solidFill>
                  <a:srgbClr val="F2600C"/>
                </a:solidFill>
                <a:latin typeface="Poppins Bold" pitchFamily="34" charset="0"/>
                <a:ea typeface="Poppins Bold" pitchFamily="34" charset="-122"/>
                <a:cs typeface="Poppins Bold" pitchFamily="34" charset="-120"/>
              </a:rPr>
              <a:t>Setting Boundaries Is Not Optional</a:t>
            </a:r>
            <a:endParaRPr lang="en-US" sz="3200"/>
          </a:p>
        </p:txBody>
      </p:sp>
      <p:pic>
        <p:nvPicPr>
          <p:cNvPr id="6" name="Image 1" descr="preencoded.png"/>
          <p:cNvPicPr>
            <a:picLocks noChangeAspect="1"/>
          </p:cNvPicPr>
          <p:nvPr/>
        </p:nvPicPr>
        <p:blipFill>
          <a:blip r:embed="rId4"/>
          <a:stretch>
            <a:fillRect/>
          </a:stretch>
        </p:blipFill>
        <p:spPr>
          <a:xfrm>
            <a:off x="807720" y="1682353"/>
            <a:ext cx="8318778" cy="4713923"/>
          </a:xfrm>
          <a:prstGeom prst="rect">
            <a:avLst/>
          </a:prstGeom>
        </p:spPr>
      </p:pic>
      <p:sp>
        <p:nvSpPr>
          <p:cNvPr id="7" name="Text 3"/>
          <p:cNvSpPr/>
          <p:nvPr/>
        </p:nvSpPr>
        <p:spPr>
          <a:xfrm>
            <a:off x="9536787" y="2465665"/>
            <a:ext cx="4293394" cy="966788"/>
          </a:xfrm>
          <a:prstGeom prst="rect">
            <a:avLst/>
          </a:prstGeom>
          <a:noFill/>
          <a:ln/>
        </p:spPr>
        <p:txBody>
          <a:bodyPr wrap="square" lIns="0" tIns="0" rIns="0" bIns="0" rtlCol="0" anchor="t"/>
          <a:lstStyle/>
          <a:p>
            <a:pPr marL="0" indent="0" algn="l">
              <a:lnSpc>
                <a:spcPts val="1900"/>
              </a:lnSpc>
              <a:buNone/>
            </a:pPr>
            <a:r>
              <a:rPr lang="en-US" sz="1250">
                <a:solidFill>
                  <a:srgbClr val="1C2230"/>
                </a:solidFill>
                <a:latin typeface="Inter" pitchFamily="34" charset="0"/>
                <a:ea typeface="Inter" pitchFamily="34" charset="-122"/>
                <a:cs typeface="Inter" pitchFamily="34" charset="-120"/>
              </a:rPr>
              <a:t>Law practice is demanding, but it doesn't have to consume your entire existence. Without boundaries, you'll burn out fast, and resentful lawyers don't serve anyone well.</a:t>
            </a:r>
            <a:endParaRPr lang="en-US" sz="1250"/>
          </a:p>
        </p:txBody>
      </p:sp>
      <p:sp>
        <p:nvSpPr>
          <p:cNvPr id="8" name="Text 4"/>
          <p:cNvSpPr/>
          <p:nvPr/>
        </p:nvSpPr>
        <p:spPr>
          <a:xfrm>
            <a:off x="9536787" y="3555921"/>
            <a:ext cx="4293394" cy="966788"/>
          </a:xfrm>
          <a:prstGeom prst="rect">
            <a:avLst/>
          </a:prstGeom>
          <a:noFill/>
          <a:ln/>
        </p:spPr>
        <p:txBody>
          <a:bodyPr wrap="square" lIns="0" tIns="0" rIns="0" bIns="0" rtlCol="0" anchor="t"/>
          <a:lstStyle/>
          <a:p>
            <a:pPr marL="0" indent="0" algn="l">
              <a:lnSpc>
                <a:spcPts val="1900"/>
              </a:lnSpc>
              <a:buNone/>
            </a:pPr>
            <a:r>
              <a:rPr lang="en-US" sz="1250">
                <a:solidFill>
                  <a:srgbClr val="1C2230"/>
                </a:solidFill>
                <a:latin typeface="Inter" pitchFamily="34" charset="0"/>
                <a:ea typeface="Inter" pitchFamily="34" charset="-122"/>
                <a:cs typeface="Inter" pitchFamily="34" charset="-120"/>
              </a:rPr>
              <a:t>Your firm and your clients will take as much as you give. It's your responsibility to set limits on your availability and stick to them. This isn't about being lazy; it's about sustainable practice over the long haul.</a:t>
            </a:r>
            <a:endParaRPr lang="en-US" sz="1250"/>
          </a:p>
        </p:txBody>
      </p:sp>
      <p:sp>
        <p:nvSpPr>
          <p:cNvPr id="9" name="Text 5"/>
          <p:cNvSpPr/>
          <p:nvPr/>
        </p:nvSpPr>
        <p:spPr>
          <a:xfrm>
            <a:off x="9536787" y="4646176"/>
            <a:ext cx="4293394" cy="966788"/>
          </a:xfrm>
          <a:prstGeom prst="rect">
            <a:avLst/>
          </a:prstGeom>
          <a:noFill/>
          <a:ln/>
        </p:spPr>
        <p:txBody>
          <a:bodyPr wrap="square" lIns="0" tIns="0" rIns="0" bIns="0" rtlCol="0" anchor="t"/>
          <a:lstStyle/>
          <a:p>
            <a:pPr marL="0" indent="0" algn="l">
              <a:lnSpc>
                <a:spcPts val="1900"/>
              </a:lnSpc>
              <a:buNone/>
            </a:pPr>
            <a:r>
              <a:rPr lang="en-US" sz="1250">
                <a:solidFill>
                  <a:srgbClr val="1C2230"/>
                </a:solidFill>
                <a:latin typeface="Inter" pitchFamily="34" charset="0"/>
                <a:ea typeface="Inter" pitchFamily="34" charset="-122"/>
                <a:cs typeface="Inter" pitchFamily="34" charset="-120"/>
              </a:rPr>
              <a:t>Technology enables constant connectivity, which can be a blessing and a curse. You have the power to control when and how you engage with work communications.</a:t>
            </a:r>
            <a:endParaRPr lang="en-US" sz="1250"/>
          </a:p>
        </p:txBody>
      </p:sp>
      <p:pic>
        <p:nvPicPr>
          <p:cNvPr id="10" name="Image 2" descr="preencoded.png"/>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07720" y="6704886"/>
            <a:ext cx="412552" cy="412552"/>
          </a:xfrm>
          <a:prstGeom prst="rect">
            <a:avLst/>
          </a:prstGeom>
        </p:spPr>
      </p:pic>
      <p:sp>
        <p:nvSpPr>
          <p:cNvPr id="11" name="Text 6"/>
          <p:cNvSpPr/>
          <p:nvPr/>
        </p:nvSpPr>
        <p:spPr>
          <a:xfrm>
            <a:off x="1391722" y="6704886"/>
            <a:ext cx="2823210" cy="257889"/>
          </a:xfrm>
          <a:prstGeom prst="rect">
            <a:avLst/>
          </a:prstGeom>
          <a:noFill/>
          <a:ln/>
        </p:spPr>
        <p:txBody>
          <a:bodyPr wrap="none" lIns="0" tIns="0" rIns="0" bIns="0" rtlCol="0" anchor="t"/>
          <a:lstStyle/>
          <a:p>
            <a:pPr marL="0" indent="0" algn="l">
              <a:lnSpc>
                <a:spcPts val="2000"/>
              </a:lnSpc>
              <a:buNone/>
            </a:pPr>
            <a:r>
              <a:rPr lang="en-US" sz="1600" b="1">
                <a:solidFill>
                  <a:srgbClr val="1C2230"/>
                </a:solidFill>
                <a:latin typeface="Poppins Bold" pitchFamily="34" charset="0"/>
                <a:ea typeface="Poppins Bold" pitchFamily="34" charset="-122"/>
                <a:cs typeface="Poppins Bold" pitchFamily="34" charset="-120"/>
              </a:rPr>
              <a:t>Mute Outlook Notifications</a:t>
            </a:r>
            <a:endParaRPr lang="en-US" sz="1600"/>
          </a:p>
        </p:txBody>
      </p:sp>
      <p:sp>
        <p:nvSpPr>
          <p:cNvPr id="12" name="Text 7"/>
          <p:cNvSpPr/>
          <p:nvPr/>
        </p:nvSpPr>
        <p:spPr>
          <a:xfrm>
            <a:off x="1391722" y="7045047"/>
            <a:ext cx="3639979" cy="725091"/>
          </a:xfrm>
          <a:prstGeom prst="rect">
            <a:avLst/>
          </a:prstGeom>
          <a:noFill/>
          <a:ln/>
        </p:spPr>
        <p:txBody>
          <a:bodyPr wrap="square" lIns="0" tIns="0" rIns="0" bIns="0" rtlCol="0" anchor="t"/>
          <a:lstStyle/>
          <a:p>
            <a:pPr marL="0" indent="0" algn="l">
              <a:lnSpc>
                <a:spcPts val="1900"/>
              </a:lnSpc>
              <a:buNone/>
            </a:pPr>
            <a:r>
              <a:rPr lang="en-US" sz="1250">
                <a:solidFill>
                  <a:srgbClr val="1C2230"/>
                </a:solidFill>
                <a:latin typeface="Inter" pitchFamily="34" charset="0"/>
                <a:ea typeface="Inter" pitchFamily="34" charset="-122"/>
                <a:cs typeface="Inter" pitchFamily="34" charset="-120"/>
              </a:rPr>
              <a:t>Turn off pop-ups and sounds. Check email on your schedule, not every time a message arrives.</a:t>
            </a:r>
            <a:endParaRPr lang="en-US" sz="1250"/>
          </a:p>
        </p:txBody>
      </p:sp>
      <p:pic>
        <p:nvPicPr>
          <p:cNvPr id="13" name="Image 3" descr="preencoded.png"/>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5203150" y="6704886"/>
            <a:ext cx="412552" cy="412552"/>
          </a:xfrm>
          <a:prstGeom prst="rect">
            <a:avLst/>
          </a:prstGeom>
        </p:spPr>
      </p:pic>
      <p:sp>
        <p:nvSpPr>
          <p:cNvPr id="14" name="Text 8"/>
          <p:cNvSpPr/>
          <p:nvPr/>
        </p:nvSpPr>
        <p:spPr>
          <a:xfrm>
            <a:off x="5787152" y="6704886"/>
            <a:ext cx="2917746" cy="257889"/>
          </a:xfrm>
          <a:prstGeom prst="rect">
            <a:avLst/>
          </a:prstGeom>
          <a:noFill/>
          <a:ln/>
        </p:spPr>
        <p:txBody>
          <a:bodyPr wrap="none" lIns="0" tIns="0" rIns="0" bIns="0" rtlCol="0" anchor="t"/>
          <a:lstStyle/>
          <a:p>
            <a:pPr marL="0" indent="0" algn="l">
              <a:lnSpc>
                <a:spcPts val="2000"/>
              </a:lnSpc>
              <a:buNone/>
            </a:pPr>
            <a:r>
              <a:rPr lang="en-US" sz="1600" b="1">
                <a:solidFill>
                  <a:srgbClr val="1C2230"/>
                </a:solidFill>
                <a:latin typeface="Poppins Bold" pitchFamily="34" charset="0"/>
                <a:ea typeface="Poppins Bold" pitchFamily="34" charset="-122"/>
                <a:cs typeface="Poppins Bold" pitchFamily="34" charset="-120"/>
              </a:rPr>
              <a:t>Establish Phone-Free Hours</a:t>
            </a:r>
            <a:endParaRPr lang="en-US" sz="1600"/>
          </a:p>
        </p:txBody>
      </p:sp>
      <p:sp>
        <p:nvSpPr>
          <p:cNvPr id="15" name="Text 9"/>
          <p:cNvSpPr/>
          <p:nvPr/>
        </p:nvSpPr>
        <p:spPr>
          <a:xfrm>
            <a:off x="5787152" y="7045047"/>
            <a:ext cx="3639979" cy="725091"/>
          </a:xfrm>
          <a:prstGeom prst="rect">
            <a:avLst/>
          </a:prstGeom>
          <a:noFill/>
          <a:ln/>
        </p:spPr>
        <p:txBody>
          <a:bodyPr wrap="square" lIns="0" tIns="0" rIns="0" bIns="0" rtlCol="0" anchor="t"/>
          <a:lstStyle/>
          <a:p>
            <a:pPr marL="0" indent="0" algn="l">
              <a:lnSpc>
                <a:spcPts val="1900"/>
              </a:lnSpc>
              <a:buNone/>
            </a:pPr>
            <a:r>
              <a:rPr lang="en-US" sz="1250">
                <a:solidFill>
                  <a:srgbClr val="1C2230"/>
                </a:solidFill>
                <a:latin typeface="Inter" pitchFamily="34" charset="0"/>
                <a:ea typeface="Inter" pitchFamily="34" charset="-122"/>
                <a:cs typeface="Inter" pitchFamily="34" charset="-120"/>
              </a:rPr>
              <a:t>Don't check your work phone before 6 AM or after 10 PM. Emergencies can wait until morning.</a:t>
            </a:r>
            <a:endParaRPr lang="en-US" sz="1250"/>
          </a:p>
        </p:txBody>
      </p:sp>
      <p:pic>
        <p:nvPicPr>
          <p:cNvPr id="16" name="Image 4" descr="preencoded.png"/>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9598581" y="6704886"/>
            <a:ext cx="412552" cy="412552"/>
          </a:xfrm>
          <a:prstGeom prst="rect">
            <a:avLst/>
          </a:prstGeom>
        </p:spPr>
      </p:pic>
      <p:sp>
        <p:nvSpPr>
          <p:cNvPr id="17" name="Text 10"/>
          <p:cNvSpPr/>
          <p:nvPr/>
        </p:nvSpPr>
        <p:spPr>
          <a:xfrm>
            <a:off x="10182582" y="6704886"/>
            <a:ext cx="2062996" cy="257889"/>
          </a:xfrm>
          <a:prstGeom prst="rect">
            <a:avLst/>
          </a:prstGeom>
          <a:noFill/>
          <a:ln/>
        </p:spPr>
        <p:txBody>
          <a:bodyPr wrap="none" lIns="0" tIns="0" rIns="0" bIns="0" rtlCol="0" anchor="t"/>
          <a:lstStyle/>
          <a:p>
            <a:pPr marL="0" indent="0" algn="l">
              <a:lnSpc>
                <a:spcPts val="2000"/>
              </a:lnSpc>
              <a:buNone/>
            </a:pPr>
            <a:r>
              <a:rPr lang="en-US" sz="1600" b="1">
                <a:solidFill>
                  <a:srgbClr val="1C2230"/>
                </a:solidFill>
                <a:latin typeface="Poppins Bold" pitchFamily="34" charset="0"/>
                <a:ea typeface="Poppins Bold" pitchFamily="34" charset="-122"/>
                <a:cs typeface="Poppins Bold" pitchFamily="34" charset="-120"/>
              </a:rPr>
              <a:t>Use Delayed Send</a:t>
            </a:r>
            <a:endParaRPr lang="en-US" sz="1600"/>
          </a:p>
        </p:txBody>
      </p:sp>
      <p:sp>
        <p:nvSpPr>
          <p:cNvPr id="18" name="Text 11"/>
          <p:cNvSpPr/>
          <p:nvPr/>
        </p:nvSpPr>
        <p:spPr>
          <a:xfrm>
            <a:off x="10182582" y="7045047"/>
            <a:ext cx="3639979" cy="483394"/>
          </a:xfrm>
          <a:prstGeom prst="rect">
            <a:avLst/>
          </a:prstGeom>
          <a:noFill/>
          <a:ln/>
        </p:spPr>
        <p:txBody>
          <a:bodyPr wrap="square" lIns="0" tIns="0" rIns="0" bIns="0" rtlCol="0" anchor="t"/>
          <a:lstStyle/>
          <a:p>
            <a:pPr marL="0" indent="0" algn="l">
              <a:lnSpc>
                <a:spcPts val="1900"/>
              </a:lnSpc>
              <a:buNone/>
            </a:pPr>
            <a:r>
              <a:rPr lang="en-US" sz="1250">
                <a:solidFill>
                  <a:srgbClr val="1C2230"/>
                </a:solidFill>
                <a:latin typeface="Inter" pitchFamily="34" charset="0"/>
                <a:ea typeface="Inter" pitchFamily="34" charset="-122"/>
                <a:cs typeface="Inter" pitchFamily="34" charset="-120"/>
              </a:rPr>
              <a:t>Draft emails whenever inspiration strikes, but schedule them to send during business hours.</a:t>
            </a:r>
            <a:endParaRPr lang="en-US" sz="125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480905"/>
          </a:xfrm>
          <a:prstGeom prst="rect">
            <a:avLst/>
          </a:prstGeom>
        </p:spPr>
      </p:pic>
      <p:sp>
        <p:nvSpPr>
          <p:cNvPr id="3" name="Shape 0"/>
          <p:cNvSpPr/>
          <p:nvPr/>
        </p:nvSpPr>
        <p:spPr>
          <a:xfrm>
            <a:off x="793790" y="3184207"/>
            <a:ext cx="1253133" cy="373142"/>
          </a:xfrm>
          <a:prstGeom prst="roundRect">
            <a:avLst>
              <a:gd name="adj" fmla="val 17872"/>
            </a:avLst>
          </a:prstGeom>
          <a:solidFill>
            <a:srgbClr val="DFE3EC"/>
          </a:solidFill>
          <a:ln/>
        </p:spPr>
        <p:txBody>
          <a:bodyPr/>
          <a:lstStyle/>
          <a:p>
            <a:endParaRPr lang="en-US"/>
          </a:p>
        </p:txBody>
      </p:sp>
      <p:pic>
        <p:nvPicPr>
          <p:cNvPr id="4" name="Image 1" descr="preencoded.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912852" y="3291364"/>
            <a:ext cx="158710" cy="158710"/>
          </a:xfrm>
          <a:prstGeom prst="rect">
            <a:avLst/>
          </a:prstGeom>
        </p:spPr>
      </p:pic>
      <p:sp>
        <p:nvSpPr>
          <p:cNvPr id="5" name="Text 1"/>
          <p:cNvSpPr/>
          <p:nvPr/>
        </p:nvSpPr>
        <p:spPr>
          <a:xfrm>
            <a:off x="1150858" y="3243739"/>
            <a:ext cx="777002" cy="254079"/>
          </a:xfrm>
          <a:prstGeom prst="rect">
            <a:avLst/>
          </a:prstGeom>
          <a:noFill/>
          <a:ln/>
        </p:spPr>
        <p:txBody>
          <a:bodyPr wrap="none" lIns="0" tIns="0" rIns="0" bIns="0" rtlCol="0" anchor="t"/>
          <a:lstStyle/>
          <a:p>
            <a:pPr marL="0" indent="0" algn="l">
              <a:lnSpc>
                <a:spcPts val="2000"/>
              </a:lnSpc>
              <a:buNone/>
            </a:pPr>
            <a:r>
              <a:rPr lang="en-US" sz="1250">
                <a:solidFill>
                  <a:srgbClr val="1C2230"/>
                </a:solidFill>
                <a:latin typeface="Inter" pitchFamily="34" charset="0"/>
                <a:ea typeface="Inter" pitchFamily="34" charset="-122"/>
                <a:cs typeface="Inter" pitchFamily="34" charset="-120"/>
              </a:rPr>
              <a:t>LESSON 4</a:t>
            </a:r>
            <a:endParaRPr lang="en-US" sz="1250"/>
          </a:p>
        </p:txBody>
      </p:sp>
      <p:sp>
        <p:nvSpPr>
          <p:cNvPr id="6" name="Text 2"/>
          <p:cNvSpPr/>
          <p:nvPr/>
        </p:nvSpPr>
        <p:spPr>
          <a:xfrm>
            <a:off x="793790" y="3636645"/>
            <a:ext cx="13042821" cy="1240155"/>
          </a:xfrm>
          <a:prstGeom prst="rect">
            <a:avLst/>
          </a:prstGeom>
          <a:noFill/>
          <a:ln/>
        </p:spPr>
        <p:txBody>
          <a:bodyPr wrap="square" lIns="0" tIns="0" rIns="0" bIns="0" rtlCol="0" anchor="t"/>
          <a:lstStyle/>
          <a:p>
            <a:pPr marL="0" indent="0" algn="l">
              <a:lnSpc>
                <a:spcPts val="4850"/>
              </a:lnSpc>
              <a:buNone/>
            </a:pPr>
            <a:r>
              <a:rPr lang="en-US" sz="3900" b="1">
                <a:solidFill>
                  <a:srgbClr val="F2600C"/>
                </a:solidFill>
                <a:latin typeface="Poppins Bold" pitchFamily="34" charset="0"/>
                <a:ea typeface="Poppins Bold" pitchFamily="34" charset="-122"/>
                <a:cs typeface="Poppins Bold" pitchFamily="34" charset="-120"/>
              </a:rPr>
              <a:t>Some Opposing Counsel (and Judges) Are Truly Atrocious</a:t>
            </a:r>
            <a:endParaRPr lang="en-US" sz="3900"/>
          </a:p>
        </p:txBody>
      </p:sp>
      <p:sp>
        <p:nvSpPr>
          <p:cNvPr id="7" name="Text 3"/>
          <p:cNvSpPr/>
          <p:nvPr/>
        </p:nvSpPr>
        <p:spPr>
          <a:xfrm>
            <a:off x="793790" y="5174456"/>
            <a:ext cx="13042821" cy="635079"/>
          </a:xfrm>
          <a:prstGeom prst="rect">
            <a:avLst/>
          </a:prstGeom>
          <a:noFill/>
          <a:ln/>
        </p:spPr>
        <p:txBody>
          <a:bodyPr wrap="square" lIns="0" tIns="0" rIns="0" bIns="0" rtlCol="0" anchor="t"/>
          <a:lstStyle/>
          <a:p>
            <a:pPr marL="0" indent="0" algn="l">
              <a:lnSpc>
                <a:spcPts val="2500"/>
              </a:lnSpc>
              <a:buNone/>
            </a:pPr>
            <a:r>
              <a:rPr lang="en-US" sz="1550">
                <a:solidFill>
                  <a:srgbClr val="1C2230"/>
                </a:solidFill>
                <a:latin typeface="Inter" pitchFamily="34" charset="0"/>
                <a:ea typeface="Inter" pitchFamily="34" charset="-122"/>
                <a:cs typeface="Inter" pitchFamily="34" charset="-120"/>
              </a:rPr>
              <a:t>You'll encounter opposing counsel who are condescending, unprofessional, or outright hostile. You'll face judges who are biased, impatient, or shockingly ignorant of the law. This reality can be disillusioning, especially when someone calls you "little lady" in open court.</a:t>
            </a:r>
            <a:endParaRPr lang="en-US" sz="1550"/>
          </a:p>
        </p:txBody>
      </p:sp>
      <p:sp>
        <p:nvSpPr>
          <p:cNvPr id="8" name="Text 4"/>
          <p:cNvSpPr/>
          <p:nvPr/>
        </p:nvSpPr>
        <p:spPr>
          <a:xfrm>
            <a:off x="793790" y="6032778"/>
            <a:ext cx="13042821" cy="635079"/>
          </a:xfrm>
          <a:prstGeom prst="rect">
            <a:avLst/>
          </a:prstGeom>
          <a:noFill/>
          <a:ln/>
        </p:spPr>
        <p:txBody>
          <a:bodyPr wrap="square" lIns="0" tIns="0" rIns="0" bIns="0" rtlCol="0" anchor="t"/>
          <a:lstStyle/>
          <a:p>
            <a:pPr marL="0" indent="0" algn="l">
              <a:lnSpc>
                <a:spcPts val="2500"/>
              </a:lnSpc>
              <a:buNone/>
            </a:pPr>
            <a:r>
              <a:rPr lang="en-US" sz="1550">
                <a:solidFill>
                  <a:srgbClr val="1C2230"/>
                </a:solidFill>
                <a:latin typeface="Inter" pitchFamily="34" charset="0"/>
                <a:ea typeface="Inter" pitchFamily="34" charset="-122"/>
                <a:cs typeface="Inter" pitchFamily="34" charset="-120"/>
              </a:rPr>
              <a:t>Experience does not equal intelligence, emotional or otherwise. Some lawyers have practiced for decades while learning nothing about professionalism. Some judges abuse their power in ways that genuinely ruin lives.</a:t>
            </a:r>
            <a:endParaRPr lang="en-US" sz="1550"/>
          </a:p>
        </p:txBody>
      </p:sp>
      <p:sp>
        <p:nvSpPr>
          <p:cNvPr id="9" name="Text 5"/>
          <p:cNvSpPr/>
          <p:nvPr/>
        </p:nvSpPr>
        <p:spPr>
          <a:xfrm>
            <a:off x="793790" y="6891099"/>
            <a:ext cx="13042821" cy="635079"/>
          </a:xfrm>
          <a:prstGeom prst="rect">
            <a:avLst/>
          </a:prstGeom>
          <a:noFill/>
          <a:ln/>
        </p:spPr>
        <p:txBody>
          <a:bodyPr wrap="square" lIns="0" tIns="0" rIns="0" bIns="0" rtlCol="0" anchor="t"/>
          <a:lstStyle/>
          <a:p>
            <a:pPr marL="0" indent="0" algn="l">
              <a:lnSpc>
                <a:spcPts val="2500"/>
              </a:lnSpc>
              <a:buNone/>
            </a:pPr>
            <a:r>
              <a:rPr lang="en-US" sz="1550">
                <a:solidFill>
                  <a:srgbClr val="1C2230"/>
                </a:solidFill>
                <a:latin typeface="Inter" pitchFamily="34" charset="0"/>
                <a:ea typeface="Inter" pitchFamily="34" charset="-122"/>
                <a:cs typeface="Inter" pitchFamily="34" charset="-120"/>
              </a:rPr>
              <a:t>The Texas Lawyer's Creed reminds us that we can be civil even in adversarial situations. Mutual courtesy—like reasonable extensions on discovery—benefits everyone and reflects well on the profession.</a:t>
            </a:r>
            <a:endParaRPr lang="en-US" sz="155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873443" y="954405"/>
            <a:ext cx="5902047" cy="408384"/>
          </a:xfrm>
          <a:prstGeom prst="rect">
            <a:avLst/>
          </a:prstGeom>
          <a:noFill/>
          <a:ln/>
        </p:spPr>
        <p:txBody>
          <a:bodyPr wrap="none" lIns="0" tIns="0" rIns="0" bIns="0" rtlCol="0" anchor="t"/>
          <a:lstStyle/>
          <a:p>
            <a:pPr marL="0" indent="0" algn="l">
              <a:lnSpc>
                <a:spcPts val="3200"/>
              </a:lnSpc>
              <a:buNone/>
            </a:pPr>
            <a:r>
              <a:rPr lang="en-US" sz="2550" b="1">
                <a:solidFill>
                  <a:srgbClr val="F2600C"/>
                </a:solidFill>
                <a:latin typeface="Poppins Bold" pitchFamily="34" charset="0"/>
                <a:ea typeface="Poppins Bold" pitchFamily="34" charset="-122"/>
                <a:cs typeface="Poppins Bold" pitchFamily="34" charset="-120"/>
              </a:rPr>
              <a:t>What You Can Do About Bad Actors</a:t>
            </a:r>
            <a:endParaRPr lang="en-US" sz="2550"/>
          </a:p>
        </p:txBody>
      </p:sp>
      <p:sp>
        <p:nvSpPr>
          <p:cNvPr id="3" name="Shape 1"/>
          <p:cNvSpPr/>
          <p:nvPr/>
        </p:nvSpPr>
        <p:spPr>
          <a:xfrm>
            <a:off x="873443" y="1631752"/>
            <a:ext cx="12883515" cy="1184672"/>
          </a:xfrm>
          <a:prstGeom prst="roundRect">
            <a:avLst>
              <a:gd name="adj" fmla="val 5792"/>
            </a:avLst>
          </a:prstGeom>
          <a:solidFill>
            <a:srgbClr val="FFFFFF"/>
          </a:solidFill>
          <a:ln w="22860">
            <a:solidFill>
              <a:srgbClr val="C2EDF5"/>
            </a:solidFill>
            <a:prstDash val="solid"/>
          </a:ln>
        </p:spPr>
        <p:txBody>
          <a:bodyPr/>
          <a:lstStyle/>
          <a:p>
            <a:endParaRPr lang="en-US"/>
          </a:p>
        </p:txBody>
      </p:sp>
      <p:sp>
        <p:nvSpPr>
          <p:cNvPr id="4" name="Shape 2"/>
          <p:cNvSpPr/>
          <p:nvPr/>
        </p:nvSpPr>
        <p:spPr>
          <a:xfrm>
            <a:off x="896302" y="1654612"/>
            <a:ext cx="653415" cy="1138952"/>
          </a:xfrm>
          <a:prstGeom prst="roundRect">
            <a:avLst>
              <a:gd name="adj" fmla="val 6303"/>
            </a:avLst>
          </a:prstGeom>
          <a:solidFill>
            <a:srgbClr val="C2EDF5"/>
          </a:solidFill>
          <a:ln/>
        </p:spPr>
        <p:txBody>
          <a:bodyPr/>
          <a:lstStyle/>
          <a:p>
            <a:endParaRPr lang="en-US"/>
          </a:p>
        </p:txBody>
      </p:sp>
      <p:sp>
        <p:nvSpPr>
          <p:cNvPr id="5" name="Text 3"/>
          <p:cNvSpPr/>
          <p:nvPr/>
        </p:nvSpPr>
        <p:spPr>
          <a:xfrm>
            <a:off x="1096685" y="2070973"/>
            <a:ext cx="245031" cy="306229"/>
          </a:xfrm>
          <a:prstGeom prst="rect">
            <a:avLst/>
          </a:prstGeom>
          <a:noFill/>
          <a:ln/>
        </p:spPr>
        <p:txBody>
          <a:bodyPr wrap="none" lIns="0" tIns="0" rIns="0" bIns="0" rtlCol="0" anchor="t"/>
          <a:lstStyle/>
          <a:p>
            <a:pPr marL="0" indent="0" algn="l">
              <a:lnSpc>
                <a:spcPts val="1900"/>
              </a:lnSpc>
              <a:buNone/>
            </a:pPr>
            <a:r>
              <a:rPr lang="en-US" sz="1900" b="1">
                <a:solidFill>
                  <a:srgbClr val="000000"/>
                </a:solidFill>
                <a:latin typeface="Poppins Bold" pitchFamily="34" charset="0"/>
                <a:ea typeface="Poppins Bold" pitchFamily="34" charset="-122"/>
                <a:cs typeface="Poppins Bold" pitchFamily="34" charset="-120"/>
              </a:rPr>
              <a:t>1</a:t>
            </a:r>
            <a:endParaRPr lang="en-US" sz="1900"/>
          </a:p>
        </p:txBody>
      </p:sp>
      <p:sp>
        <p:nvSpPr>
          <p:cNvPr id="6" name="Text 4"/>
          <p:cNvSpPr/>
          <p:nvPr/>
        </p:nvSpPr>
        <p:spPr>
          <a:xfrm>
            <a:off x="1684139" y="1817965"/>
            <a:ext cx="2655570" cy="255151"/>
          </a:xfrm>
          <a:prstGeom prst="rect">
            <a:avLst/>
          </a:prstGeom>
          <a:noFill/>
          <a:ln/>
        </p:spPr>
        <p:txBody>
          <a:bodyPr wrap="none" lIns="0" tIns="0" rIns="0" bIns="0" rtlCol="0" anchor="t"/>
          <a:lstStyle/>
          <a:p>
            <a:pPr marL="0" indent="0" algn="l">
              <a:lnSpc>
                <a:spcPts val="2000"/>
              </a:lnSpc>
              <a:buNone/>
            </a:pPr>
            <a:r>
              <a:rPr lang="en-US" sz="1600" b="1">
                <a:solidFill>
                  <a:srgbClr val="1C2230"/>
                </a:solidFill>
                <a:latin typeface="Poppins Bold" pitchFamily="34" charset="0"/>
                <a:ea typeface="Poppins Bold" pitchFamily="34" charset="-122"/>
                <a:cs typeface="Poppins Bold" pitchFamily="34" charset="-120"/>
              </a:rPr>
              <a:t>Always Do Your Research</a:t>
            </a:r>
            <a:endParaRPr lang="en-US" sz="1600"/>
          </a:p>
        </p:txBody>
      </p:sp>
      <p:sp>
        <p:nvSpPr>
          <p:cNvPr id="7" name="Text 5"/>
          <p:cNvSpPr/>
          <p:nvPr/>
        </p:nvSpPr>
        <p:spPr>
          <a:xfrm>
            <a:off x="1684139" y="2153722"/>
            <a:ext cx="11886605" cy="476488"/>
          </a:xfrm>
          <a:prstGeom prst="rect">
            <a:avLst/>
          </a:prstGeom>
          <a:noFill/>
          <a:ln/>
        </p:spPr>
        <p:txBody>
          <a:bodyPr wrap="square" lIns="0" tIns="0" rIns="0" bIns="0" rtlCol="0" anchor="t"/>
          <a:lstStyle/>
          <a:p>
            <a:pPr marL="0" indent="0" algn="l">
              <a:lnSpc>
                <a:spcPts val="1850"/>
              </a:lnSpc>
              <a:buNone/>
            </a:pPr>
            <a:r>
              <a:rPr lang="en-US" sz="1250">
                <a:solidFill>
                  <a:srgbClr val="1C2230"/>
                </a:solidFill>
                <a:latin typeface="Inter" pitchFamily="34" charset="0"/>
                <a:ea typeface="Inter" pitchFamily="34" charset="-122"/>
                <a:cs typeface="Inter" pitchFamily="34" charset="-120"/>
              </a:rPr>
              <a:t>Google your potential client, the opposing party, and opposing counsel for every single case. You might discover that their bar license has been suspended and they shouldn't be practicing. Knowledge is power.</a:t>
            </a:r>
            <a:endParaRPr lang="en-US" sz="1250"/>
          </a:p>
        </p:txBody>
      </p:sp>
      <p:sp>
        <p:nvSpPr>
          <p:cNvPr id="8" name="Shape 6"/>
          <p:cNvSpPr/>
          <p:nvPr/>
        </p:nvSpPr>
        <p:spPr>
          <a:xfrm>
            <a:off x="873443" y="2950845"/>
            <a:ext cx="12883515" cy="980242"/>
          </a:xfrm>
          <a:prstGeom prst="roundRect">
            <a:avLst>
              <a:gd name="adj" fmla="val 7000"/>
            </a:avLst>
          </a:prstGeom>
          <a:solidFill>
            <a:srgbClr val="FFFFFF"/>
          </a:solidFill>
          <a:ln w="22860">
            <a:solidFill>
              <a:srgbClr val="4BE9A7"/>
            </a:solidFill>
            <a:prstDash val="solid"/>
          </a:ln>
        </p:spPr>
        <p:txBody>
          <a:bodyPr/>
          <a:lstStyle/>
          <a:p>
            <a:endParaRPr lang="en-US"/>
          </a:p>
        </p:txBody>
      </p:sp>
      <p:sp>
        <p:nvSpPr>
          <p:cNvPr id="9" name="Shape 7"/>
          <p:cNvSpPr/>
          <p:nvPr/>
        </p:nvSpPr>
        <p:spPr>
          <a:xfrm>
            <a:off x="896302" y="2973705"/>
            <a:ext cx="653415" cy="934522"/>
          </a:xfrm>
          <a:prstGeom prst="roundRect">
            <a:avLst>
              <a:gd name="adj" fmla="val 6303"/>
            </a:avLst>
          </a:prstGeom>
          <a:solidFill>
            <a:srgbClr val="4BE9A7"/>
          </a:solidFill>
          <a:ln/>
        </p:spPr>
        <p:txBody>
          <a:bodyPr/>
          <a:lstStyle/>
          <a:p>
            <a:endParaRPr lang="en-US"/>
          </a:p>
        </p:txBody>
      </p:sp>
      <p:sp>
        <p:nvSpPr>
          <p:cNvPr id="10" name="Text 8"/>
          <p:cNvSpPr/>
          <p:nvPr/>
        </p:nvSpPr>
        <p:spPr>
          <a:xfrm>
            <a:off x="1096685" y="3287792"/>
            <a:ext cx="245031" cy="306229"/>
          </a:xfrm>
          <a:prstGeom prst="rect">
            <a:avLst/>
          </a:prstGeom>
          <a:noFill/>
          <a:ln/>
        </p:spPr>
        <p:txBody>
          <a:bodyPr wrap="none" lIns="0" tIns="0" rIns="0" bIns="0" rtlCol="0" anchor="t"/>
          <a:lstStyle/>
          <a:p>
            <a:pPr marL="0" indent="0" algn="l">
              <a:lnSpc>
                <a:spcPts val="1900"/>
              </a:lnSpc>
              <a:buNone/>
            </a:pPr>
            <a:r>
              <a:rPr lang="en-US" sz="1900" b="1">
                <a:solidFill>
                  <a:srgbClr val="000000"/>
                </a:solidFill>
                <a:latin typeface="Poppins Bold" pitchFamily="34" charset="0"/>
                <a:ea typeface="Poppins Bold" pitchFamily="34" charset="-122"/>
                <a:cs typeface="Poppins Bold" pitchFamily="34" charset="-120"/>
              </a:rPr>
              <a:t>2</a:t>
            </a:r>
            <a:endParaRPr lang="en-US" sz="1900"/>
          </a:p>
        </p:txBody>
      </p:sp>
      <p:sp>
        <p:nvSpPr>
          <p:cNvPr id="11" name="Text 9"/>
          <p:cNvSpPr/>
          <p:nvPr/>
        </p:nvSpPr>
        <p:spPr>
          <a:xfrm>
            <a:off x="1684139" y="3137059"/>
            <a:ext cx="2283143" cy="255151"/>
          </a:xfrm>
          <a:prstGeom prst="rect">
            <a:avLst/>
          </a:prstGeom>
          <a:noFill/>
          <a:ln/>
        </p:spPr>
        <p:txBody>
          <a:bodyPr wrap="none" lIns="0" tIns="0" rIns="0" bIns="0" rtlCol="0" anchor="t"/>
          <a:lstStyle/>
          <a:p>
            <a:pPr marL="0" indent="0" algn="l">
              <a:lnSpc>
                <a:spcPts val="2000"/>
              </a:lnSpc>
              <a:buNone/>
            </a:pPr>
            <a:r>
              <a:rPr lang="en-US" sz="1600" b="1">
                <a:solidFill>
                  <a:srgbClr val="1C2230"/>
                </a:solidFill>
                <a:latin typeface="Poppins Bold" pitchFamily="34" charset="0"/>
                <a:ea typeface="Poppins Bold" pitchFamily="34" charset="-122"/>
                <a:cs typeface="Poppins Bold" pitchFamily="34" charset="-120"/>
              </a:rPr>
              <a:t>Document Everything</a:t>
            </a:r>
            <a:endParaRPr lang="en-US" sz="1600"/>
          </a:p>
        </p:txBody>
      </p:sp>
      <p:sp>
        <p:nvSpPr>
          <p:cNvPr id="12" name="Text 10"/>
          <p:cNvSpPr/>
          <p:nvPr/>
        </p:nvSpPr>
        <p:spPr>
          <a:xfrm>
            <a:off x="1684139" y="3472815"/>
            <a:ext cx="11886605" cy="238244"/>
          </a:xfrm>
          <a:prstGeom prst="rect">
            <a:avLst/>
          </a:prstGeom>
          <a:noFill/>
          <a:ln/>
        </p:spPr>
        <p:txBody>
          <a:bodyPr wrap="none" lIns="0" tIns="0" rIns="0" bIns="0" rtlCol="0" anchor="t"/>
          <a:lstStyle/>
          <a:p>
            <a:pPr marL="0" indent="0" algn="l">
              <a:lnSpc>
                <a:spcPts val="1850"/>
              </a:lnSpc>
              <a:buNone/>
            </a:pPr>
            <a:r>
              <a:rPr lang="en-US" sz="1250">
                <a:solidFill>
                  <a:srgbClr val="1C2230"/>
                </a:solidFill>
                <a:latin typeface="Inter" pitchFamily="34" charset="0"/>
                <a:ea typeface="Inter" pitchFamily="34" charset="-122"/>
                <a:cs typeface="Inter" pitchFamily="34" charset="-120"/>
              </a:rPr>
              <a:t>Keep detailed records of unprofessional conduct. If you need to file a grievance or report judicial misconduct, you'll have evidence.</a:t>
            </a:r>
            <a:endParaRPr lang="en-US" sz="1250"/>
          </a:p>
        </p:txBody>
      </p:sp>
      <p:sp>
        <p:nvSpPr>
          <p:cNvPr id="13" name="Shape 11"/>
          <p:cNvSpPr/>
          <p:nvPr/>
        </p:nvSpPr>
        <p:spPr>
          <a:xfrm>
            <a:off x="873443" y="4065508"/>
            <a:ext cx="12883515" cy="980242"/>
          </a:xfrm>
          <a:prstGeom prst="roundRect">
            <a:avLst>
              <a:gd name="adj" fmla="val 7000"/>
            </a:avLst>
          </a:prstGeom>
          <a:solidFill>
            <a:srgbClr val="FFFFFF"/>
          </a:solidFill>
          <a:ln w="22860">
            <a:solidFill>
              <a:srgbClr val="F5E256"/>
            </a:solidFill>
            <a:prstDash val="solid"/>
          </a:ln>
        </p:spPr>
        <p:txBody>
          <a:bodyPr/>
          <a:lstStyle/>
          <a:p>
            <a:endParaRPr lang="en-US"/>
          </a:p>
        </p:txBody>
      </p:sp>
      <p:sp>
        <p:nvSpPr>
          <p:cNvPr id="14" name="Shape 12"/>
          <p:cNvSpPr/>
          <p:nvPr/>
        </p:nvSpPr>
        <p:spPr>
          <a:xfrm>
            <a:off x="896302" y="4088368"/>
            <a:ext cx="653415" cy="934522"/>
          </a:xfrm>
          <a:prstGeom prst="roundRect">
            <a:avLst>
              <a:gd name="adj" fmla="val 6303"/>
            </a:avLst>
          </a:prstGeom>
          <a:solidFill>
            <a:srgbClr val="F5E256"/>
          </a:solidFill>
          <a:ln/>
        </p:spPr>
        <p:txBody>
          <a:bodyPr/>
          <a:lstStyle/>
          <a:p>
            <a:endParaRPr lang="en-US"/>
          </a:p>
        </p:txBody>
      </p:sp>
      <p:sp>
        <p:nvSpPr>
          <p:cNvPr id="15" name="Text 13"/>
          <p:cNvSpPr/>
          <p:nvPr/>
        </p:nvSpPr>
        <p:spPr>
          <a:xfrm>
            <a:off x="1096685" y="4402455"/>
            <a:ext cx="245031" cy="306229"/>
          </a:xfrm>
          <a:prstGeom prst="rect">
            <a:avLst/>
          </a:prstGeom>
          <a:noFill/>
          <a:ln/>
        </p:spPr>
        <p:txBody>
          <a:bodyPr wrap="none" lIns="0" tIns="0" rIns="0" bIns="0" rtlCol="0" anchor="t"/>
          <a:lstStyle/>
          <a:p>
            <a:pPr marL="0" indent="0" algn="l">
              <a:lnSpc>
                <a:spcPts val="1900"/>
              </a:lnSpc>
              <a:buNone/>
            </a:pPr>
            <a:r>
              <a:rPr lang="en-US" sz="1900" b="1">
                <a:solidFill>
                  <a:srgbClr val="000000"/>
                </a:solidFill>
                <a:latin typeface="Poppins Bold" pitchFamily="34" charset="0"/>
                <a:ea typeface="Poppins Bold" pitchFamily="34" charset="-122"/>
                <a:cs typeface="Poppins Bold" pitchFamily="34" charset="-120"/>
              </a:rPr>
              <a:t>3</a:t>
            </a:r>
            <a:endParaRPr lang="en-US" sz="1900"/>
          </a:p>
        </p:txBody>
      </p:sp>
      <p:sp>
        <p:nvSpPr>
          <p:cNvPr id="16" name="Text 14"/>
          <p:cNvSpPr/>
          <p:nvPr/>
        </p:nvSpPr>
        <p:spPr>
          <a:xfrm>
            <a:off x="1684139" y="4251722"/>
            <a:ext cx="3211354" cy="255151"/>
          </a:xfrm>
          <a:prstGeom prst="rect">
            <a:avLst/>
          </a:prstGeom>
          <a:noFill/>
          <a:ln/>
        </p:spPr>
        <p:txBody>
          <a:bodyPr wrap="none" lIns="0" tIns="0" rIns="0" bIns="0" rtlCol="0" anchor="t"/>
          <a:lstStyle/>
          <a:p>
            <a:pPr marL="0" indent="0" algn="l">
              <a:lnSpc>
                <a:spcPts val="2000"/>
              </a:lnSpc>
              <a:buNone/>
            </a:pPr>
            <a:r>
              <a:rPr lang="en-US" sz="1600" b="1">
                <a:solidFill>
                  <a:srgbClr val="1C2230"/>
                </a:solidFill>
                <a:latin typeface="Poppins Bold" pitchFamily="34" charset="0"/>
                <a:ea typeface="Poppins Bold" pitchFamily="34" charset="-122"/>
                <a:cs typeface="Poppins Bold" pitchFamily="34" charset="-120"/>
              </a:rPr>
              <a:t>Maintain Your Professionalism</a:t>
            </a:r>
            <a:endParaRPr lang="en-US" sz="1600"/>
          </a:p>
        </p:txBody>
      </p:sp>
      <p:sp>
        <p:nvSpPr>
          <p:cNvPr id="17" name="Text 15"/>
          <p:cNvSpPr/>
          <p:nvPr/>
        </p:nvSpPr>
        <p:spPr>
          <a:xfrm>
            <a:off x="1684139" y="4587478"/>
            <a:ext cx="11886605" cy="238244"/>
          </a:xfrm>
          <a:prstGeom prst="rect">
            <a:avLst/>
          </a:prstGeom>
          <a:noFill/>
          <a:ln/>
        </p:spPr>
        <p:txBody>
          <a:bodyPr wrap="none" lIns="0" tIns="0" rIns="0" bIns="0" rtlCol="0" anchor="t"/>
          <a:lstStyle/>
          <a:p>
            <a:pPr marL="0" indent="0" algn="l">
              <a:lnSpc>
                <a:spcPts val="1850"/>
              </a:lnSpc>
              <a:buNone/>
            </a:pPr>
            <a:r>
              <a:rPr lang="en-US" sz="1250">
                <a:solidFill>
                  <a:srgbClr val="1C2230"/>
                </a:solidFill>
                <a:latin typeface="Inter" pitchFamily="34" charset="0"/>
                <a:ea typeface="Inter" pitchFamily="34" charset="-122"/>
                <a:cs typeface="Inter" pitchFamily="34" charset="-120"/>
              </a:rPr>
              <a:t>Don't stoop to their level. Your reputation is your most valuable asset. Judges notice who remains composed under pressure.</a:t>
            </a:r>
            <a:endParaRPr lang="en-US" sz="1250"/>
          </a:p>
        </p:txBody>
      </p:sp>
      <p:sp>
        <p:nvSpPr>
          <p:cNvPr id="18" name="Shape 16"/>
          <p:cNvSpPr/>
          <p:nvPr/>
        </p:nvSpPr>
        <p:spPr>
          <a:xfrm>
            <a:off x="873443" y="5180171"/>
            <a:ext cx="12883515" cy="980242"/>
          </a:xfrm>
          <a:prstGeom prst="roundRect">
            <a:avLst>
              <a:gd name="adj" fmla="val 7000"/>
            </a:avLst>
          </a:prstGeom>
          <a:solidFill>
            <a:srgbClr val="FFFFFF"/>
          </a:solidFill>
          <a:ln w="22860">
            <a:solidFill>
              <a:srgbClr val="C2EDF5"/>
            </a:solidFill>
            <a:prstDash val="solid"/>
          </a:ln>
        </p:spPr>
        <p:txBody>
          <a:bodyPr/>
          <a:lstStyle/>
          <a:p>
            <a:endParaRPr lang="en-US"/>
          </a:p>
        </p:txBody>
      </p:sp>
      <p:sp>
        <p:nvSpPr>
          <p:cNvPr id="19" name="Shape 17"/>
          <p:cNvSpPr/>
          <p:nvPr/>
        </p:nvSpPr>
        <p:spPr>
          <a:xfrm>
            <a:off x="896302" y="5203031"/>
            <a:ext cx="653415" cy="934522"/>
          </a:xfrm>
          <a:prstGeom prst="roundRect">
            <a:avLst>
              <a:gd name="adj" fmla="val 6303"/>
            </a:avLst>
          </a:prstGeom>
          <a:solidFill>
            <a:srgbClr val="C2EDF5"/>
          </a:solidFill>
          <a:ln/>
        </p:spPr>
        <p:txBody>
          <a:bodyPr/>
          <a:lstStyle/>
          <a:p>
            <a:endParaRPr lang="en-US"/>
          </a:p>
        </p:txBody>
      </p:sp>
      <p:sp>
        <p:nvSpPr>
          <p:cNvPr id="20" name="Text 18"/>
          <p:cNvSpPr/>
          <p:nvPr/>
        </p:nvSpPr>
        <p:spPr>
          <a:xfrm>
            <a:off x="1096685" y="5517118"/>
            <a:ext cx="245031" cy="306229"/>
          </a:xfrm>
          <a:prstGeom prst="rect">
            <a:avLst/>
          </a:prstGeom>
          <a:noFill/>
          <a:ln/>
        </p:spPr>
        <p:txBody>
          <a:bodyPr wrap="none" lIns="0" tIns="0" rIns="0" bIns="0" rtlCol="0" anchor="t"/>
          <a:lstStyle/>
          <a:p>
            <a:pPr marL="0" indent="0" algn="l">
              <a:lnSpc>
                <a:spcPts val="1900"/>
              </a:lnSpc>
              <a:buNone/>
            </a:pPr>
            <a:r>
              <a:rPr lang="en-US" sz="1900" b="1">
                <a:solidFill>
                  <a:srgbClr val="000000"/>
                </a:solidFill>
                <a:latin typeface="Poppins Bold" pitchFamily="34" charset="0"/>
                <a:ea typeface="Poppins Bold" pitchFamily="34" charset="-122"/>
                <a:cs typeface="Poppins Bold" pitchFamily="34" charset="-120"/>
              </a:rPr>
              <a:t>4</a:t>
            </a:r>
            <a:endParaRPr lang="en-US" sz="1900"/>
          </a:p>
        </p:txBody>
      </p:sp>
      <p:sp>
        <p:nvSpPr>
          <p:cNvPr id="21" name="Text 19"/>
          <p:cNvSpPr/>
          <p:nvPr/>
        </p:nvSpPr>
        <p:spPr>
          <a:xfrm>
            <a:off x="1684139" y="5366385"/>
            <a:ext cx="2042160" cy="255151"/>
          </a:xfrm>
          <a:prstGeom prst="rect">
            <a:avLst/>
          </a:prstGeom>
          <a:noFill/>
          <a:ln/>
        </p:spPr>
        <p:txBody>
          <a:bodyPr wrap="none" lIns="0" tIns="0" rIns="0" bIns="0" rtlCol="0" anchor="t"/>
          <a:lstStyle/>
          <a:p>
            <a:pPr marL="0" indent="0" algn="l">
              <a:lnSpc>
                <a:spcPts val="2000"/>
              </a:lnSpc>
              <a:buNone/>
            </a:pPr>
            <a:r>
              <a:rPr lang="en-US" sz="1600" b="1">
                <a:solidFill>
                  <a:srgbClr val="1C2230"/>
                </a:solidFill>
                <a:latin typeface="Poppins Bold" pitchFamily="34" charset="0"/>
                <a:ea typeface="Poppins Bold" pitchFamily="34" charset="-122"/>
                <a:cs typeface="Poppins Bold" pitchFamily="34" charset="-120"/>
              </a:rPr>
              <a:t>Seek Support</a:t>
            </a:r>
            <a:endParaRPr lang="en-US" sz="1600"/>
          </a:p>
        </p:txBody>
      </p:sp>
      <p:sp>
        <p:nvSpPr>
          <p:cNvPr id="22" name="Text 20"/>
          <p:cNvSpPr/>
          <p:nvPr/>
        </p:nvSpPr>
        <p:spPr>
          <a:xfrm>
            <a:off x="1684139" y="5702141"/>
            <a:ext cx="11886605" cy="238244"/>
          </a:xfrm>
          <a:prstGeom prst="rect">
            <a:avLst/>
          </a:prstGeom>
          <a:noFill/>
          <a:ln/>
        </p:spPr>
        <p:txBody>
          <a:bodyPr wrap="none" lIns="0" tIns="0" rIns="0" bIns="0" rtlCol="0" anchor="t"/>
          <a:lstStyle/>
          <a:p>
            <a:pPr marL="0" indent="0" algn="l">
              <a:lnSpc>
                <a:spcPts val="1850"/>
              </a:lnSpc>
              <a:buNone/>
            </a:pPr>
            <a:r>
              <a:rPr lang="en-US" sz="1250">
                <a:solidFill>
                  <a:srgbClr val="1C2230"/>
                </a:solidFill>
                <a:latin typeface="Inter" pitchFamily="34" charset="0"/>
                <a:ea typeface="Inter" pitchFamily="34" charset="-122"/>
                <a:cs typeface="Inter" pitchFamily="34" charset="-120"/>
              </a:rPr>
              <a:t>Talk to senior colleagues about how to handle difficult situations. You're not alone, and others have navigated these waters before.</a:t>
            </a:r>
            <a:endParaRPr lang="en-US" sz="1250"/>
          </a:p>
        </p:txBody>
      </p:sp>
      <p:sp>
        <p:nvSpPr>
          <p:cNvPr id="23" name="Shape 21"/>
          <p:cNvSpPr/>
          <p:nvPr/>
        </p:nvSpPr>
        <p:spPr>
          <a:xfrm>
            <a:off x="873443" y="6294834"/>
            <a:ext cx="12883515" cy="980242"/>
          </a:xfrm>
          <a:prstGeom prst="roundRect">
            <a:avLst>
              <a:gd name="adj" fmla="val 7000"/>
            </a:avLst>
          </a:prstGeom>
          <a:solidFill>
            <a:srgbClr val="FFFFFF"/>
          </a:solidFill>
          <a:ln w="22860">
            <a:solidFill>
              <a:srgbClr val="4BE9A7"/>
            </a:solidFill>
            <a:prstDash val="solid"/>
          </a:ln>
        </p:spPr>
        <p:txBody>
          <a:bodyPr/>
          <a:lstStyle/>
          <a:p>
            <a:endParaRPr lang="en-US"/>
          </a:p>
        </p:txBody>
      </p:sp>
      <p:sp>
        <p:nvSpPr>
          <p:cNvPr id="24" name="Shape 22"/>
          <p:cNvSpPr/>
          <p:nvPr/>
        </p:nvSpPr>
        <p:spPr>
          <a:xfrm>
            <a:off x="896302" y="6317694"/>
            <a:ext cx="653415" cy="934522"/>
          </a:xfrm>
          <a:prstGeom prst="roundRect">
            <a:avLst>
              <a:gd name="adj" fmla="val 6303"/>
            </a:avLst>
          </a:prstGeom>
          <a:solidFill>
            <a:srgbClr val="4BE9A7"/>
          </a:solidFill>
          <a:ln/>
        </p:spPr>
        <p:txBody>
          <a:bodyPr/>
          <a:lstStyle/>
          <a:p>
            <a:endParaRPr lang="en-US"/>
          </a:p>
        </p:txBody>
      </p:sp>
      <p:sp>
        <p:nvSpPr>
          <p:cNvPr id="25" name="Text 23"/>
          <p:cNvSpPr/>
          <p:nvPr/>
        </p:nvSpPr>
        <p:spPr>
          <a:xfrm>
            <a:off x="1096685" y="6631781"/>
            <a:ext cx="245031" cy="306229"/>
          </a:xfrm>
          <a:prstGeom prst="rect">
            <a:avLst/>
          </a:prstGeom>
          <a:noFill/>
          <a:ln/>
        </p:spPr>
        <p:txBody>
          <a:bodyPr wrap="none" lIns="0" tIns="0" rIns="0" bIns="0" rtlCol="0" anchor="t"/>
          <a:lstStyle/>
          <a:p>
            <a:pPr marL="0" indent="0" algn="l">
              <a:lnSpc>
                <a:spcPts val="1900"/>
              </a:lnSpc>
              <a:buNone/>
            </a:pPr>
            <a:r>
              <a:rPr lang="en-US" sz="1900" b="1">
                <a:solidFill>
                  <a:srgbClr val="000000"/>
                </a:solidFill>
                <a:latin typeface="Poppins Bold" pitchFamily="34" charset="0"/>
                <a:ea typeface="Poppins Bold" pitchFamily="34" charset="-122"/>
                <a:cs typeface="Poppins Bold" pitchFamily="34" charset="-120"/>
              </a:rPr>
              <a:t>5</a:t>
            </a:r>
            <a:endParaRPr lang="en-US" sz="1900"/>
          </a:p>
        </p:txBody>
      </p:sp>
      <p:sp>
        <p:nvSpPr>
          <p:cNvPr id="26" name="Text 24"/>
          <p:cNvSpPr/>
          <p:nvPr/>
        </p:nvSpPr>
        <p:spPr>
          <a:xfrm>
            <a:off x="1684139" y="6481048"/>
            <a:ext cx="2042160" cy="255151"/>
          </a:xfrm>
          <a:prstGeom prst="rect">
            <a:avLst/>
          </a:prstGeom>
          <a:noFill/>
          <a:ln/>
        </p:spPr>
        <p:txBody>
          <a:bodyPr wrap="none" lIns="0" tIns="0" rIns="0" bIns="0" rtlCol="0" anchor="t"/>
          <a:lstStyle/>
          <a:p>
            <a:pPr marL="0" indent="0" algn="l">
              <a:lnSpc>
                <a:spcPts val="2000"/>
              </a:lnSpc>
              <a:buNone/>
            </a:pPr>
            <a:r>
              <a:rPr lang="en-US" sz="1600" b="1">
                <a:solidFill>
                  <a:srgbClr val="1C2230"/>
                </a:solidFill>
                <a:latin typeface="Poppins Bold" pitchFamily="34" charset="0"/>
                <a:ea typeface="Poppins Bold" pitchFamily="34" charset="-122"/>
                <a:cs typeface="Poppins Bold" pitchFamily="34" charset="-120"/>
              </a:rPr>
              <a:t>Know Your Options</a:t>
            </a:r>
            <a:endParaRPr lang="en-US" sz="1600"/>
          </a:p>
        </p:txBody>
      </p:sp>
      <p:sp>
        <p:nvSpPr>
          <p:cNvPr id="27" name="Text 25"/>
          <p:cNvSpPr/>
          <p:nvPr/>
        </p:nvSpPr>
        <p:spPr>
          <a:xfrm>
            <a:off x="1684139" y="6816804"/>
            <a:ext cx="11886605" cy="238244"/>
          </a:xfrm>
          <a:prstGeom prst="rect">
            <a:avLst/>
          </a:prstGeom>
          <a:noFill/>
          <a:ln/>
        </p:spPr>
        <p:txBody>
          <a:bodyPr wrap="none" lIns="0" tIns="0" rIns="0" bIns="0" rtlCol="0" anchor="t"/>
          <a:lstStyle/>
          <a:p>
            <a:pPr marL="0" indent="0" algn="l">
              <a:lnSpc>
                <a:spcPts val="1850"/>
              </a:lnSpc>
              <a:buNone/>
            </a:pPr>
            <a:r>
              <a:rPr lang="en-US" sz="1250">
                <a:solidFill>
                  <a:srgbClr val="1C2230"/>
                </a:solidFill>
                <a:latin typeface="Inter" pitchFamily="34" charset="0"/>
                <a:ea typeface="Inter" pitchFamily="34" charset="-122"/>
                <a:cs typeface="Inter" pitchFamily="34" charset="-120"/>
              </a:rPr>
              <a:t>In extreme cases, consider recusal motions, bar complaints, or even changing practice areas. Your mental health matters more than any case.</a:t>
            </a:r>
            <a:endParaRPr lang="en-US" sz="125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B_Theme1">
  <a:themeElements>
    <a:clrScheme name="2025 Smokeball">
      <a:dk1>
        <a:srgbClr val="000000"/>
      </a:dk1>
      <a:lt1>
        <a:srgbClr val="FFFFFF"/>
      </a:lt1>
      <a:dk2>
        <a:srgbClr val="1C2230"/>
      </a:dk2>
      <a:lt2>
        <a:srgbClr val="797981"/>
      </a:lt2>
      <a:accent1>
        <a:srgbClr val="F2600C"/>
      </a:accent1>
      <a:accent2>
        <a:srgbClr val="F2600C"/>
      </a:accent2>
      <a:accent3>
        <a:srgbClr val="F5E256"/>
      </a:accent3>
      <a:accent4>
        <a:srgbClr val="F5E256"/>
      </a:accent4>
      <a:accent5>
        <a:srgbClr val="4BE9A7"/>
      </a:accent5>
      <a:accent6>
        <a:srgbClr val="C2EDF5"/>
      </a:accent6>
      <a:hlink>
        <a:srgbClr val="F2600C"/>
      </a:hlink>
      <a:folHlink>
        <a:srgbClr val="CC3300"/>
      </a:folHlink>
    </a:clrScheme>
    <a:fontScheme name="Poppins (Smokeball 2021)">
      <a:majorFont>
        <a:latin typeface="Poppins ExtraBold"/>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10.08.24 Smokeball CLE Webinar Template" id="{6FA468A0-6C4C-D54E-BF0A-55FEA3A568BC}" vid="{FAEAE945-AB09-F048-A320-008F99CF5F43}"/>
    </a:ext>
  </a:extLst>
</a:theme>
</file>

<file path=ppt/theme/theme3.xml><?xml version="1.0" encoding="utf-8"?>
<a:theme xmlns:a="http://schemas.openxmlformats.org/drawingml/2006/main" name="1_office theme">
  <a:themeElements>
    <a:clrScheme name="2024 Smokeball Brand Colors">
      <a:dk1>
        <a:srgbClr val="000000"/>
      </a:dk1>
      <a:lt1>
        <a:srgbClr val="FFFFFF"/>
      </a:lt1>
      <a:dk2>
        <a:srgbClr val="1C2230"/>
      </a:dk2>
      <a:lt2>
        <a:srgbClr val="797981"/>
      </a:lt2>
      <a:accent1>
        <a:srgbClr val="F26C00"/>
      </a:accent1>
      <a:accent2>
        <a:srgbClr val="F26C00"/>
      </a:accent2>
      <a:accent3>
        <a:srgbClr val="F5E256"/>
      </a:accent3>
      <a:accent4>
        <a:srgbClr val="F5E256"/>
      </a:accent4>
      <a:accent5>
        <a:srgbClr val="4BE9A7"/>
      </a:accent5>
      <a:accent6>
        <a:srgbClr val="C2EDF5"/>
      </a:accent6>
      <a:hlink>
        <a:srgbClr val="F26C00"/>
      </a:hlink>
      <a:folHlink>
        <a:srgbClr val="CC3300"/>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4_SB_Theme1">
  <a:themeElements>
    <a:clrScheme name="2024 Smokeball Brand Colors">
      <a:dk1>
        <a:srgbClr val="000000"/>
      </a:dk1>
      <a:lt1>
        <a:srgbClr val="FFFFFF"/>
      </a:lt1>
      <a:dk2>
        <a:srgbClr val="1C2230"/>
      </a:dk2>
      <a:lt2>
        <a:srgbClr val="797981"/>
      </a:lt2>
      <a:accent1>
        <a:srgbClr val="F26C00"/>
      </a:accent1>
      <a:accent2>
        <a:srgbClr val="F26C00"/>
      </a:accent2>
      <a:accent3>
        <a:srgbClr val="F5E256"/>
      </a:accent3>
      <a:accent4>
        <a:srgbClr val="F5E256"/>
      </a:accent4>
      <a:accent5>
        <a:srgbClr val="4BE9A7"/>
      </a:accent5>
      <a:accent6>
        <a:srgbClr val="C2EDF5"/>
      </a:accent6>
      <a:hlink>
        <a:srgbClr val="F26C00"/>
      </a:hlink>
      <a:folHlink>
        <a:srgbClr val="CC3300"/>
      </a:folHlink>
    </a:clrScheme>
    <a:fontScheme name="Poppins (Smokeball 2021)">
      <a:majorFont>
        <a:latin typeface="Poppins ExtraBold"/>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 id="{224331EC-3BEE-A543-888C-4EE0BF1AE410}" vid="{652F9AA7-EF60-2245-9247-3A96527FEA6E}"/>
    </a:ext>
  </a:extLst>
</a:theme>
</file>

<file path=ppt/theme/theme5.xml><?xml version="1.0" encoding="utf-8"?>
<a:theme xmlns:a="http://schemas.openxmlformats.org/drawingml/2006/main" name="SB_Theme1">
  <a:themeElements>
    <a:clrScheme name="Smokeball 2021 1">
      <a:dk1>
        <a:srgbClr val="232E41"/>
      </a:dk1>
      <a:lt1>
        <a:srgbClr val="FFFFFF"/>
      </a:lt1>
      <a:dk2>
        <a:srgbClr val="797985"/>
      </a:dk2>
      <a:lt2>
        <a:srgbClr val="EFECE8"/>
      </a:lt2>
      <a:accent1>
        <a:srgbClr val="232E41"/>
      </a:accent1>
      <a:accent2>
        <a:srgbClr val="EC7323"/>
      </a:accent2>
      <a:accent3>
        <a:srgbClr val="007082"/>
      </a:accent3>
      <a:accent4>
        <a:srgbClr val="70E3E8"/>
      </a:accent4>
      <a:accent5>
        <a:srgbClr val="F1B614"/>
      </a:accent5>
      <a:accent6>
        <a:srgbClr val="70E2E8"/>
      </a:accent6>
      <a:hlink>
        <a:srgbClr val="ED7323"/>
      </a:hlink>
      <a:folHlink>
        <a:srgbClr val="CE4828"/>
      </a:folHlink>
    </a:clrScheme>
    <a:fontScheme name="Poppins (Smokeball 2021)">
      <a:majorFont>
        <a:latin typeface="Poppins ExtraBold"/>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 id="{A4CBE9C9-561B-B54A-A630-87D3D72D623A}" vid="{93274A99-6855-2C47-B065-9DAE37428C01}"/>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fcb51389-52a5-4f13-a195-fcc809775f09}" enabled="0" method="" siteId="{fcb51389-52a5-4f13-a195-fcc809775f09}" removed="1"/>
</clbl:labelList>
</file>

<file path=docProps/app.xml><?xml version="1.0" encoding="utf-8"?>
<Properties xmlns="http://schemas.openxmlformats.org/officeDocument/2006/extended-properties" xmlns:vt="http://schemas.openxmlformats.org/officeDocument/2006/docPropsVTypes">
  <TotalTime>0</TotalTime>
  <Words>3941</Words>
  <Application>Microsoft Macintosh PowerPoint</Application>
  <PresentationFormat>Custom</PresentationFormat>
  <Paragraphs>271</Paragraphs>
  <Slides>27</Slides>
  <Notes>27</Notes>
  <HiddenSlides>0</HiddenSlides>
  <MMClips>0</MMClips>
  <ScaleCrop>false</ScaleCrop>
  <HeadingPairs>
    <vt:vector size="6" baseType="variant">
      <vt:variant>
        <vt:lpstr>Fonts Used</vt:lpstr>
      </vt:variant>
      <vt:variant>
        <vt:i4>13</vt:i4>
      </vt:variant>
      <vt:variant>
        <vt:lpstr>Theme</vt:lpstr>
      </vt:variant>
      <vt:variant>
        <vt:i4>6</vt:i4>
      </vt:variant>
      <vt:variant>
        <vt:lpstr>Slide Titles</vt:lpstr>
      </vt:variant>
      <vt:variant>
        <vt:i4>27</vt:i4>
      </vt:variant>
    </vt:vector>
  </HeadingPairs>
  <TitlesOfParts>
    <vt:vector size="46" baseType="lpstr">
      <vt:lpstr>Poppins SemiBold</vt:lpstr>
      <vt:lpstr>Poppins Bold</vt:lpstr>
      <vt:lpstr>Poppins Light</vt:lpstr>
      <vt:lpstr>Mission Gothic Regular</vt:lpstr>
      <vt:lpstr>Inter</vt:lpstr>
      <vt:lpstr>Poppins ExtraBold</vt:lpstr>
      <vt:lpstr>Poppins Medium</vt:lpstr>
      <vt:lpstr>Poppins</vt:lpstr>
      <vt:lpstr>Aptos Display</vt:lpstr>
      <vt:lpstr>Calibri</vt:lpstr>
      <vt:lpstr>Inter SemiBold</vt:lpstr>
      <vt:lpstr>Aptos</vt:lpstr>
      <vt:lpstr>Arial</vt:lpstr>
      <vt:lpstr>Office Theme</vt:lpstr>
      <vt:lpstr>1_SB_Theme1</vt:lpstr>
      <vt:lpstr>1_office theme</vt:lpstr>
      <vt:lpstr>4_SB_Theme1</vt:lpstr>
      <vt:lpstr>SB_Theme1</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Would you like to learn more about how Smokeball can work for your firm?</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
  <cp:revision>1</cp:revision>
  <dcterms:created xsi:type="dcterms:W3CDTF">2026-05-18T22:39:08Z</dcterms:created>
  <dcterms:modified xsi:type="dcterms:W3CDTF">2026-05-19T22:50:13Z</dcterms:modified>
</cp:coreProperties>
</file>