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authors.xml" ContentType="application/vnd.ms-powerpoint.author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docMetadata/LabelInfo.xml" ContentType="application/vnd.ms-office.classificationlabel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1" r:id="rId4"/>
  </p:sldMasterIdLst>
  <p:notesMasterIdLst>
    <p:notesMasterId r:id="rId25"/>
  </p:notesMasterIdLst>
  <p:handoutMasterIdLst>
    <p:handoutMasterId r:id="rId26"/>
  </p:handoutMasterIdLst>
  <p:sldIdLst>
    <p:sldId id="260" r:id="rId5"/>
    <p:sldId id="301" r:id="rId6"/>
    <p:sldId id="272" r:id="rId7"/>
    <p:sldId id="304" r:id="rId8"/>
    <p:sldId id="273" r:id="rId9"/>
    <p:sldId id="295" r:id="rId10"/>
    <p:sldId id="296" r:id="rId11"/>
    <p:sldId id="297" r:id="rId12"/>
    <p:sldId id="283" r:id="rId13"/>
    <p:sldId id="285" r:id="rId14"/>
    <p:sldId id="286" r:id="rId15"/>
    <p:sldId id="289" r:id="rId16"/>
    <p:sldId id="290" r:id="rId17"/>
    <p:sldId id="292" r:id="rId18"/>
    <p:sldId id="293" r:id="rId19"/>
    <p:sldId id="298" r:id="rId20"/>
    <p:sldId id="299" r:id="rId21"/>
    <p:sldId id="300" r:id="rId22"/>
    <p:sldId id="303" r:id="rId23"/>
    <p:sldId id="30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8AF867-7607-F113-7ACC-C467BE747EF6}" name="Kaila Orsucci (ANDERSEN CONSULTANTS LLC)" initials="KO(CL" userId="S::v-orsuccik@microsoft.com::b35c4750-d91c-4d97-88c6-49181942f6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4EAFF"/>
    <a:srgbClr val="F5EBFF"/>
    <a:srgbClr val="FDF8FF"/>
    <a:srgbClr val="2D2D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F86474-476E-4909-BE30-9CA5CF059B4C}" v="7818" dt="2026-05-09T18:35:41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175" autoAdjust="0"/>
    <p:restoredTop sz="94630"/>
  </p:normalViewPr>
  <p:slideViewPr>
    <p:cSldViewPr snapToGrid="0" showGuides="1">
      <p:cViewPr>
        <p:scale>
          <a:sx n="100" d="100"/>
          <a:sy n="100" d="100"/>
        </p:scale>
        <p:origin x="-750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21892"/>
    </p:cViewPr>
  </p:sorterViewPr>
  <p:notesViewPr>
    <p:cSldViewPr snapToGrid="0">
      <p:cViewPr varScale="1">
        <p:scale>
          <a:sx n="87" d="100"/>
          <a:sy n="87" d="100"/>
        </p:scale>
        <p:origin x="700" y="6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FFB14B2-CD52-9E84-B3E7-49A90F3A72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ptos Light" panose="020B00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6DAE5F9-C39F-2ECF-0C06-D0122807D4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3FF85-4E34-4546-B772-76DFA4A6051B}" type="datetimeFigureOut">
              <a:rPr lang="en-US" smtClean="0">
                <a:latin typeface="Aptos Light" panose="020B0004020202020204" pitchFamily="34" charset="0"/>
              </a:rPr>
              <a:pPr/>
              <a:t>5/12/2026</a:t>
            </a:fld>
            <a:endParaRPr lang="en-US" dirty="0">
              <a:latin typeface="Aptos Light" panose="020B00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37F3243-F9C0-85BE-2E9C-191F612CFE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ptos Light" panose="020B00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CEBE2E3-8654-B63F-B7D6-9549069476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F7180-4EDD-4E08-9775-7398C11D66ED}" type="slidenum">
              <a:rPr lang="en-US" smtClean="0">
                <a:latin typeface="Aptos Light" panose="020B0004020202020204" pitchFamily="34" charset="0"/>
              </a:rPr>
              <a:pPr/>
              <a:t>‹#›</a:t>
            </a:fld>
            <a:endParaRPr lang="en-US" dirty="0">
              <a:latin typeface="Aptos Ligh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14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ptos Light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ptos Light" panose="020B0004020202020204" pitchFamily="34" charset="0"/>
              </a:defRPr>
            </a:lvl1pPr>
          </a:lstStyle>
          <a:p>
            <a:fld id="{1B5CC398-6116-4BD2-9FAD-9822FDA158BE}" type="datetimeFigureOut">
              <a:rPr lang="en-US" smtClean="0"/>
              <a:pPr/>
              <a:t>5/12/2026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ptos Light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ptos Light" panose="020B0004020202020204" pitchFamily="34" charset="0"/>
              </a:defRPr>
            </a:lvl1pPr>
          </a:lstStyle>
          <a:p>
            <a:fld id="{38EFF46E-6B43-41F9-9272-B566D03A25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6440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ptos Light" panose="020B00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2826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12BD81E-8BD4-35BE-BE8C-CEFC98388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D550903-37D0-F935-CCA2-B9AE33805D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7909AE2-5621-AA5B-88F7-63C643F19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78047BB-7488-5B99-45AB-25FCDFB80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2081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E60EC47-92F4-39FC-F94C-4E033F217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FFEEC4C3-DF7C-E54D-8F37-2BD6131793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F6A63665-9DFB-F52C-5B0A-24A2ED50B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3E4F67-5DE0-3127-34E7-8506D3698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1471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F6033E2-F790-634D-AF52-BB5BFFE63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A38B629-6253-75D3-F406-B4FB4039F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689572F-CAF4-B8E4-8ABE-1ACAA1408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7E17AA-0D2E-BCFC-FA7C-577BE1B334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9138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B2E205E-74F4-9F44-40DA-C3B73524C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7D610B7-5949-9DED-D5E0-D671918CB3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97DC220-28C0-839C-65BC-ECFD42E600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26A59C6-4FF1-5014-6AAE-ECF15E3F94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8584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B6E8588-AD30-133A-EDA9-745BA54A1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5958B6B-9E29-B34A-3C92-02E7573BE0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F62E26E-BE0A-2C9F-06B9-174F09790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1E9F27-B374-0553-D89C-66F481AC1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7945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88B6DAF-7135-CCB6-888A-88AAE8625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DBEF0BA-EB65-7D27-E22E-D7A2FAD0E9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A976071B-9579-6C02-546C-311534C4DB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EF2651-66B4-2E4D-74F2-90AC596C1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5877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BF30D72-3007-9369-06E4-1176C0071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03D94A5-4EAD-3867-25EF-D32DD7464D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FD6347B-3D19-8D61-A7CC-93391ACFA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E3652F-9D08-4393-DDEA-AB7101C2FA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3396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DE0A7D2-D7F3-57D7-97E7-5A0A5984A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7D16FDC-0B75-EE6E-78AC-F83487B1E1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5DB210E-9C77-5899-F131-B20F710AE2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9C24D38-6C99-BFE3-E819-D9FEEFC69F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7662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B1E8387-9EF4-7126-280C-D17D4667F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022A3388-A2ED-A9D7-7088-D9873BEECE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6C1D9DF-9842-218B-01A4-3DCF3EB8E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A8BA45-FCAE-10F0-17EC-D06E35BE4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635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B1E8387-9EF4-7126-280C-D17D4667F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022A3388-A2ED-A9D7-7088-D9873BEECE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6C1D9DF-9842-218B-01A4-3DCF3EB8E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A8BA45-FCAE-10F0-17EC-D06E35BE4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63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487DB5F-BA17-1BF3-9047-894BF701B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7C31DAD-44DA-C610-4613-ED44D54815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6F7187E0-D0E3-4537-1960-9AAF137C40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58336D-03C1-8095-E48B-A8076DA593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208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764AA8F-589C-BB3F-CD0F-7FABB1D4E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7D8DF38-C573-C8E3-2AD3-F4B94AB158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B0E1CEE-A94A-A6D3-FBB9-EEE9D903B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D83994-8EF3-22BC-6D0A-6B4BE5A17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1597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487DB5F-BA17-1BF3-9047-894BF701B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7C31DAD-44DA-C610-4613-ED44D54815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6F7187E0-D0E3-4537-1960-9AAF137C40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58336D-03C1-8095-E48B-A8076DA593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208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487DB5F-BA17-1BF3-9047-894BF701B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7C31DAD-44DA-C610-4613-ED44D54815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6F7187E0-D0E3-4537-1960-9AAF137C40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58336D-03C1-8095-E48B-A8076DA593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208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A6EE545-3EBB-43D9-8C3E-670D3B2B7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AC9F00A-A532-FB8E-8250-20565AAB63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2E885B14-BB1C-CAF5-1BA7-BD85D2AC0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5E586C-8F45-C592-CA40-7F228F27C3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257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4128E67-1CA2-71A9-28A3-9361044A0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BA16A25-E695-E41D-A843-AB7D33BFBE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F8F5020-3F0C-E8DA-1EEC-EF761EB3FA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0E6D77-244C-229D-140D-7006D7247C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2904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8A166CA-C282-0B75-D121-EE9BE819F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A5BE2E95-39D7-E838-6FE2-1842024024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EDD593A-8E0C-5539-A977-D9AC708AF6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8143E10-B953-B537-5922-526B45D7A6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7831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A14BCE2-C252-ED6A-0F8A-FD4FBE636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721D8E98-CF54-E34A-220A-66C98A2C4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04F598B-52E4-FCB0-0D6B-A443A28050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242E4B-58BF-0F45-E58B-75DC453CCA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9086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1A19797-9C54-7D4D-3683-34282C5A3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56C29EA-1827-23DC-5570-B010FA1F31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920C80F-26AA-9BA6-C014-42E968DAA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239685-BE5E-47E7-9B7D-E2F1C9470B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442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yellow striped background&#10;&#10;AI-generated content may be incorrect.">
            <a:extLst>
              <a:ext uri="{FF2B5EF4-FFF2-40B4-BE49-F238E27FC236}">
                <a16:creationId xmlns:a16="http://schemas.microsoft.com/office/drawing/2014/main" xmlns="" id="{1857262D-3E60-AFC2-27A2-A3A9307CE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-4507"/>
            <a:ext cx="12188952" cy="6867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1168275"/>
            <a:ext cx="9598152" cy="33760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6" y="4544285"/>
            <a:ext cx="7769354" cy="114543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BD106-D3AF-4641-8EF4-CBAE1115F48A}" type="datetime4">
              <a:rPr lang="en-US" smtClean="0"/>
              <a:pPr/>
              <a:t>May 12, 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054818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and black background&#10;&#10;AI-generated content may be incorrect.">
            <a:extLst>
              <a:ext uri="{FF2B5EF4-FFF2-40B4-BE49-F238E27FC236}">
                <a16:creationId xmlns:a16="http://schemas.microsoft.com/office/drawing/2014/main" xmlns="" id="{9D42DF7F-3CB0-16FB-1779-7EB785D2B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34226"/>
            <a:ext cx="6096000" cy="56237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892" y="694944"/>
            <a:ext cx="5916508" cy="163216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2E89EBAE-5713-FBD5-66D9-9EBA8BAB8C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1459" y="694944"/>
            <a:ext cx="4101084" cy="5468112"/>
          </a:xfrm>
          <a:custGeom>
            <a:avLst/>
            <a:gdLst>
              <a:gd name="csX0" fmla="*/ 791104 w 4101084"/>
              <a:gd name="csY0" fmla="*/ 0 h 5468112"/>
              <a:gd name="csX1" fmla="*/ 3309980 w 4101084"/>
              <a:gd name="csY1" fmla="*/ 0 h 5468112"/>
              <a:gd name="csX2" fmla="*/ 4101084 w 4101084"/>
              <a:gd name="csY2" fmla="*/ 791104 h 5468112"/>
              <a:gd name="csX3" fmla="*/ 4101084 w 4101084"/>
              <a:gd name="csY3" fmla="*/ 4677008 h 5468112"/>
              <a:gd name="csX4" fmla="*/ 3309980 w 4101084"/>
              <a:gd name="csY4" fmla="*/ 5468112 h 5468112"/>
              <a:gd name="csX5" fmla="*/ 1304455 w 4101084"/>
              <a:gd name="csY5" fmla="*/ 5468112 h 5468112"/>
              <a:gd name="csX6" fmla="*/ 1290797 w 4101084"/>
              <a:gd name="csY6" fmla="*/ 5418127 h 5468112"/>
              <a:gd name="csX7" fmla="*/ 1273627 w 4101084"/>
              <a:gd name="csY7" fmla="*/ 5357509 h 5468112"/>
              <a:gd name="csX8" fmla="*/ 1255160 w 4101084"/>
              <a:gd name="csY8" fmla="*/ 5296879 h 5468112"/>
              <a:gd name="csX9" fmla="*/ 1235667 w 4101084"/>
              <a:gd name="csY9" fmla="*/ 5236996 h 5468112"/>
              <a:gd name="csX10" fmla="*/ 1215332 w 4101084"/>
              <a:gd name="csY10" fmla="*/ 5178245 h 5468112"/>
              <a:gd name="csX11" fmla="*/ 1194175 w 4101084"/>
              <a:gd name="csY11" fmla="*/ 5120324 h 5468112"/>
              <a:gd name="csX12" fmla="*/ 1172208 w 4101084"/>
              <a:gd name="csY12" fmla="*/ 5063143 h 5468112"/>
              <a:gd name="csX13" fmla="*/ 1149240 w 4101084"/>
              <a:gd name="csY13" fmla="*/ 5006114 h 5468112"/>
              <a:gd name="csX14" fmla="*/ 1125710 w 4101084"/>
              <a:gd name="csY14" fmla="*/ 4950236 h 5468112"/>
              <a:gd name="csX15" fmla="*/ 1101603 w 4101084"/>
              <a:gd name="csY15" fmla="*/ 4895220 h 5468112"/>
              <a:gd name="csX16" fmla="*/ 1076769 w 4101084"/>
              <a:gd name="csY16" fmla="*/ 4840628 h 5468112"/>
              <a:gd name="csX17" fmla="*/ 1050934 w 4101084"/>
              <a:gd name="csY17" fmla="*/ 4785896 h 5468112"/>
              <a:gd name="csX18" fmla="*/ 1024999 w 4101084"/>
              <a:gd name="csY18" fmla="*/ 4732784 h 5468112"/>
              <a:gd name="csX19" fmla="*/ 998323 w 4101084"/>
              <a:gd name="csY19" fmla="*/ 4679824 h 5468112"/>
              <a:gd name="csX20" fmla="*/ 971166 w 4101084"/>
              <a:gd name="csY20" fmla="*/ 4627523 h 5468112"/>
              <a:gd name="csX21" fmla="*/ 943661 w 4101084"/>
              <a:gd name="csY21" fmla="*/ 4575994 h 5468112"/>
              <a:gd name="csX22" fmla="*/ 915143 w 4101084"/>
              <a:gd name="csY22" fmla="*/ 4524040 h 5468112"/>
              <a:gd name="csX23" fmla="*/ 886904 w 4101084"/>
              <a:gd name="csY23" fmla="*/ 4473909 h 5468112"/>
              <a:gd name="csX24" fmla="*/ 857816 w 4101084"/>
              <a:gd name="csY24" fmla="*/ 4423462 h 5468112"/>
              <a:gd name="csX25" fmla="*/ 828508 w 4101084"/>
              <a:gd name="csY25" fmla="*/ 4373781 h 5468112"/>
              <a:gd name="csX26" fmla="*/ 798344 w 4101084"/>
              <a:gd name="csY26" fmla="*/ 4323802 h 5468112"/>
              <a:gd name="csX27" fmla="*/ 768301 w 4101084"/>
              <a:gd name="csY27" fmla="*/ 4275146 h 5468112"/>
              <a:gd name="csX28" fmla="*/ 737695 w 4101084"/>
              <a:gd name="csY28" fmla="*/ 4226547 h 5468112"/>
              <a:gd name="csX29" fmla="*/ 706918 w 4101084"/>
              <a:gd name="csY29" fmla="*/ 4178619 h 5468112"/>
              <a:gd name="csX30" fmla="*/ 675495 w 4101084"/>
              <a:gd name="csY30" fmla="*/ 4130602 h 5468112"/>
              <a:gd name="csX31" fmla="*/ 644085 w 4101084"/>
              <a:gd name="csY31" fmla="*/ 4083477 h 5468112"/>
              <a:gd name="csX32" fmla="*/ 612024 w 4101084"/>
              <a:gd name="csY32" fmla="*/ 4036201 h 5468112"/>
              <a:gd name="csX33" fmla="*/ 579904 w 4101084"/>
              <a:gd name="csY33" fmla="*/ 3989665 h 5468112"/>
              <a:gd name="csX34" fmla="*/ 547537 w 4101084"/>
              <a:gd name="csY34" fmla="*/ 3943509 h 5468112"/>
              <a:gd name="csX35" fmla="*/ 514774 w 4101084"/>
              <a:gd name="csY35" fmla="*/ 3897498 h 5468112"/>
              <a:gd name="csX36" fmla="*/ 481881 w 4101084"/>
              <a:gd name="csY36" fmla="*/ 3852006 h 5468112"/>
              <a:gd name="csX37" fmla="*/ 448581 w 4101084"/>
              <a:gd name="csY37" fmla="*/ 3806616 h 5468112"/>
              <a:gd name="csX38" fmla="*/ 415077 w 4101084"/>
              <a:gd name="csY38" fmla="*/ 3761599 h 5468112"/>
              <a:gd name="csX39" fmla="*/ 381337 w 4101084"/>
              <a:gd name="csY39" fmla="*/ 3716905 h 5468112"/>
              <a:gd name="csX40" fmla="*/ 347406 w 4101084"/>
              <a:gd name="csY40" fmla="*/ 3672546 h 5468112"/>
              <a:gd name="csX41" fmla="*/ 313179 w 4101084"/>
              <a:gd name="csY41" fmla="*/ 3628377 h 5468112"/>
              <a:gd name="csX42" fmla="*/ 278641 w 4101084"/>
              <a:gd name="csY42" fmla="*/ 3584392 h 5468112"/>
              <a:gd name="csX43" fmla="*/ 244346 w 4101084"/>
              <a:gd name="csY43" fmla="*/ 3541223 h 5468112"/>
              <a:gd name="csX44" fmla="*/ 209581 w 4101084"/>
              <a:gd name="csY44" fmla="*/ 3497934 h 5468112"/>
              <a:gd name="csX45" fmla="*/ 174247 w 4101084"/>
              <a:gd name="csY45" fmla="*/ 3454505 h 5468112"/>
              <a:gd name="csX46" fmla="*/ 139055 w 4101084"/>
              <a:gd name="csY46" fmla="*/ 3411754 h 5468112"/>
              <a:gd name="csX47" fmla="*/ 103938 w 4101084"/>
              <a:gd name="csY47" fmla="*/ 3369534 h 5468112"/>
              <a:gd name="csX48" fmla="*/ 68053 w 4101084"/>
              <a:gd name="csY48" fmla="*/ 3326859 h 5468112"/>
              <a:gd name="csX49" fmla="*/ 32584 w 4101084"/>
              <a:gd name="csY49" fmla="*/ 3285108 h 5468112"/>
              <a:gd name="csX50" fmla="*/ 0 w 4101084"/>
              <a:gd name="csY50" fmla="*/ 3246806 h 5468112"/>
              <a:gd name="csX51" fmla="*/ 0 w 4101084"/>
              <a:gd name="csY51" fmla="*/ 791104 h 5468112"/>
              <a:gd name="csX52" fmla="*/ 791104 w 4101084"/>
              <a:gd name="csY52" fmla="*/ 0 h 54681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4101084" h="5468112">
                <a:moveTo>
                  <a:pt x="791104" y="0"/>
                </a:moveTo>
                <a:lnTo>
                  <a:pt x="3309980" y="0"/>
                </a:lnTo>
                <a:cubicBezTo>
                  <a:pt x="3746897" y="0"/>
                  <a:pt x="4101084" y="354189"/>
                  <a:pt x="4101084" y="791104"/>
                </a:cubicBezTo>
                <a:lnTo>
                  <a:pt x="4101084" y="4677008"/>
                </a:lnTo>
                <a:cubicBezTo>
                  <a:pt x="4101084" y="5113925"/>
                  <a:pt x="3746897" y="5468112"/>
                  <a:pt x="3309980" y="5468112"/>
                </a:cubicBezTo>
                <a:lnTo>
                  <a:pt x="1304455" y="5468112"/>
                </a:lnTo>
                <a:cubicBezTo>
                  <a:pt x="1300683" y="5451290"/>
                  <a:pt x="1296132" y="5434607"/>
                  <a:pt x="1290797" y="5418127"/>
                </a:cubicBezTo>
                <a:cubicBezTo>
                  <a:pt x="1286228" y="5397678"/>
                  <a:pt x="1280500" y="5377439"/>
                  <a:pt x="1273627" y="5357509"/>
                </a:cubicBezTo>
                <a:cubicBezTo>
                  <a:pt x="1268640" y="5337042"/>
                  <a:pt x="1262476" y="5316796"/>
                  <a:pt x="1255160" y="5296879"/>
                </a:cubicBezTo>
                <a:cubicBezTo>
                  <a:pt x="1249805" y="5276646"/>
                  <a:pt x="1243312" y="5256653"/>
                  <a:pt x="1235667" y="5236996"/>
                </a:cubicBezTo>
                <a:cubicBezTo>
                  <a:pt x="1230002" y="5217130"/>
                  <a:pt x="1223224" y="5197517"/>
                  <a:pt x="1215332" y="5178245"/>
                </a:cubicBezTo>
                <a:cubicBezTo>
                  <a:pt x="1209371" y="5158645"/>
                  <a:pt x="1202320" y="5139304"/>
                  <a:pt x="1194175" y="5120324"/>
                </a:cubicBezTo>
                <a:cubicBezTo>
                  <a:pt x="1187928" y="5100958"/>
                  <a:pt x="1180600" y="5081870"/>
                  <a:pt x="1172208" y="5063143"/>
                </a:cubicBezTo>
                <a:cubicBezTo>
                  <a:pt x="1165632" y="5043815"/>
                  <a:pt x="1157974" y="5024771"/>
                  <a:pt x="1149240" y="5006114"/>
                </a:cubicBezTo>
                <a:cubicBezTo>
                  <a:pt x="1142443" y="4987165"/>
                  <a:pt x="1134602" y="4968508"/>
                  <a:pt x="1125710" y="4950236"/>
                </a:cubicBezTo>
                <a:cubicBezTo>
                  <a:pt x="1118704" y="4931566"/>
                  <a:pt x="1110660" y="4913200"/>
                  <a:pt x="1101603" y="4895220"/>
                </a:cubicBezTo>
                <a:cubicBezTo>
                  <a:pt x="1094344" y="4876683"/>
                  <a:pt x="1086059" y="4858462"/>
                  <a:pt x="1076769" y="4840628"/>
                </a:cubicBezTo>
                <a:cubicBezTo>
                  <a:pt x="1069193" y="4822027"/>
                  <a:pt x="1060580" y="4803755"/>
                  <a:pt x="1050934" y="4785896"/>
                </a:cubicBezTo>
                <a:cubicBezTo>
                  <a:pt x="1043270" y="4767846"/>
                  <a:pt x="1034631" y="4750119"/>
                  <a:pt x="1024999" y="4732784"/>
                </a:cubicBezTo>
                <a:cubicBezTo>
                  <a:pt x="1017094" y="4714779"/>
                  <a:pt x="1008209" y="4697096"/>
                  <a:pt x="998323" y="4679824"/>
                </a:cubicBezTo>
                <a:cubicBezTo>
                  <a:pt x="990247" y="4662028"/>
                  <a:pt x="981197" y="4644567"/>
                  <a:pt x="971166" y="4627523"/>
                </a:cubicBezTo>
                <a:cubicBezTo>
                  <a:pt x="962951" y="4609986"/>
                  <a:pt x="953787" y="4592784"/>
                  <a:pt x="943661" y="4575994"/>
                </a:cubicBezTo>
                <a:cubicBezTo>
                  <a:pt x="935136" y="4558292"/>
                  <a:pt x="925630" y="4540951"/>
                  <a:pt x="915143" y="4524040"/>
                </a:cubicBezTo>
                <a:cubicBezTo>
                  <a:pt x="906650" y="4506965"/>
                  <a:pt x="897232" y="4490231"/>
                  <a:pt x="886904" y="4473909"/>
                </a:cubicBezTo>
                <a:cubicBezTo>
                  <a:pt x="878151" y="4456714"/>
                  <a:pt x="868455" y="4439873"/>
                  <a:pt x="857816" y="4423462"/>
                </a:cubicBezTo>
                <a:cubicBezTo>
                  <a:pt x="848969" y="4406520"/>
                  <a:pt x="839197" y="4389932"/>
                  <a:pt x="828508" y="4373781"/>
                </a:cubicBezTo>
                <a:cubicBezTo>
                  <a:pt x="819388" y="4356725"/>
                  <a:pt x="809344" y="4340042"/>
                  <a:pt x="798344" y="4323802"/>
                </a:cubicBezTo>
                <a:cubicBezTo>
                  <a:pt x="789231" y="4307202"/>
                  <a:pt x="779219" y="4290955"/>
                  <a:pt x="768301" y="4275146"/>
                </a:cubicBezTo>
                <a:cubicBezTo>
                  <a:pt x="759004" y="4258552"/>
                  <a:pt x="748802" y="4242331"/>
                  <a:pt x="737695" y="4226547"/>
                </a:cubicBezTo>
                <a:cubicBezTo>
                  <a:pt x="728322" y="4210181"/>
                  <a:pt x="718063" y="4194181"/>
                  <a:pt x="706918" y="4178619"/>
                </a:cubicBezTo>
                <a:cubicBezTo>
                  <a:pt x="697343" y="4162208"/>
                  <a:pt x="686875" y="4146177"/>
                  <a:pt x="675495" y="4130602"/>
                </a:cubicBezTo>
                <a:cubicBezTo>
                  <a:pt x="665901" y="4114495"/>
                  <a:pt x="655427" y="4098761"/>
                  <a:pt x="644085" y="4083477"/>
                </a:cubicBezTo>
                <a:cubicBezTo>
                  <a:pt x="634282" y="4067307"/>
                  <a:pt x="623600" y="4051523"/>
                  <a:pt x="612024" y="4036201"/>
                </a:cubicBezTo>
                <a:cubicBezTo>
                  <a:pt x="602185" y="4020284"/>
                  <a:pt x="591478" y="4004747"/>
                  <a:pt x="579904" y="3989665"/>
                </a:cubicBezTo>
                <a:cubicBezTo>
                  <a:pt x="569976" y="3973868"/>
                  <a:pt x="559185" y="3958464"/>
                  <a:pt x="547537" y="3943509"/>
                </a:cubicBezTo>
                <a:cubicBezTo>
                  <a:pt x="537476" y="3927756"/>
                  <a:pt x="526556" y="3912396"/>
                  <a:pt x="514774" y="3897498"/>
                </a:cubicBezTo>
                <a:cubicBezTo>
                  <a:pt x="504659" y="3881923"/>
                  <a:pt x="493695" y="3866734"/>
                  <a:pt x="481881" y="3852006"/>
                </a:cubicBezTo>
                <a:cubicBezTo>
                  <a:pt x="471633" y="3836457"/>
                  <a:pt x="460532" y="3821306"/>
                  <a:pt x="448581" y="3806616"/>
                </a:cubicBezTo>
                <a:cubicBezTo>
                  <a:pt x="438257" y="3791193"/>
                  <a:pt x="427089" y="3776168"/>
                  <a:pt x="415077" y="3761599"/>
                </a:cubicBezTo>
                <a:cubicBezTo>
                  <a:pt x="404669" y="3746284"/>
                  <a:pt x="393421" y="3731360"/>
                  <a:pt x="381337" y="3716905"/>
                </a:cubicBezTo>
                <a:cubicBezTo>
                  <a:pt x="370859" y="3701697"/>
                  <a:pt x="359549" y="3686887"/>
                  <a:pt x="347406" y="3672546"/>
                </a:cubicBezTo>
                <a:cubicBezTo>
                  <a:pt x="336827" y="3657395"/>
                  <a:pt x="325420" y="3642649"/>
                  <a:pt x="313179" y="3628377"/>
                </a:cubicBezTo>
                <a:cubicBezTo>
                  <a:pt x="302497" y="3613283"/>
                  <a:pt x="290984" y="3598606"/>
                  <a:pt x="278641" y="3584392"/>
                </a:cubicBezTo>
                <a:cubicBezTo>
                  <a:pt x="268016" y="3569582"/>
                  <a:pt x="256584" y="3555172"/>
                  <a:pt x="244346" y="3541223"/>
                </a:cubicBezTo>
                <a:cubicBezTo>
                  <a:pt x="233572" y="3526369"/>
                  <a:pt x="221986" y="3511914"/>
                  <a:pt x="209581" y="3497934"/>
                </a:cubicBezTo>
                <a:cubicBezTo>
                  <a:pt x="198632" y="3483017"/>
                  <a:pt x="186851" y="3468524"/>
                  <a:pt x="174247" y="3454505"/>
                </a:cubicBezTo>
                <a:cubicBezTo>
                  <a:pt x="163323" y="3439822"/>
                  <a:pt x="151595" y="3425551"/>
                  <a:pt x="139055" y="3411754"/>
                </a:cubicBezTo>
                <a:cubicBezTo>
                  <a:pt x="128142" y="3397254"/>
                  <a:pt x="116435" y="3383160"/>
                  <a:pt x="103938" y="3369534"/>
                </a:cubicBezTo>
                <a:cubicBezTo>
                  <a:pt x="92792" y="3354864"/>
                  <a:pt x="80831" y="3340624"/>
                  <a:pt x="68053" y="3326859"/>
                </a:cubicBezTo>
                <a:cubicBezTo>
                  <a:pt x="57014" y="3312512"/>
                  <a:pt x="45194" y="3298575"/>
                  <a:pt x="32584" y="3285108"/>
                </a:cubicBezTo>
                <a:cubicBezTo>
                  <a:pt x="22385" y="3271975"/>
                  <a:pt x="11522" y="3259197"/>
                  <a:pt x="0" y="3246806"/>
                </a:cubicBezTo>
                <a:lnTo>
                  <a:pt x="0" y="791104"/>
                </a:lnTo>
                <a:cubicBezTo>
                  <a:pt x="0" y="354189"/>
                  <a:pt x="354189" y="0"/>
                  <a:pt x="791104" y="0"/>
                </a:cubicBezTo>
                <a:close/>
              </a:path>
            </a:pathLst>
          </a:custGeom>
          <a:blipFill>
            <a:blip r:embed="rId3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65893" y="2682029"/>
            <a:ext cx="5916508" cy="3481027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2000"/>
            </a:lvl3pPr>
            <a:lvl4pPr marL="1028700" indent="-342900">
              <a:buFont typeface="+mj-lt"/>
              <a:buAutoNum type="arabicPeriod"/>
              <a:defRPr sz="2000"/>
            </a:lvl4pPr>
            <a:lvl5pPr>
              <a:buFont typeface="+mj-lt"/>
              <a:buAutoNum type="arabicPeriod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5892" y="6343955"/>
            <a:ext cx="2985400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35886" y="6343955"/>
            <a:ext cx="1553108" cy="365125"/>
          </a:xfrm>
        </p:spPr>
        <p:txBody>
          <a:bodyPr/>
          <a:lstStyle/>
          <a:p>
            <a:fld id="{3E9F6EA7-4AA0-48FB-8DBF-9FAA6EEF27E3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011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yellow light&#10;&#10;AI-generated content may be incorrect.">
            <a:extLst>
              <a:ext uri="{FF2B5EF4-FFF2-40B4-BE49-F238E27FC236}">
                <a16:creationId xmlns:a16="http://schemas.microsoft.com/office/drawing/2014/main" xmlns="" id="{9524883F-88D8-077E-D07D-C463D35BF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096000" y="143972"/>
            <a:ext cx="6096000" cy="67140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911" y="2133600"/>
            <a:ext cx="6623436" cy="10707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60993" y="3335364"/>
            <a:ext cx="5670014" cy="1644260"/>
          </a:xfrm>
        </p:spPr>
        <p:txBody>
          <a:bodyPr/>
          <a:lstStyle>
            <a:lvl1pPr marL="0" indent="0" algn="ctr">
              <a:buNone/>
              <a:defRPr/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xmlns="" id="{C7B0D43C-9845-4E90-4B6E-6D00B97E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194458"/>
            <a:ext cx="220264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02744E-47BE-4E6B-8CAB-78E66C4C635F}" type="datetime4">
              <a:rPr lang="en-US" smtClean="0"/>
              <a:pPr/>
              <a:t>May 12, 2026</a:t>
            </a:fld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xmlns="" id="{BF4EDC9C-BE23-2E4D-A1FE-EFDEC08F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194458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xmlns="" id="{0EE553AB-ED63-F29A-968C-349A835B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6343955"/>
            <a:ext cx="2805405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23208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swirly object on a black background&#10;&#10;AI-generated content may be incorrect.">
            <a:extLst>
              <a:ext uri="{FF2B5EF4-FFF2-40B4-BE49-F238E27FC236}">
                <a16:creationId xmlns:a16="http://schemas.microsoft.com/office/drawing/2014/main" xmlns="" id="{478AED03-A1CA-72DB-9F08-F229DCBAE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12800"/>
            <a:ext cx="6223000" cy="604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31539"/>
            <a:ext cx="3646258" cy="36576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xmlns="" id="{41D79670-A7A0-D14A-5929-457CEA2A9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94458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70259" y="1231539"/>
            <a:ext cx="4572000" cy="36576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7BEE-E6B7-4CF0-85D5-EDDD9C8A615B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878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purple object with a black background&#10;&#10;AI-generated content may be incorrect.">
            <a:extLst>
              <a:ext uri="{FF2B5EF4-FFF2-40B4-BE49-F238E27FC236}">
                <a16:creationId xmlns:a16="http://schemas.microsoft.com/office/drawing/2014/main" xmlns="" id="{EF43BA67-4554-84CE-0DC2-51C711312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27400"/>
            <a:ext cx="6997700" cy="353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9" y="1231539"/>
            <a:ext cx="3652522" cy="36576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33FC8B23-ED3A-7070-7162-2D973805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94458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1599" y="1231972"/>
            <a:ext cx="6400800" cy="36576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E06F-84AA-4628-A08C-B316CE1A6BCE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658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1231540"/>
            <a:ext cx="3652523" cy="45720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22312" y="1231539"/>
            <a:ext cx="6853991" cy="4572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41F6-B2F6-48CB-B714-B31610ACE68C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4338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5" y="707549"/>
            <a:ext cx="3652523" cy="272145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22312" y="685800"/>
            <a:ext cx="6854727" cy="5483646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E0DE-2E4B-4ACF-8459-AFA0AC272932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4709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yellow light&#10;&#10;AI-generated content may be incorrect.">
            <a:extLst>
              <a:ext uri="{FF2B5EF4-FFF2-40B4-BE49-F238E27FC236}">
                <a16:creationId xmlns:a16="http://schemas.microsoft.com/office/drawing/2014/main" xmlns="" id="{68CAA6C1-F87D-EBF5-51F0-80F020CEB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3972"/>
            <a:ext cx="6096000" cy="67140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5DEC68-FA83-6361-3431-4469F4BA1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5296" y="923794"/>
            <a:ext cx="2743200" cy="18288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608DBB4D-5325-D758-BBC3-63DF11E1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94458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39AB7EA7-6B03-5E78-9A8C-E34E88FEA8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685800"/>
            <a:ext cx="7313814" cy="5486400"/>
          </a:xfrm>
          <a:custGeom>
            <a:avLst/>
            <a:gdLst>
              <a:gd name="csX0" fmla="*/ 792364 w 7313814"/>
              <a:gd name="csY0" fmla="*/ 0 h 5486400"/>
              <a:gd name="csX1" fmla="*/ 6520064 w 7313814"/>
              <a:gd name="csY1" fmla="*/ 0 h 5486400"/>
              <a:gd name="csX2" fmla="*/ 7313814 w 7313814"/>
              <a:gd name="csY2" fmla="*/ 793750 h 5486400"/>
              <a:gd name="csX3" fmla="*/ 7313814 w 7313814"/>
              <a:gd name="csY3" fmla="*/ 4692650 h 5486400"/>
              <a:gd name="csX4" fmla="*/ 6520064 w 7313814"/>
              <a:gd name="csY4" fmla="*/ 5486400 h 5486400"/>
              <a:gd name="csX5" fmla="*/ 2814572 w 7313814"/>
              <a:gd name="csY5" fmla="*/ 5486400 h 5486400"/>
              <a:gd name="csX6" fmla="*/ 2775704 w 7313814"/>
              <a:gd name="csY6" fmla="*/ 5460949 h 5486400"/>
              <a:gd name="csX7" fmla="*/ 2729451 w 7313814"/>
              <a:gd name="csY7" fmla="*/ 5430457 h 5486400"/>
              <a:gd name="csX8" fmla="*/ 2683051 w 7313814"/>
              <a:gd name="csY8" fmla="*/ 5400225 h 5486400"/>
              <a:gd name="csX9" fmla="*/ 2636410 w 7313814"/>
              <a:gd name="csY9" fmla="*/ 5370189 h 5486400"/>
              <a:gd name="csX10" fmla="*/ 2589547 w 7313814"/>
              <a:gd name="csY10" fmla="*/ 5340350 h 5486400"/>
              <a:gd name="csX11" fmla="*/ 2542608 w 7313814"/>
              <a:gd name="csY11" fmla="*/ 5310823 h 5486400"/>
              <a:gd name="csX12" fmla="*/ 2495701 w 7313814"/>
              <a:gd name="csY12" fmla="*/ 5281645 h 5486400"/>
              <a:gd name="csX13" fmla="*/ 2448755 w 7313814"/>
              <a:gd name="csY13" fmla="*/ 5252752 h 5486400"/>
              <a:gd name="csX14" fmla="*/ 2401454 w 7313814"/>
              <a:gd name="csY14" fmla="*/ 5223974 h 5486400"/>
              <a:gd name="csX15" fmla="*/ 2353912 w 7313814"/>
              <a:gd name="csY15" fmla="*/ 5195380 h 5486400"/>
              <a:gd name="csX16" fmla="*/ 2306763 w 7313814"/>
              <a:gd name="csY16" fmla="*/ 5167332 h 5486400"/>
              <a:gd name="csX17" fmla="*/ 2258732 w 7313814"/>
              <a:gd name="csY17" fmla="*/ 5139087 h 5486400"/>
              <a:gd name="csX18" fmla="*/ 2211437 w 7313814"/>
              <a:gd name="csY18" fmla="*/ 5111572 h 5486400"/>
              <a:gd name="csX19" fmla="*/ 2163062 w 7313814"/>
              <a:gd name="csY19" fmla="*/ 5083753 h 5486400"/>
              <a:gd name="csX20" fmla="*/ 2115215 w 7313814"/>
              <a:gd name="csY20" fmla="*/ 5056569 h 5486400"/>
              <a:gd name="csX21" fmla="*/ 2067387 w 7313814"/>
              <a:gd name="csY21" fmla="*/ 5029670 h 5486400"/>
              <a:gd name="csX22" fmla="*/ 2019063 w 7313814"/>
              <a:gd name="csY22" fmla="*/ 5002791 h 5486400"/>
              <a:gd name="csX23" fmla="*/ 1970664 w 7313814"/>
              <a:gd name="csY23" fmla="*/ 4976184 h 5486400"/>
              <a:gd name="csX24" fmla="*/ 1922169 w 7313814"/>
              <a:gd name="csY24" fmla="*/ 4949838 h 5486400"/>
              <a:gd name="csX25" fmla="*/ 1873560 w 7313814"/>
              <a:gd name="csY25" fmla="*/ 4923727 h 5486400"/>
              <a:gd name="csX26" fmla="*/ 1825122 w 7313814"/>
              <a:gd name="csY26" fmla="*/ 4897990 h 5486400"/>
              <a:gd name="csX27" fmla="*/ 1776328 w 7313814"/>
              <a:gd name="csY27" fmla="*/ 4872342 h 5486400"/>
              <a:gd name="csX28" fmla="*/ 1727154 w 7313814"/>
              <a:gd name="csY28" fmla="*/ 4846809 h 5486400"/>
              <a:gd name="csX29" fmla="*/ 1678284 w 7313814"/>
              <a:gd name="csY29" fmla="*/ 4821720 h 5486400"/>
              <a:gd name="csX30" fmla="*/ 1629066 w 7313814"/>
              <a:gd name="csY30" fmla="*/ 4796746 h 5486400"/>
              <a:gd name="csX31" fmla="*/ 1580151 w 7313814"/>
              <a:gd name="csY31" fmla="*/ 4772184 h 5486400"/>
              <a:gd name="csX32" fmla="*/ 1530469 w 7313814"/>
              <a:gd name="csY32" fmla="*/ 4747540 h 5486400"/>
              <a:gd name="csX33" fmla="*/ 1481237 w 7313814"/>
              <a:gd name="csY33" fmla="*/ 4723397 h 5486400"/>
              <a:gd name="csX34" fmla="*/ 1431904 w 7313814"/>
              <a:gd name="csY34" fmla="*/ 4699464 h 5486400"/>
              <a:gd name="csX35" fmla="*/ 1382031 w 7313814"/>
              <a:gd name="csY35" fmla="*/ 4675563 h 5486400"/>
              <a:gd name="csX36" fmla="*/ 1360943 w 7313814"/>
              <a:gd name="csY36" fmla="*/ 4664831 h 5486400"/>
              <a:gd name="csX37" fmla="*/ 1351215 w 7313814"/>
              <a:gd name="csY37" fmla="*/ 4609065 h 5486400"/>
              <a:gd name="csX38" fmla="*/ 1338896 w 7313814"/>
              <a:gd name="csY38" fmla="*/ 4544422 h 5486400"/>
              <a:gd name="csX39" fmla="*/ 1325097 w 7313814"/>
              <a:gd name="csY39" fmla="*/ 4480173 h 5486400"/>
              <a:gd name="csX40" fmla="*/ 1310105 w 7313814"/>
              <a:gd name="csY40" fmla="*/ 4417333 h 5486400"/>
              <a:gd name="csX41" fmla="*/ 1293754 w 7313814"/>
              <a:gd name="csY41" fmla="*/ 4354760 h 5486400"/>
              <a:gd name="csX42" fmla="*/ 1276526 w 7313814"/>
              <a:gd name="csY42" fmla="*/ 4293946 h 5486400"/>
              <a:gd name="csX43" fmla="*/ 1257997 w 7313814"/>
              <a:gd name="csY43" fmla="*/ 4233088 h 5486400"/>
              <a:gd name="csX44" fmla="*/ 1238439 w 7313814"/>
              <a:gd name="csY44" fmla="*/ 4173023 h 5486400"/>
              <a:gd name="csX45" fmla="*/ 1218043 w 7313814"/>
              <a:gd name="csY45" fmla="*/ 4114083 h 5486400"/>
              <a:gd name="csX46" fmla="*/ 1196789 w 7313814"/>
              <a:gd name="csY46" fmla="*/ 4055917 h 5486400"/>
              <a:gd name="csX47" fmla="*/ 1174767 w 7313814"/>
              <a:gd name="csY47" fmla="*/ 3998576 h 5486400"/>
              <a:gd name="csX48" fmla="*/ 1151723 w 7313814"/>
              <a:gd name="csY48" fmla="*/ 3941369 h 5486400"/>
              <a:gd name="csX49" fmla="*/ 1128101 w 7313814"/>
              <a:gd name="csY49" fmla="*/ 3885273 h 5486400"/>
              <a:gd name="csX50" fmla="*/ 1103908 w 7313814"/>
              <a:gd name="csY50" fmla="*/ 3830060 h 5486400"/>
              <a:gd name="csX51" fmla="*/ 1078997 w 7313814"/>
              <a:gd name="csY51" fmla="*/ 3775285 h 5486400"/>
              <a:gd name="csX52" fmla="*/ 1053082 w 7313814"/>
              <a:gd name="csY52" fmla="*/ 3720383 h 5486400"/>
              <a:gd name="csX53" fmla="*/ 1027060 w 7313814"/>
              <a:gd name="csY53" fmla="*/ 3667106 h 5486400"/>
              <a:gd name="csX54" fmla="*/ 1000314 w 7313814"/>
              <a:gd name="csY54" fmla="*/ 3614014 h 5486400"/>
              <a:gd name="csX55" fmla="*/ 973060 w 7313814"/>
              <a:gd name="csY55" fmla="*/ 3561506 h 5486400"/>
              <a:gd name="csX56" fmla="*/ 945463 w 7313814"/>
              <a:gd name="csY56" fmla="*/ 3509804 h 5486400"/>
              <a:gd name="csX57" fmla="*/ 916849 w 7313814"/>
              <a:gd name="csY57" fmla="*/ 3457696 h 5486400"/>
              <a:gd name="csX58" fmla="*/ 888528 w 7313814"/>
              <a:gd name="csY58" fmla="*/ 3407404 h 5486400"/>
              <a:gd name="csX59" fmla="*/ 859337 w 7313814"/>
              <a:gd name="csY59" fmla="*/ 3356782 h 5486400"/>
              <a:gd name="csX60" fmla="*/ 829937 w 7313814"/>
              <a:gd name="csY60" fmla="*/ 3306934 h 5486400"/>
              <a:gd name="csX61" fmla="*/ 799667 w 7313814"/>
              <a:gd name="csY61" fmla="*/ 3256801 h 5486400"/>
              <a:gd name="csX62" fmla="*/ 769523 w 7313814"/>
              <a:gd name="csY62" fmla="*/ 3207969 h 5486400"/>
              <a:gd name="csX63" fmla="*/ 738789 w 7313814"/>
              <a:gd name="csY63" fmla="*/ 3159182 h 5486400"/>
              <a:gd name="csX64" fmla="*/ 707903 w 7313814"/>
              <a:gd name="csY64" fmla="*/ 3111068 h 5486400"/>
              <a:gd name="csX65" fmla="*/ 676381 w 7313814"/>
              <a:gd name="csY65" fmla="*/ 3062897 h 5486400"/>
              <a:gd name="csX66" fmla="*/ 644879 w 7313814"/>
              <a:gd name="csY66" fmla="*/ 3015634 h 5486400"/>
              <a:gd name="csX67" fmla="*/ 612716 w 7313814"/>
              <a:gd name="csY67" fmla="*/ 2968219 h 5486400"/>
              <a:gd name="csX68" fmla="*/ 580464 w 7313814"/>
              <a:gd name="csY68" fmla="*/ 2921483 h 5486400"/>
              <a:gd name="csX69" fmla="*/ 547988 w 7313814"/>
              <a:gd name="csY69" fmla="*/ 2875166 h 5486400"/>
              <a:gd name="csX70" fmla="*/ 515110 w 7313814"/>
              <a:gd name="csY70" fmla="*/ 2829001 h 5486400"/>
              <a:gd name="csX71" fmla="*/ 482107 w 7313814"/>
              <a:gd name="csY71" fmla="*/ 2783358 h 5486400"/>
              <a:gd name="csX72" fmla="*/ 448695 w 7313814"/>
              <a:gd name="csY72" fmla="*/ 2737809 h 5486400"/>
              <a:gd name="csX73" fmla="*/ 415079 w 7313814"/>
              <a:gd name="csY73" fmla="*/ 2692648 h 5486400"/>
              <a:gd name="csX74" fmla="*/ 381226 w 7313814"/>
              <a:gd name="csY74" fmla="*/ 2647804 h 5486400"/>
              <a:gd name="csX75" fmla="*/ 347194 w 7313814"/>
              <a:gd name="csY75" fmla="*/ 2603316 h 5486400"/>
              <a:gd name="csX76" fmla="*/ 312877 w 7313814"/>
              <a:gd name="csY76" fmla="*/ 2559031 h 5486400"/>
              <a:gd name="csX77" fmla="*/ 278243 w 7313814"/>
              <a:gd name="csY77" fmla="*/ 2514918 h 5486400"/>
              <a:gd name="csX78" fmla="*/ 243833 w 7313814"/>
              <a:gd name="csY78" fmla="*/ 2471604 h 5486400"/>
              <a:gd name="csX79" fmla="*/ 208945 w 7313814"/>
              <a:gd name="csY79" fmla="*/ 2428164 h 5486400"/>
              <a:gd name="csX80" fmla="*/ 173487 w 7313814"/>
              <a:gd name="csY80" fmla="*/ 2384571 h 5486400"/>
              <a:gd name="csX81" fmla="*/ 138159 w 7313814"/>
              <a:gd name="csY81" fmla="*/ 2341664 h 5486400"/>
              <a:gd name="csX82" fmla="*/ 102918 w 7313814"/>
              <a:gd name="csY82" fmla="*/ 2299297 h 5486400"/>
              <a:gd name="csX83" fmla="*/ 66920 w 7313814"/>
              <a:gd name="csY83" fmla="*/ 2256479 h 5486400"/>
              <a:gd name="csX84" fmla="*/ 31344 w 7313814"/>
              <a:gd name="csY84" fmla="*/ 2214613 h 5486400"/>
              <a:gd name="csX85" fmla="*/ 0 w 7313814"/>
              <a:gd name="csY85" fmla="*/ 2177756 h 5486400"/>
              <a:gd name="csX86" fmla="*/ 0 w 7313814"/>
              <a:gd name="csY86" fmla="*/ 780002 h 5486400"/>
              <a:gd name="csX87" fmla="*/ 14740 w 7313814"/>
              <a:gd name="csY87" fmla="*/ 633782 h 5486400"/>
              <a:gd name="csX88" fmla="*/ 792364 w 7313814"/>
              <a:gd name="csY88" fmla="*/ 0 h 5486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</a:cxnLst>
            <a:rect l="l" t="t" r="r" b="b"/>
            <a:pathLst>
              <a:path w="7313814" h="5486400">
                <a:moveTo>
                  <a:pt x="792364" y="0"/>
                </a:moveTo>
                <a:lnTo>
                  <a:pt x="6520064" y="0"/>
                </a:lnTo>
                <a:cubicBezTo>
                  <a:pt x="6958468" y="0"/>
                  <a:pt x="7313814" y="355374"/>
                  <a:pt x="7313814" y="793750"/>
                </a:cubicBezTo>
                <a:lnTo>
                  <a:pt x="7313814" y="4692650"/>
                </a:lnTo>
                <a:cubicBezTo>
                  <a:pt x="7313814" y="5131029"/>
                  <a:pt x="6958468" y="5486400"/>
                  <a:pt x="6520064" y="5486400"/>
                </a:cubicBezTo>
                <a:lnTo>
                  <a:pt x="2814572" y="5486400"/>
                </a:lnTo>
                <a:cubicBezTo>
                  <a:pt x="2801898" y="5477326"/>
                  <a:pt x="2788925" y="5468849"/>
                  <a:pt x="2775704" y="5460949"/>
                </a:cubicBezTo>
                <a:cubicBezTo>
                  <a:pt x="2760686" y="5449951"/>
                  <a:pt x="2745243" y="5439785"/>
                  <a:pt x="2729451" y="5430457"/>
                </a:cubicBezTo>
                <a:cubicBezTo>
                  <a:pt x="2714376" y="5419547"/>
                  <a:pt x="2698894" y="5409463"/>
                  <a:pt x="2683051" y="5400225"/>
                </a:cubicBezTo>
                <a:cubicBezTo>
                  <a:pt x="2667900" y="5389366"/>
                  <a:pt x="2652330" y="5379365"/>
                  <a:pt x="2636410" y="5370189"/>
                </a:cubicBezTo>
                <a:cubicBezTo>
                  <a:pt x="2621183" y="5359400"/>
                  <a:pt x="2605543" y="5349450"/>
                  <a:pt x="2589547" y="5340350"/>
                </a:cubicBezTo>
                <a:cubicBezTo>
                  <a:pt x="2574295" y="5329663"/>
                  <a:pt x="2558623" y="5319821"/>
                  <a:pt x="2542608" y="5310823"/>
                </a:cubicBezTo>
                <a:cubicBezTo>
                  <a:pt x="2527356" y="5300256"/>
                  <a:pt x="2511696" y="5290535"/>
                  <a:pt x="2495701" y="5281645"/>
                </a:cubicBezTo>
                <a:cubicBezTo>
                  <a:pt x="2480429" y="5271180"/>
                  <a:pt x="2464757" y="5261547"/>
                  <a:pt x="2448755" y="5252752"/>
                </a:cubicBezTo>
                <a:cubicBezTo>
                  <a:pt x="2433369" y="5242312"/>
                  <a:pt x="2417577" y="5232724"/>
                  <a:pt x="2401454" y="5223974"/>
                </a:cubicBezTo>
                <a:cubicBezTo>
                  <a:pt x="2385985" y="5213592"/>
                  <a:pt x="2370117" y="5204067"/>
                  <a:pt x="2353912" y="5195380"/>
                </a:cubicBezTo>
                <a:cubicBezTo>
                  <a:pt x="2338564" y="5185201"/>
                  <a:pt x="2322828" y="5175853"/>
                  <a:pt x="2306763" y="5167332"/>
                </a:cubicBezTo>
                <a:cubicBezTo>
                  <a:pt x="2291129" y="5157058"/>
                  <a:pt x="2275096" y="5147647"/>
                  <a:pt x="2258732" y="5139087"/>
                </a:cubicBezTo>
                <a:cubicBezTo>
                  <a:pt x="2243326" y="5129086"/>
                  <a:pt x="2227540" y="5119916"/>
                  <a:pt x="2211437" y="5111572"/>
                </a:cubicBezTo>
                <a:cubicBezTo>
                  <a:pt x="2195682" y="5101438"/>
                  <a:pt x="2179541" y="5092160"/>
                  <a:pt x="2163062" y="5083753"/>
                </a:cubicBezTo>
                <a:cubicBezTo>
                  <a:pt x="2147473" y="5073853"/>
                  <a:pt x="2131503" y="5064786"/>
                  <a:pt x="2115215" y="5056569"/>
                </a:cubicBezTo>
                <a:cubicBezTo>
                  <a:pt x="2099626" y="5046764"/>
                  <a:pt x="2083662" y="5037804"/>
                  <a:pt x="2067387" y="5029670"/>
                </a:cubicBezTo>
                <a:cubicBezTo>
                  <a:pt x="2051633" y="5019866"/>
                  <a:pt x="2035503" y="5010899"/>
                  <a:pt x="2019063" y="5002791"/>
                </a:cubicBezTo>
                <a:cubicBezTo>
                  <a:pt x="2003277" y="4993075"/>
                  <a:pt x="1987123" y="4984204"/>
                  <a:pt x="1970664" y="4976184"/>
                </a:cubicBezTo>
                <a:cubicBezTo>
                  <a:pt x="1954846" y="4966558"/>
                  <a:pt x="1938660" y="4957776"/>
                  <a:pt x="1922169" y="4949838"/>
                </a:cubicBezTo>
                <a:cubicBezTo>
                  <a:pt x="1906313" y="4940287"/>
                  <a:pt x="1890089" y="4931582"/>
                  <a:pt x="1873560" y="4923727"/>
                </a:cubicBezTo>
                <a:cubicBezTo>
                  <a:pt x="1857748" y="4914303"/>
                  <a:pt x="1841581" y="4905731"/>
                  <a:pt x="1825122" y="4897990"/>
                </a:cubicBezTo>
                <a:cubicBezTo>
                  <a:pt x="1809196" y="4888592"/>
                  <a:pt x="1792908" y="4880045"/>
                  <a:pt x="1776328" y="4872342"/>
                </a:cubicBezTo>
                <a:cubicBezTo>
                  <a:pt x="1760276" y="4862970"/>
                  <a:pt x="1743861" y="4854467"/>
                  <a:pt x="1727154" y="4846809"/>
                </a:cubicBezTo>
                <a:cubicBezTo>
                  <a:pt x="1711196" y="4837602"/>
                  <a:pt x="1694883" y="4829239"/>
                  <a:pt x="1678284" y="4821720"/>
                </a:cubicBezTo>
                <a:cubicBezTo>
                  <a:pt x="1662206" y="4812544"/>
                  <a:pt x="1645779" y="4804213"/>
                  <a:pt x="1629066" y="4796746"/>
                </a:cubicBezTo>
                <a:cubicBezTo>
                  <a:pt x="1613082" y="4787716"/>
                  <a:pt x="1596757" y="4779531"/>
                  <a:pt x="1580151" y="4772184"/>
                </a:cubicBezTo>
                <a:cubicBezTo>
                  <a:pt x="1563921" y="4763110"/>
                  <a:pt x="1547341" y="4754887"/>
                  <a:pt x="1530469" y="4747540"/>
                </a:cubicBezTo>
                <a:cubicBezTo>
                  <a:pt x="1514378" y="4738643"/>
                  <a:pt x="1497951" y="4730598"/>
                  <a:pt x="1481237" y="4723397"/>
                </a:cubicBezTo>
                <a:cubicBezTo>
                  <a:pt x="1465115" y="4714571"/>
                  <a:pt x="1448643" y="4706595"/>
                  <a:pt x="1431904" y="4699464"/>
                </a:cubicBezTo>
                <a:cubicBezTo>
                  <a:pt x="1415598" y="4690637"/>
                  <a:pt x="1398954" y="4682668"/>
                  <a:pt x="1382031" y="4675563"/>
                </a:cubicBezTo>
                <a:cubicBezTo>
                  <a:pt x="1375059" y="4671829"/>
                  <a:pt x="1368036" y="4668247"/>
                  <a:pt x="1360943" y="4664831"/>
                </a:cubicBezTo>
                <a:cubicBezTo>
                  <a:pt x="1358632" y="4646124"/>
                  <a:pt x="1355393" y="4627512"/>
                  <a:pt x="1351215" y="4609065"/>
                </a:cubicBezTo>
                <a:cubicBezTo>
                  <a:pt x="1348370" y="4587342"/>
                  <a:pt x="1344262" y="4565758"/>
                  <a:pt x="1338896" y="4544422"/>
                </a:cubicBezTo>
                <a:cubicBezTo>
                  <a:pt x="1335549" y="4522813"/>
                  <a:pt x="1330952" y="4501356"/>
                  <a:pt x="1325097" y="4480173"/>
                </a:cubicBezTo>
                <a:cubicBezTo>
                  <a:pt x="1321313" y="4459015"/>
                  <a:pt x="1316315" y="4438028"/>
                  <a:pt x="1310105" y="4417333"/>
                </a:cubicBezTo>
                <a:cubicBezTo>
                  <a:pt x="1305863" y="4396238"/>
                  <a:pt x="1300415" y="4375347"/>
                  <a:pt x="1293754" y="4354760"/>
                </a:cubicBezTo>
                <a:cubicBezTo>
                  <a:pt x="1289169" y="4334250"/>
                  <a:pt x="1283422" y="4313943"/>
                  <a:pt x="1276526" y="4293946"/>
                </a:cubicBezTo>
                <a:cubicBezTo>
                  <a:pt x="1271522" y="4273398"/>
                  <a:pt x="1265337" y="4253078"/>
                  <a:pt x="1257997" y="4233088"/>
                </a:cubicBezTo>
                <a:cubicBezTo>
                  <a:pt x="1252625" y="4212793"/>
                  <a:pt x="1246110" y="4192734"/>
                  <a:pt x="1238439" y="4173023"/>
                </a:cubicBezTo>
                <a:cubicBezTo>
                  <a:pt x="1232756" y="4153091"/>
                  <a:pt x="1225961" y="4133412"/>
                  <a:pt x="1218043" y="4114083"/>
                </a:cubicBezTo>
                <a:cubicBezTo>
                  <a:pt x="1212055" y="4094397"/>
                  <a:pt x="1204974" y="4074979"/>
                  <a:pt x="1196789" y="4055917"/>
                </a:cubicBezTo>
                <a:cubicBezTo>
                  <a:pt x="1190528" y="4036498"/>
                  <a:pt x="1183181" y="4017353"/>
                  <a:pt x="1174767" y="3998576"/>
                </a:cubicBezTo>
                <a:cubicBezTo>
                  <a:pt x="1168170" y="3979189"/>
                  <a:pt x="1160486" y="3960089"/>
                  <a:pt x="1151723" y="3941369"/>
                </a:cubicBezTo>
                <a:cubicBezTo>
                  <a:pt x="1144903" y="3922344"/>
                  <a:pt x="1137029" y="3903618"/>
                  <a:pt x="1128101" y="3885273"/>
                </a:cubicBezTo>
                <a:cubicBezTo>
                  <a:pt x="1121066" y="3866540"/>
                  <a:pt x="1113001" y="3848106"/>
                  <a:pt x="1103908" y="3830060"/>
                </a:cubicBezTo>
                <a:cubicBezTo>
                  <a:pt x="1096631" y="3811467"/>
                  <a:pt x="1088318" y="3793179"/>
                  <a:pt x="1078997" y="3775285"/>
                </a:cubicBezTo>
                <a:cubicBezTo>
                  <a:pt x="1071396" y="3756628"/>
                  <a:pt x="1062760" y="3738302"/>
                  <a:pt x="1053082" y="3720383"/>
                </a:cubicBezTo>
                <a:cubicBezTo>
                  <a:pt x="1045392" y="3702279"/>
                  <a:pt x="1036725" y="3684492"/>
                  <a:pt x="1027060" y="3667106"/>
                </a:cubicBezTo>
                <a:cubicBezTo>
                  <a:pt x="1019135" y="3649053"/>
                  <a:pt x="1010220" y="3631324"/>
                  <a:pt x="1000314" y="3614014"/>
                </a:cubicBezTo>
                <a:cubicBezTo>
                  <a:pt x="992205" y="3596151"/>
                  <a:pt x="983124" y="3578619"/>
                  <a:pt x="973060" y="3561506"/>
                </a:cubicBezTo>
                <a:cubicBezTo>
                  <a:pt x="964817" y="3543910"/>
                  <a:pt x="955623" y="3526644"/>
                  <a:pt x="945463" y="3509804"/>
                </a:cubicBezTo>
                <a:cubicBezTo>
                  <a:pt x="936909" y="3492049"/>
                  <a:pt x="927371" y="3474657"/>
                  <a:pt x="916849" y="3457696"/>
                </a:cubicBezTo>
                <a:cubicBezTo>
                  <a:pt x="908334" y="3440563"/>
                  <a:pt x="898892" y="3423774"/>
                  <a:pt x="888528" y="3407404"/>
                </a:cubicBezTo>
                <a:cubicBezTo>
                  <a:pt x="879746" y="3390144"/>
                  <a:pt x="870006" y="3373247"/>
                  <a:pt x="859337" y="3356782"/>
                </a:cubicBezTo>
                <a:cubicBezTo>
                  <a:pt x="850460" y="3339783"/>
                  <a:pt x="840662" y="3323146"/>
                  <a:pt x="829937" y="3306934"/>
                </a:cubicBezTo>
                <a:cubicBezTo>
                  <a:pt x="820787" y="3289827"/>
                  <a:pt x="810703" y="3273089"/>
                  <a:pt x="799667" y="3256801"/>
                </a:cubicBezTo>
                <a:cubicBezTo>
                  <a:pt x="790523" y="3240138"/>
                  <a:pt x="780477" y="3223838"/>
                  <a:pt x="769523" y="3207969"/>
                </a:cubicBezTo>
                <a:cubicBezTo>
                  <a:pt x="760195" y="3191313"/>
                  <a:pt x="749946" y="3175026"/>
                  <a:pt x="738789" y="3159182"/>
                </a:cubicBezTo>
                <a:cubicBezTo>
                  <a:pt x="729385" y="3142748"/>
                  <a:pt x="719091" y="3126683"/>
                  <a:pt x="707903" y="3111068"/>
                </a:cubicBezTo>
                <a:cubicBezTo>
                  <a:pt x="698295" y="3094603"/>
                  <a:pt x="687792" y="3078525"/>
                  <a:pt x="676381" y="3062897"/>
                </a:cubicBezTo>
                <a:cubicBezTo>
                  <a:pt x="666761" y="3046743"/>
                  <a:pt x="656258" y="3030969"/>
                  <a:pt x="644879" y="3015634"/>
                </a:cubicBezTo>
                <a:cubicBezTo>
                  <a:pt x="635049" y="2999416"/>
                  <a:pt x="624328" y="2983586"/>
                  <a:pt x="612716" y="2968219"/>
                </a:cubicBezTo>
                <a:cubicBezTo>
                  <a:pt x="602836" y="2952229"/>
                  <a:pt x="592087" y="2936627"/>
                  <a:pt x="580464" y="2921483"/>
                </a:cubicBezTo>
                <a:cubicBezTo>
                  <a:pt x="570501" y="2905633"/>
                  <a:pt x="559677" y="2890171"/>
                  <a:pt x="547988" y="2875166"/>
                </a:cubicBezTo>
                <a:cubicBezTo>
                  <a:pt x="537892" y="2859361"/>
                  <a:pt x="526935" y="2843949"/>
                  <a:pt x="515110" y="2829001"/>
                </a:cubicBezTo>
                <a:cubicBezTo>
                  <a:pt x="504960" y="2813374"/>
                  <a:pt x="493960" y="2798140"/>
                  <a:pt x="482107" y="2783358"/>
                </a:cubicBezTo>
                <a:cubicBezTo>
                  <a:pt x="471822" y="2767756"/>
                  <a:pt x="460689" y="2752554"/>
                  <a:pt x="448695" y="2737809"/>
                </a:cubicBezTo>
                <a:cubicBezTo>
                  <a:pt x="438335" y="2722334"/>
                  <a:pt x="427132" y="2707259"/>
                  <a:pt x="415079" y="2692648"/>
                </a:cubicBezTo>
                <a:cubicBezTo>
                  <a:pt x="404636" y="2677274"/>
                  <a:pt x="393352" y="2662307"/>
                  <a:pt x="381226" y="2647804"/>
                </a:cubicBezTo>
                <a:cubicBezTo>
                  <a:pt x="370716" y="2632551"/>
                  <a:pt x="359373" y="2617699"/>
                  <a:pt x="347194" y="2603316"/>
                </a:cubicBezTo>
                <a:cubicBezTo>
                  <a:pt x="336588" y="2588127"/>
                  <a:pt x="325149" y="2573344"/>
                  <a:pt x="312877" y="2559031"/>
                </a:cubicBezTo>
                <a:cubicBezTo>
                  <a:pt x="302165" y="2543899"/>
                  <a:pt x="290621" y="2529173"/>
                  <a:pt x="278243" y="2514918"/>
                </a:cubicBezTo>
                <a:cubicBezTo>
                  <a:pt x="267583" y="2500059"/>
                  <a:pt x="256110" y="2485600"/>
                  <a:pt x="243833" y="2471604"/>
                </a:cubicBezTo>
                <a:cubicBezTo>
                  <a:pt x="233022" y="2456695"/>
                  <a:pt x="221394" y="2442191"/>
                  <a:pt x="208945" y="2428164"/>
                </a:cubicBezTo>
                <a:cubicBezTo>
                  <a:pt x="197958" y="2413191"/>
                  <a:pt x="186135" y="2398643"/>
                  <a:pt x="173487" y="2384571"/>
                </a:cubicBezTo>
                <a:cubicBezTo>
                  <a:pt x="162521" y="2369839"/>
                  <a:pt x="150746" y="2355514"/>
                  <a:pt x="138159" y="2341664"/>
                </a:cubicBezTo>
                <a:cubicBezTo>
                  <a:pt x="127208" y="2327110"/>
                  <a:pt x="115460" y="2312969"/>
                  <a:pt x="102918" y="2299297"/>
                </a:cubicBezTo>
                <a:cubicBezTo>
                  <a:pt x="91735" y="2284578"/>
                  <a:pt x="79738" y="2270284"/>
                  <a:pt x="66920" y="2256479"/>
                </a:cubicBezTo>
                <a:cubicBezTo>
                  <a:pt x="55849" y="2242090"/>
                  <a:pt x="43990" y="2228120"/>
                  <a:pt x="31344" y="2214613"/>
                </a:cubicBezTo>
                <a:lnTo>
                  <a:pt x="0" y="2177756"/>
                </a:lnTo>
                <a:lnTo>
                  <a:pt x="0" y="780002"/>
                </a:lnTo>
                <a:lnTo>
                  <a:pt x="14740" y="633782"/>
                </a:lnTo>
                <a:cubicBezTo>
                  <a:pt x="88755" y="272083"/>
                  <a:pt x="408785" y="0"/>
                  <a:pt x="792364" y="0"/>
                </a:cubicBezTo>
                <a:close/>
              </a:path>
            </a:pathLst>
          </a:custGeom>
          <a:blipFill>
            <a:blip r:embed="rId3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xmlns="" id="{F932FD7A-D828-2966-7CB5-2486F3C5536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47677" y="3011335"/>
            <a:ext cx="274320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719E775C-651D-12E2-B133-FF742E1CA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6343955"/>
            <a:ext cx="2202644" cy="365125"/>
          </a:xfrm>
        </p:spPr>
        <p:txBody>
          <a:bodyPr/>
          <a:lstStyle/>
          <a:p>
            <a:fld id="{D63228E4-68D5-4C77-91C8-65406615FD58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xmlns="" id="{8DB8EDE7-B06F-2F85-2085-F6B7ECCAD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4578" y="6343955"/>
            <a:ext cx="429207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5468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yellow light&#10;&#10;AI-generated content may be incorrect.">
            <a:extLst>
              <a:ext uri="{FF2B5EF4-FFF2-40B4-BE49-F238E27FC236}">
                <a16:creationId xmlns:a16="http://schemas.microsoft.com/office/drawing/2014/main" xmlns="" id="{D2AFB9AC-006D-0C78-867C-88D7AC302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096000" y="143972"/>
            <a:ext cx="6096000" cy="671402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642E5E09-8923-7A31-D3E9-E48E894C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66" y="923794"/>
            <a:ext cx="2743200" cy="18288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xmlns="" id="{72600664-9792-936A-19A2-E0E3C5B1A29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4947" y="3011335"/>
            <a:ext cx="274320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43EF940A-F25D-BAD4-8085-912BC7F1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6339864"/>
            <a:ext cx="2736109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9842DE-D059-24A7-D45A-DED7DDE2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194457"/>
            <a:ext cx="2202644" cy="365125"/>
          </a:xfrm>
        </p:spPr>
        <p:txBody>
          <a:bodyPr/>
          <a:lstStyle/>
          <a:p>
            <a:fld id="{AFD9D492-433B-4A8D-8C40-F371FB0484AE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xmlns="" id="{A4E47343-3624-700F-4FDC-47BE64A7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4578" y="194456"/>
            <a:ext cx="429207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xmlns="" id="{57AD9D46-DECB-862E-B94F-E347AE3BFB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269971" y="685800"/>
            <a:ext cx="7313814" cy="5486400"/>
          </a:xfrm>
          <a:custGeom>
            <a:avLst/>
            <a:gdLst>
              <a:gd name="csX0" fmla="*/ 792364 w 7313814"/>
              <a:gd name="csY0" fmla="*/ 0 h 5486400"/>
              <a:gd name="csX1" fmla="*/ 6520064 w 7313814"/>
              <a:gd name="csY1" fmla="*/ 0 h 5486400"/>
              <a:gd name="csX2" fmla="*/ 7313814 w 7313814"/>
              <a:gd name="csY2" fmla="*/ 793750 h 5486400"/>
              <a:gd name="csX3" fmla="*/ 7313814 w 7313814"/>
              <a:gd name="csY3" fmla="*/ 4692650 h 5486400"/>
              <a:gd name="csX4" fmla="*/ 6520064 w 7313814"/>
              <a:gd name="csY4" fmla="*/ 5486400 h 5486400"/>
              <a:gd name="csX5" fmla="*/ 2814572 w 7313814"/>
              <a:gd name="csY5" fmla="*/ 5486400 h 5486400"/>
              <a:gd name="csX6" fmla="*/ 2775704 w 7313814"/>
              <a:gd name="csY6" fmla="*/ 5460949 h 5486400"/>
              <a:gd name="csX7" fmla="*/ 2729451 w 7313814"/>
              <a:gd name="csY7" fmla="*/ 5430457 h 5486400"/>
              <a:gd name="csX8" fmla="*/ 2683051 w 7313814"/>
              <a:gd name="csY8" fmla="*/ 5400225 h 5486400"/>
              <a:gd name="csX9" fmla="*/ 2636410 w 7313814"/>
              <a:gd name="csY9" fmla="*/ 5370189 h 5486400"/>
              <a:gd name="csX10" fmla="*/ 2589547 w 7313814"/>
              <a:gd name="csY10" fmla="*/ 5340350 h 5486400"/>
              <a:gd name="csX11" fmla="*/ 2542608 w 7313814"/>
              <a:gd name="csY11" fmla="*/ 5310823 h 5486400"/>
              <a:gd name="csX12" fmla="*/ 2495701 w 7313814"/>
              <a:gd name="csY12" fmla="*/ 5281645 h 5486400"/>
              <a:gd name="csX13" fmla="*/ 2448755 w 7313814"/>
              <a:gd name="csY13" fmla="*/ 5252752 h 5486400"/>
              <a:gd name="csX14" fmla="*/ 2401454 w 7313814"/>
              <a:gd name="csY14" fmla="*/ 5223974 h 5486400"/>
              <a:gd name="csX15" fmla="*/ 2353912 w 7313814"/>
              <a:gd name="csY15" fmla="*/ 5195380 h 5486400"/>
              <a:gd name="csX16" fmla="*/ 2306763 w 7313814"/>
              <a:gd name="csY16" fmla="*/ 5167332 h 5486400"/>
              <a:gd name="csX17" fmla="*/ 2258732 w 7313814"/>
              <a:gd name="csY17" fmla="*/ 5139087 h 5486400"/>
              <a:gd name="csX18" fmla="*/ 2211437 w 7313814"/>
              <a:gd name="csY18" fmla="*/ 5111572 h 5486400"/>
              <a:gd name="csX19" fmla="*/ 2163062 w 7313814"/>
              <a:gd name="csY19" fmla="*/ 5083753 h 5486400"/>
              <a:gd name="csX20" fmla="*/ 2115215 w 7313814"/>
              <a:gd name="csY20" fmla="*/ 5056569 h 5486400"/>
              <a:gd name="csX21" fmla="*/ 2067387 w 7313814"/>
              <a:gd name="csY21" fmla="*/ 5029670 h 5486400"/>
              <a:gd name="csX22" fmla="*/ 2019063 w 7313814"/>
              <a:gd name="csY22" fmla="*/ 5002791 h 5486400"/>
              <a:gd name="csX23" fmla="*/ 1970664 w 7313814"/>
              <a:gd name="csY23" fmla="*/ 4976184 h 5486400"/>
              <a:gd name="csX24" fmla="*/ 1922169 w 7313814"/>
              <a:gd name="csY24" fmla="*/ 4949838 h 5486400"/>
              <a:gd name="csX25" fmla="*/ 1873560 w 7313814"/>
              <a:gd name="csY25" fmla="*/ 4923727 h 5486400"/>
              <a:gd name="csX26" fmla="*/ 1825122 w 7313814"/>
              <a:gd name="csY26" fmla="*/ 4897990 h 5486400"/>
              <a:gd name="csX27" fmla="*/ 1776328 w 7313814"/>
              <a:gd name="csY27" fmla="*/ 4872342 h 5486400"/>
              <a:gd name="csX28" fmla="*/ 1727154 w 7313814"/>
              <a:gd name="csY28" fmla="*/ 4846809 h 5486400"/>
              <a:gd name="csX29" fmla="*/ 1678284 w 7313814"/>
              <a:gd name="csY29" fmla="*/ 4821720 h 5486400"/>
              <a:gd name="csX30" fmla="*/ 1629066 w 7313814"/>
              <a:gd name="csY30" fmla="*/ 4796746 h 5486400"/>
              <a:gd name="csX31" fmla="*/ 1580151 w 7313814"/>
              <a:gd name="csY31" fmla="*/ 4772184 h 5486400"/>
              <a:gd name="csX32" fmla="*/ 1530469 w 7313814"/>
              <a:gd name="csY32" fmla="*/ 4747540 h 5486400"/>
              <a:gd name="csX33" fmla="*/ 1481237 w 7313814"/>
              <a:gd name="csY33" fmla="*/ 4723397 h 5486400"/>
              <a:gd name="csX34" fmla="*/ 1431904 w 7313814"/>
              <a:gd name="csY34" fmla="*/ 4699464 h 5486400"/>
              <a:gd name="csX35" fmla="*/ 1382031 w 7313814"/>
              <a:gd name="csY35" fmla="*/ 4675563 h 5486400"/>
              <a:gd name="csX36" fmla="*/ 1360943 w 7313814"/>
              <a:gd name="csY36" fmla="*/ 4664831 h 5486400"/>
              <a:gd name="csX37" fmla="*/ 1351215 w 7313814"/>
              <a:gd name="csY37" fmla="*/ 4609065 h 5486400"/>
              <a:gd name="csX38" fmla="*/ 1338896 w 7313814"/>
              <a:gd name="csY38" fmla="*/ 4544422 h 5486400"/>
              <a:gd name="csX39" fmla="*/ 1325097 w 7313814"/>
              <a:gd name="csY39" fmla="*/ 4480173 h 5486400"/>
              <a:gd name="csX40" fmla="*/ 1310105 w 7313814"/>
              <a:gd name="csY40" fmla="*/ 4417333 h 5486400"/>
              <a:gd name="csX41" fmla="*/ 1293754 w 7313814"/>
              <a:gd name="csY41" fmla="*/ 4354760 h 5486400"/>
              <a:gd name="csX42" fmla="*/ 1276526 w 7313814"/>
              <a:gd name="csY42" fmla="*/ 4293946 h 5486400"/>
              <a:gd name="csX43" fmla="*/ 1257997 w 7313814"/>
              <a:gd name="csY43" fmla="*/ 4233088 h 5486400"/>
              <a:gd name="csX44" fmla="*/ 1238439 w 7313814"/>
              <a:gd name="csY44" fmla="*/ 4173023 h 5486400"/>
              <a:gd name="csX45" fmla="*/ 1218043 w 7313814"/>
              <a:gd name="csY45" fmla="*/ 4114083 h 5486400"/>
              <a:gd name="csX46" fmla="*/ 1196789 w 7313814"/>
              <a:gd name="csY46" fmla="*/ 4055917 h 5486400"/>
              <a:gd name="csX47" fmla="*/ 1174767 w 7313814"/>
              <a:gd name="csY47" fmla="*/ 3998576 h 5486400"/>
              <a:gd name="csX48" fmla="*/ 1151723 w 7313814"/>
              <a:gd name="csY48" fmla="*/ 3941369 h 5486400"/>
              <a:gd name="csX49" fmla="*/ 1128101 w 7313814"/>
              <a:gd name="csY49" fmla="*/ 3885273 h 5486400"/>
              <a:gd name="csX50" fmla="*/ 1103908 w 7313814"/>
              <a:gd name="csY50" fmla="*/ 3830060 h 5486400"/>
              <a:gd name="csX51" fmla="*/ 1078997 w 7313814"/>
              <a:gd name="csY51" fmla="*/ 3775285 h 5486400"/>
              <a:gd name="csX52" fmla="*/ 1053082 w 7313814"/>
              <a:gd name="csY52" fmla="*/ 3720383 h 5486400"/>
              <a:gd name="csX53" fmla="*/ 1027060 w 7313814"/>
              <a:gd name="csY53" fmla="*/ 3667106 h 5486400"/>
              <a:gd name="csX54" fmla="*/ 1000314 w 7313814"/>
              <a:gd name="csY54" fmla="*/ 3614014 h 5486400"/>
              <a:gd name="csX55" fmla="*/ 973060 w 7313814"/>
              <a:gd name="csY55" fmla="*/ 3561506 h 5486400"/>
              <a:gd name="csX56" fmla="*/ 945463 w 7313814"/>
              <a:gd name="csY56" fmla="*/ 3509804 h 5486400"/>
              <a:gd name="csX57" fmla="*/ 916849 w 7313814"/>
              <a:gd name="csY57" fmla="*/ 3457696 h 5486400"/>
              <a:gd name="csX58" fmla="*/ 888528 w 7313814"/>
              <a:gd name="csY58" fmla="*/ 3407404 h 5486400"/>
              <a:gd name="csX59" fmla="*/ 859337 w 7313814"/>
              <a:gd name="csY59" fmla="*/ 3356782 h 5486400"/>
              <a:gd name="csX60" fmla="*/ 829937 w 7313814"/>
              <a:gd name="csY60" fmla="*/ 3306934 h 5486400"/>
              <a:gd name="csX61" fmla="*/ 799667 w 7313814"/>
              <a:gd name="csY61" fmla="*/ 3256801 h 5486400"/>
              <a:gd name="csX62" fmla="*/ 769523 w 7313814"/>
              <a:gd name="csY62" fmla="*/ 3207969 h 5486400"/>
              <a:gd name="csX63" fmla="*/ 738789 w 7313814"/>
              <a:gd name="csY63" fmla="*/ 3159182 h 5486400"/>
              <a:gd name="csX64" fmla="*/ 707903 w 7313814"/>
              <a:gd name="csY64" fmla="*/ 3111068 h 5486400"/>
              <a:gd name="csX65" fmla="*/ 676381 w 7313814"/>
              <a:gd name="csY65" fmla="*/ 3062897 h 5486400"/>
              <a:gd name="csX66" fmla="*/ 644879 w 7313814"/>
              <a:gd name="csY66" fmla="*/ 3015634 h 5486400"/>
              <a:gd name="csX67" fmla="*/ 612716 w 7313814"/>
              <a:gd name="csY67" fmla="*/ 2968219 h 5486400"/>
              <a:gd name="csX68" fmla="*/ 580464 w 7313814"/>
              <a:gd name="csY68" fmla="*/ 2921483 h 5486400"/>
              <a:gd name="csX69" fmla="*/ 547988 w 7313814"/>
              <a:gd name="csY69" fmla="*/ 2875166 h 5486400"/>
              <a:gd name="csX70" fmla="*/ 515110 w 7313814"/>
              <a:gd name="csY70" fmla="*/ 2829001 h 5486400"/>
              <a:gd name="csX71" fmla="*/ 482107 w 7313814"/>
              <a:gd name="csY71" fmla="*/ 2783358 h 5486400"/>
              <a:gd name="csX72" fmla="*/ 448695 w 7313814"/>
              <a:gd name="csY72" fmla="*/ 2737809 h 5486400"/>
              <a:gd name="csX73" fmla="*/ 415079 w 7313814"/>
              <a:gd name="csY73" fmla="*/ 2692648 h 5486400"/>
              <a:gd name="csX74" fmla="*/ 381226 w 7313814"/>
              <a:gd name="csY74" fmla="*/ 2647804 h 5486400"/>
              <a:gd name="csX75" fmla="*/ 347194 w 7313814"/>
              <a:gd name="csY75" fmla="*/ 2603316 h 5486400"/>
              <a:gd name="csX76" fmla="*/ 312877 w 7313814"/>
              <a:gd name="csY76" fmla="*/ 2559031 h 5486400"/>
              <a:gd name="csX77" fmla="*/ 278243 w 7313814"/>
              <a:gd name="csY77" fmla="*/ 2514918 h 5486400"/>
              <a:gd name="csX78" fmla="*/ 243833 w 7313814"/>
              <a:gd name="csY78" fmla="*/ 2471604 h 5486400"/>
              <a:gd name="csX79" fmla="*/ 208945 w 7313814"/>
              <a:gd name="csY79" fmla="*/ 2428164 h 5486400"/>
              <a:gd name="csX80" fmla="*/ 173487 w 7313814"/>
              <a:gd name="csY80" fmla="*/ 2384571 h 5486400"/>
              <a:gd name="csX81" fmla="*/ 138159 w 7313814"/>
              <a:gd name="csY81" fmla="*/ 2341664 h 5486400"/>
              <a:gd name="csX82" fmla="*/ 102918 w 7313814"/>
              <a:gd name="csY82" fmla="*/ 2299297 h 5486400"/>
              <a:gd name="csX83" fmla="*/ 66920 w 7313814"/>
              <a:gd name="csY83" fmla="*/ 2256479 h 5486400"/>
              <a:gd name="csX84" fmla="*/ 31344 w 7313814"/>
              <a:gd name="csY84" fmla="*/ 2214613 h 5486400"/>
              <a:gd name="csX85" fmla="*/ 0 w 7313814"/>
              <a:gd name="csY85" fmla="*/ 2177756 h 5486400"/>
              <a:gd name="csX86" fmla="*/ 0 w 7313814"/>
              <a:gd name="csY86" fmla="*/ 780002 h 5486400"/>
              <a:gd name="csX87" fmla="*/ 14740 w 7313814"/>
              <a:gd name="csY87" fmla="*/ 633782 h 5486400"/>
              <a:gd name="csX88" fmla="*/ 792364 w 7313814"/>
              <a:gd name="csY88" fmla="*/ 0 h 5486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</a:cxnLst>
            <a:rect l="l" t="t" r="r" b="b"/>
            <a:pathLst>
              <a:path w="7313814" h="5486400">
                <a:moveTo>
                  <a:pt x="792364" y="0"/>
                </a:moveTo>
                <a:lnTo>
                  <a:pt x="6520064" y="0"/>
                </a:lnTo>
                <a:cubicBezTo>
                  <a:pt x="6958468" y="0"/>
                  <a:pt x="7313814" y="355374"/>
                  <a:pt x="7313814" y="793750"/>
                </a:cubicBezTo>
                <a:lnTo>
                  <a:pt x="7313814" y="4692650"/>
                </a:lnTo>
                <a:cubicBezTo>
                  <a:pt x="7313814" y="5131029"/>
                  <a:pt x="6958468" y="5486400"/>
                  <a:pt x="6520064" y="5486400"/>
                </a:cubicBezTo>
                <a:lnTo>
                  <a:pt x="2814572" y="5486400"/>
                </a:lnTo>
                <a:cubicBezTo>
                  <a:pt x="2801898" y="5477326"/>
                  <a:pt x="2788925" y="5468849"/>
                  <a:pt x="2775704" y="5460949"/>
                </a:cubicBezTo>
                <a:cubicBezTo>
                  <a:pt x="2760686" y="5449951"/>
                  <a:pt x="2745243" y="5439785"/>
                  <a:pt x="2729451" y="5430457"/>
                </a:cubicBezTo>
                <a:cubicBezTo>
                  <a:pt x="2714376" y="5419547"/>
                  <a:pt x="2698894" y="5409463"/>
                  <a:pt x="2683051" y="5400225"/>
                </a:cubicBezTo>
                <a:cubicBezTo>
                  <a:pt x="2667900" y="5389366"/>
                  <a:pt x="2652330" y="5379365"/>
                  <a:pt x="2636410" y="5370189"/>
                </a:cubicBezTo>
                <a:cubicBezTo>
                  <a:pt x="2621183" y="5359400"/>
                  <a:pt x="2605543" y="5349450"/>
                  <a:pt x="2589547" y="5340350"/>
                </a:cubicBezTo>
                <a:cubicBezTo>
                  <a:pt x="2574295" y="5329663"/>
                  <a:pt x="2558623" y="5319821"/>
                  <a:pt x="2542608" y="5310823"/>
                </a:cubicBezTo>
                <a:cubicBezTo>
                  <a:pt x="2527356" y="5300256"/>
                  <a:pt x="2511696" y="5290535"/>
                  <a:pt x="2495701" y="5281645"/>
                </a:cubicBezTo>
                <a:cubicBezTo>
                  <a:pt x="2480429" y="5271180"/>
                  <a:pt x="2464757" y="5261547"/>
                  <a:pt x="2448755" y="5252752"/>
                </a:cubicBezTo>
                <a:cubicBezTo>
                  <a:pt x="2433369" y="5242312"/>
                  <a:pt x="2417577" y="5232724"/>
                  <a:pt x="2401454" y="5223974"/>
                </a:cubicBezTo>
                <a:cubicBezTo>
                  <a:pt x="2385985" y="5213592"/>
                  <a:pt x="2370117" y="5204067"/>
                  <a:pt x="2353912" y="5195380"/>
                </a:cubicBezTo>
                <a:cubicBezTo>
                  <a:pt x="2338564" y="5185201"/>
                  <a:pt x="2322828" y="5175853"/>
                  <a:pt x="2306763" y="5167332"/>
                </a:cubicBezTo>
                <a:cubicBezTo>
                  <a:pt x="2291129" y="5157058"/>
                  <a:pt x="2275096" y="5147647"/>
                  <a:pt x="2258732" y="5139087"/>
                </a:cubicBezTo>
                <a:cubicBezTo>
                  <a:pt x="2243326" y="5129086"/>
                  <a:pt x="2227540" y="5119916"/>
                  <a:pt x="2211437" y="5111572"/>
                </a:cubicBezTo>
                <a:cubicBezTo>
                  <a:pt x="2195682" y="5101438"/>
                  <a:pt x="2179541" y="5092160"/>
                  <a:pt x="2163062" y="5083753"/>
                </a:cubicBezTo>
                <a:cubicBezTo>
                  <a:pt x="2147473" y="5073853"/>
                  <a:pt x="2131503" y="5064786"/>
                  <a:pt x="2115215" y="5056569"/>
                </a:cubicBezTo>
                <a:cubicBezTo>
                  <a:pt x="2099626" y="5046764"/>
                  <a:pt x="2083662" y="5037804"/>
                  <a:pt x="2067387" y="5029670"/>
                </a:cubicBezTo>
                <a:cubicBezTo>
                  <a:pt x="2051633" y="5019866"/>
                  <a:pt x="2035503" y="5010899"/>
                  <a:pt x="2019063" y="5002791"/>
                </a:cubicBezTo>
                <a:cubicBezTo>
                  <a:pt x="2003277" y="4993075"/>
                  <a:pt x="1987123" y="4984204"/>
                  <a:pt x="1970664" y="4976184"/>
                </a:cubicBezTo>
                <a:cubicBezTo>
                  <a:pt x="1954846" y="4966558"/>
                  <a:pt x="1938660" y="4957776"/>
                  <a:pt x="1922169" y="4949838"/>
                </a:cubicBezTo>
                <a:cubicBezTo>
                  <a:pt x="1906313" y="4940287"/>
                  <a:pt x="1890089" y="4931582"/>
                  <a:pt x="1873560" y="4923727"/>
                </a:cubicBezTo>
                <a:cubicBezTo>
                  <a:pt x="1857748" y="4914303"/>
                  <a:pt x="1841581" y="4905731"/>
                  <a:pt x="1825122" y="4897990"/>
                </a:cubicBezTo>
                <a:cubicBezTo>
                  <a:pt x="1809196" y="4888592"/>
                  <a:pt x="1792908" y="4880045"/>
                  <a:pt x="1776328" y="4872342"/>
                </a:cubicBezTo>
                <a:cubicBezTo>
                  <a:pt x="1760276" y="4862970"/>
                  <a:pt x="1743861" y="4854467"/>
                  <a:pt x="1727154" y="4846809"/>
                </a:cubicBezTo>
                <a:cubicBezTo>
                  <a:pt x="1711196" y="4837602"/>
                  <a:pt x="1694883" y="4829239"/>
                  <a:pt x="1678284" y="4821720"/>
                </a:cubicBezTo>
                <a:cubicBezTo>
                  <a:pt x="1662206" y="4812544"/>
                  <a:pt x="1645779" y="4804213"/>
                  <a:pt x="1629066" y="4796746"/>
                </a:cubicBezTo>
                <a:cubicBezTo>
                  <a:pt x="1613082" y="4787716"/>
                  <a:pt x="1596757" y="4779531"/>
                  <a:pt x="1580151" y="4772184"/>
                </a:cubicBezTo>
                <a:cubicBezTo>
                  <a:pt x="1563921" y="4763110"/>
                  <a:pt x="1547341" y="4754887"/>
                  <a:pt x="1530469" y="4747540"/>
                </a:cubicBezTo>
                <a:cubicBezTo>
                  <a:pt x="1514378" y="4738643"/>
                  <a:pt x="1497951" y="4730598"/>
                  <a:pt x="1481237" y="4723397"/>
                </a:cubicBezTo>
                <a:cubicBezTo>
                  <a:pt x="1465115" y="4714571"/>
                  <a:pt x="1448643" y="4706595"/>
                  <a:pt x="1431904" y="4699464"/>
                </a:cubicBezTo>
                <a:cubicBezTo>
                  <a:pt x="1415598" y="4690637"/>
                  <a:pt x="1398954" y="4682668"/>
                  <a:pt x="1382031" y="4675563"/>
                </a:cubicBezTo>
                <a:cubicBezTo>
                  <a:pt x="1375059" y="4671829"/>
                  <a:pt x="1368036" y="4668247"/>
                  <a:pt x="1360943" y="4664831"/>
                </a:cubicBezTo>
                <a:cubicBezTo>
                  <a:pt x="1358632" y="4646124"/>
                  <a:pt x="1355393" y="4627512"/>
                  <a:pt x="1351215" y="4609065"/>
                </a:cubicBezTo>
                <a:cubicBezTo>
                  <a:pt x="1348370" y="4587342"/>
                  <a:pt x="1344262" y="4565758"/>
                  <a:pt x="1338896" y="4544422"/>
                </a:cubicBezTo>
                <a:cubicBezTo>
                  <a:pt x="1335549" y="4522813"/>
                  <a:pt x="1330952" y="4501356"/>
                  <a:pt x="1325097" y="4480173"/>
                </a:cubicBezTo>
                <a:cubicBezTo>
                  <a:pt x="1321313" y="4459015"/>
                  <a:pt x="1316315" y="4438028"/>
                  <a:pt x="1310105" y="4417333"/>
                </a:cubicBezTo>
                <a:cubicBezTo>
                  <a:pt x="1305863" y="4396238"/>
                  <a:pt x="1300415" y="4375347"/>
                  <a:pt x="1293754" y="4354760"/>
                </a:cubicBezTo>
                <a:cubicBezTo>
                  <a:pt x="1289169" y="4334250"/>
                  <a:pt x="1283422" y="4313943"/>
                  <a:pt x="1276526" y="4293946"/>
                </a:cubicBezTo>
                <a:cubicBezTo>
                  <a:pt x="1271522" y="4273398"/>
                  <a:pt x="1265337" y="4253078"/>
                  <a:pt x="1257997" y="4233088"/>
                </a:cubicBezTo>
                <a:cubicBezTo>
                  <a:pt x="1252625" y="4212793"/>
                  <a:pt x="1246110" y="4192734"/>
                  <a:pt x="1238439" y="4173023"/>
                </a:cubicBezTo>
                <a:cubicBezTo>
                  <a:pt x="1232756" y="4153091"/>
                  <a:pt x="1225961" y="4133412"/>
                  <a:pt x="1218043" y="4114083"/>
                </a:cubicBezTo>
                <a:cubicBezTo>
                  <a:pt x="1212055" y="4094397"/>
                  <a:pt x="1204974" y="4074979"/>
                  <a:pt x="1196789" y="4055917"/>
                </a:cubicBezTo>
                <a:cubicBezTo>
                  <a:pt x="1190528" y="4036498"/>
                  <a:pt x="1183181" y="4017353"/>
                  <a:pt x="1174767" y="3998576"/>
                </a:cubicBezTo>
                <a:cubicBezTo>
                  <a:pt x="1168170" y="3979189"/>
                  <a:pt x="1160486" y="3960089"/>
                  <a:pt x="1151723" y="3941369"/>
                </a:cubicBezTo>
                <a:cubicBezTo>
                  <a:pt x="1144903" y="3922344"/>
                  <a:pt x="1137029" y="3903618"/>
                  <a:pt x="1128101" y="3885273"/>
                </a:cubicBezTo>
                <a:cubicBezTo>
                  <a:pt x="1121066" y="3866540"/>
                  <a:pt x="1113001" y="3848106"/>
                  <a:pt x="1103908" y="3830060"/>
                </a:cubicBezTo>
                <a:cubicBezTo>
                  <a:pt x="1096631" y="3811467"/>
                  <a:pt x="1088318" y="3793179"/>
                  <a:pt x="1078997" y="3775285"/>
                </a:cubicBezTo>
                <a:cubicBezTo>
                  <a:pt x="1071396" y="3756628"/>
                  <a:pt x="1062760" y="3738302"/>
                  <a:pt x="1053082" y="3720383"/>
                </a:cubicBezTo>
                <a:cubicBezTo>
                  <a:pt x="1045392" y="3702279"/>
                  <a:pt x="1036725" y="3684492"/>
                  <a:pt x="1027060" y="3667106"/>
                </a:cubicBezTo>
                <a:cubicBezTo>
                  <a:pt x="1019135" y="3649053"/>
                  <a:pt x="1010220" y="3631324"/>
                  <a:pt x="1000314" y="3614014"/>
                </a:cubicBezTo>
                <a:cubicBezTo>
                  <a:pt x="992205" y="3596151"/>
                  <a:pt x="983124" y="3578619"/>
                  <a:pt x="973060" y="3561506"/>
                </a:cubicBezTo>
                <a:cubicBezTo>
                  <a:pt x="964817" y="3543910"/>
                  <a:pt x="955623" y="3526644"/>
                  <a:pt x="945463" y="3509804"/>
                </a:cubicBezTo>
                <a:cubicBezTo>
                  <a:pt x="936909" y="3492049"/>
                  <a:pt x="927371" y="3474657"/>
                  <a:pt x="916849" y="3457696"/>
                </a:cubicBezTo>
                <a:cubicBezTo>
                  <a:pt x="908334" y="3440563"/>
                  <a:pt x="898892" y="3423774"/>
                  <a:pt x="888528" y="3407404"/>
                </a:cubicBezTo>
                <a:cubicBezTo>
                  <a:pt x="879746" y="3390144"/>
                  <a:pt x="870006" y="3373247"/>
                  <a:pt x="859337" y="3356782"/>
                </a:cubicBezTo>
                <a:cubicBezTo>
                  <a:pt x="850460" y="3339783"/>
                  <a:pt x="840662" y="3323146"/>
                  <a:pt x="829937" y="3306934"/>
                </a:cubicBezTo>
                <a:cubicBezTo>
                  <a:pt x="820787" y="3289827"/>
                  <a:pt x="810703" y="3273089"/>
                  <a:pt x="799667" y="3256801"/>
                </a:cubicBezTo>
                <a:cubicBezTo>
                  <a:pt x="790523" y="3240138"/>
                  <a:pt x="780477" y="3223838"/>
                  <a:pt x="769523" y="3207969"/>
                </a:cubicBezTo>
                <a:cubicBezTo>
                  <a:pt x="760195" y="3191313"/>
                  <a:pt x="749946" y="3175026"/>
                  <a:pt x="738789" y="3159182"/>
                </a:cubicBezTo>
                <a:cubicBezTo>
                  <a:pt x="729385" y="3142748"/>
                  <a:pt x="719091" y="3126683"/>
                  <a:pt x="707903" y="3111068"/>
                </a:cubicBezTo>
                <a:cubicBezTo>
                  <a:pt x="698295" y="3094603"/>
                  <a:pt x="687792" y="3078525"/>
                  <a:pt x="676381" y="3062897"/>
                </a:cubicBezTo>
                <a:cubicBezTo>
                  <a:pt x="666761" y="3046743"/>
                  <a:pt x="656258" y="3030969"/>
                  <a:pt x="644879" y="3015634"/>
                </a:cubicBezTo>
                <a:cubicBezTo>
                  <a:pt x="635049" y="2999416"/>
                  <a:pt x="624328" y="2983586"/>
                  <a:pt x="612716" y="2968219"/>
                </a:cubicBezTo>
                <a:cubicBezTo>
                  <a:pt x="602836" y="2952229"/>
                  <a:pt x="592087" y="2936627"/>
                  <a:pt x="580464" y="2921483"/>
                </a:cubicBezTo>
                <a:cubicBezTo>
                  <a:pt x="570501" y="2905633"/>
                  <a:pt x="559677" y="2890171"/>
                  <a:pt x="547988" y="2875166"/>
                </a:cubicBezTo>
                <a:cubicBezTo>
                  <a:pt x="537892" y="2859361"/>
                  <a:pt x="526935" y="2843949"/>
                  <a:pt x="515110" y="2829001"/>
                </a:cubicBezTo>
                <a:cubicBezTo>
                  <a:pt x="504960" y="2813374"/>
                  <a:pt x="493960" y="2798140"/>
                  <a:pt x="482107" y="2783358"/>
                </a:cubicBezTo>
                <a:cubicBezTo>
                  <a:pt x="471822" y="2767756"/>
                  <a:pt x="460689" y="2752554"/>
                  <a:pt x="448695" y="2737809"/>
                </a:cubicBezTo>
                <a:cubicBezTo>
                  <a:pt x="438335" y="2722334"/>
                  <a:pt x="427132" y="2707259"/>
                  <a:pt x="415079" y="2692648"/>
                </a:cubicBezTo>
                <a:cubicBezTo>
                  <a:pt x="404636" y="2677274"/>
                  <a:pt x="393352" y="2662307"/>
                  <a:pt x="381226" y="2647804"/>
                </a:cubicBezTo>
                <a:cubicBezTo>
                  <a:pt x="370716" y="2632551"/>
                  <a:pt x="359373" y="2617699"/>
                  <a:pt x="347194" y="2603316"/>
                </a:cubicBezTo>
                <a:cubicBezTo>
                  <a:pt x="336588" y="2588127"/>
                  <a:pt x="325149" y="2573344"/>
                  <a:pt x="312877" y="2559031"/>
                </a:cubicBezTo>
                <a:cubicBezTo>
                  <a:pt x="302165" y="2543899"/>
                  <a:pt x="290621" y="2529173"/>
                  <a:pt x="278243" y="2514918"/>
                </a:cubicBezTo>
                <a:cubicBezTo>
                  <a:pt x="267583" y="2500059"/>
                  <a:pt x="256110" y="2485600"/>
                  <a:pt x="243833" y="2471604"/>
                </a:cubicBezTo>
                <a:cubicBezTo>
                  <a:pt x="233022" y="2456695"/>
                  <a:pt x="221394" y="2442191"/>
                  <a:pt x="208945" y="2428164"/>
                </a:cubicBezTo>
                <a:cubicBezTo>
                  <a:pt x="197958" y="2413191"/>
                  <a:pt x="186135" y="2398643"/>
                  <a:pt x="173487" y="2384571"/>
                </a:cubicBezTo>
                <a:cubicBezTo>
                  <a:pt x="162521" y="2369839"/>
                  <a:pt x="150746" y="2355514"/>
                  <a:pt x="138159" y="2341664"/>
                </a:cubicBezTo>
                <a:cubicBezTo>
                  <a:pt x="127208" y="2327110"/>
                  <a:pt x="115460" y="2312969"/>
                  <a:pt x="102918" y="2299297"/>
                </a:cubicBezTo>
                <a:cubicBezTo>
                  <a:pt x="91735" y="2284578"/>
                  <a:pt x="79738" y="2270284"/>
                  <a:pt x="66920" y="2256479"/>
                </a:cubicBezTo>
                <a:cubicBezTo>
                  <a:pt x="55849" y="2242090"/>
                  <a:pt x="43990" y="2228120"/>
                  <a:pt x="31344" y="2214613"/>
                </a:cubicBezTo>
                <a:lnTo>
                  <a:pt x="0" y="2177756"/>
                </a:lnTo>
                <a:lnTo>
                  <a:pt x="0" y="780002"/>
                </a:lnTo>
                <a:lnTo>
                  <a:pt x="14740" y="633782"/>
                </a:lnTo>
                <a:cubicBezTo>
                  <a:pt x="88755" y="272083"/>
                  <a:pt x="408785" y="0"/>
                  <a:pt x="792364" y="0"/>
                </a:cubicBezTo>
                <a:close/>
              </a:path>
            </a:pathLst>
          </a:custGeom>
          <a:blipFill dpi="0" rotWithShape="0">
            <a:blip r:embed="rId3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0481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spiral on a black background&#10;&#10;AI-generated content may be incorrect.">
            <a:extLst>
              <a:ext uri="{FF2B5EF4-FFF2-40B4-BE49-F238E27FC236}">
                <a16:creationId xmlns:a16="http://schemas.microsoft.com/office/drawing/2014/main" xmlns="" id="{79BE7267-496E-20B9-90FE-64EA89A4A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5925" y="0"/>
            <a:ext cx="28860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5012268"/>
            <a:ext cx="4019522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8B6B8C85-5037-23C0-6A1D-4D016789B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7" y="685802"/>
            <a:ext cx="10963657" cy="3654843"/>
          </a:xfrm>
          <a:custGeom>
            <a:avLst/>
            <a:gdLst>
              <a:gd name="csX0" fmla="*/ 792234 w 10963657"/>
              <a:gd name="csY0" fmla="*/ 0 h 3654843"/>
              <a:gd name="csX1" fmla="*/ 8903747 w 10963657"/>
              <a:gd name="csY1" fmla="*/ 0 h 3654843"/>
              <a:gd name="csX2" fmla="*/ 8917579 w 10963657"/>
              <a:gd name="csY2" fmla="*/ 44879 h 3654843"/>
              <a:gd name="csX3" fmla="*/ 8939533 w 10963657"/>
              <a:gd name="csY3" fmla="*/ 108592 h 3654843"/>
              <a:gd name="csX4" fmla="*/ 8965612 w 10963657"/>
              <a:gd name="csY4" fmla="*/ 172471 h 3654843"/>
              <a:gd name="csX5" fmla="*/ 8996957 w 10963657"/>
              <a:gd name="csY5" fmla="*/ 237565 h 3654843"/>
              <a:gd name="csX6" fmla="*/ 9034267 w 10963657"/>
              <a:gd name="csY6" fmla="*/ 303094 h 3654843"/>
              <a:gd name="csX7" fmla="*/ 9078430 w 10963657"/>
              <a:gd name="csY7" fmla="*/ 368665 h 3654843"/>
              <a:gd name="csX8" fmla="*/ 9130143 w 10963657"/>
              <a:gd name="csY8" fmla="*/ 433041 h 3654843"/>
              <a:gd name="csX9" fmla="*/ 9189026 w 10963657"/>
              <a:gd name="csY9" fmla="*/ 494125 h 3654843"/>
              <a:gd name="csX10" fmla="*/ 9255144 w 10963657"/>
              <a:gd name="csY10" fmla="*/ 550910 h 3654843"/>
              <a:gd name="csX11" fmla="*/ 9325703 w 10963657"/>
              <a:gd name="csY11" fmla="*/ 600631 h 3654843"/>
              <a:gd name="csX12" fmla="*/ 9327035 w 10963657"/>
              <a:gd name="csY12" fmla="*/ 601381 h 3654843"/>
              <a:gd name="csX13" fmla="*/ 9360792 w 10963657"/>
              <a:gd name="csY13" fmla="*/ 622790 h 3654843"/>
              <a:gd name="csX14" fmla="*/ 9403241 w 10963657"/>
              <a:gd name="csY14" fmla="*/ 644558 h 3654843"/>
              <a:gd name="csX15" fmla="*/ 9480526 w 10963657"/>
              <a:gd name="csY15" fmla="*/ 679279 h 3654843"/>
              <a:gd name="csX16" fmla="*/ 9557430 w 10963657"/>
              <a:gd name="csY16" fmla="*/ 705967 h 3654843"/>
              <a:gd name="csX17" fmla="*/ 9632494 w 10963657"/>
              <a:gd name="csY17" fmla="*/ 725390 h 3654843"/>
              <a:gd name="csX18" fmla="*/ 9705591 w 10963657"/>
              <a:gd name="csY18" fmla="*/ 738683 h 3654843"/>
              <a:gd name="csX19" fmla="*/ 9775579 w 10963657"/>
              <a:gd name="csY19" fmla="*/ 746722 h 3654843"/>
              <a:gd name="csX20" fmla="*/ 9842711 w 10963657"/>
              <a:gd name="csY20" fmla="*/ 750491 h 3654843"/>
              <a:gd name="csX21" fmla="*/ 9906797 w 10963657"/>
              <a:gd name="csY21" fmla="*/ 750796 h 3654843"/>
              <a:gd name="csX22" fmla="*/ 9968600 w 10963657"/>
              <a:gd name="csY22" fmla="*/ 748296 h 3654843"/>
              <a:gd name="csX23" fmla="*/ 10027674 w 10963657"/>
              <a:gd name="csY23" fmla="*/ 743518 h 3654843"/>
              <a:gd name="csX24" fmla="*/ 10084717 w 10963657"/>
              <a:gd name="csY24" fmla="*/ 736855 h 3654843"/>
              <a:gd name="csX25" fmla="*/ 10139413 w 10963657"/>
              <a:gd name="csY25" fmla="*/ 728721 h 3654843"/>
              <a:gd name="csX26" fmla="*/ 10192967 w 10963657"/>
              <a:gd name="csY26" fmla="*/ 719209 h 3654843"/>
              <a:gd name="csX27" fmla="*/ 10244363 w 10963657"/>
              <a:gd name="csY27" fmla="*/ 708746 h 3654843"/>
              <a:gd name="csX28" fmla="*/ 10294554 w 10963657"/>
              <a:gd name="csY28" fmla="*/ 697369 h 3654843"/>
              <a:gd name="csX29" fmla="*/ 10343603 w 10963657"/>
              <a:gd name="csY29" fmla="*/ 685212 h 3654843"/>
              <a:gd name="csX30" fmla="*/ 10391382 w 10963657"/>
              <a:gd name="csY30" fmla="*/ 672464 h 3654843"/>
              <a:gd name="csX31" fmla="*/ 10438400 w 10963657"/>
              <a:gd name="csY31" fmla="*/ 659107 h 3654843"/>
              <a:gd name="csX32" fmla="*/ 10484276 w 10963657"/>
              <a:gd name="csY32" fmla="*/ 645357 h 3654843"/>
              <a:gd name="csX33" fmla="*/ 10529453 w 10963657"/>
              <a:gd name="csY33" fmla="*/ 631186 h 3654843"/>
              <a:gd name="csX34" fmla="*/ 10573807 w 10963657"/>
              <a:gd name="csY34" fmla="*/ 616686 h 3654843"/>
              <a:gd name="csX35" fmla="*/ 10617652 w 10963657"/>
              <a:gd name="csY35" fmla="*/ 601852 h 3654843"/>
              <a:gd name="csX36" fmla="*/ 10660673 w 10963657"/>
              <a:gd name="csY36" fmla="*/ 586856 h 3654843"/>
              <a:gd name="csX37" fmla="*/ 10703376 w 10963657"/>
              <a:gd name="csY37" fmla="*/ 571551 h 3654843"/>
              <a:gd name="csX38" fmla="*/ 10745318 w 10963657"/>
              <a:gd name="csY38" fmla="*/ 556196 h 3654843"/>
              <a:gd name="csX39" fmla="*/ 10787133 w 10963657"/>
              <a:gd name="csY39" fmla="*/ 540550 h 3654843"/>
              <a:gd name="csX40" fmla="*/ 10828123 w 10963657"/>
              <a:gd name="csY40" fmla="*/ 524928 h 3654843"/>
              <a:gd name="csX41" fmla="*/ 10868923 w 10963657"/>
              <a:gd name="csY41" fmla="*/ 509171 h 3654843"/>
              <a:gd name="csX42" fmla="*/ 10905662 w 10963657"/>
              <a:gd name="csY42" fmla="*/ 494962 h 3654843"/>
              <a:gd name="csX43" fmla="*/ 10963657 w 10963657"/>
              <a:gd name="csY43" fmla="*/ 793150 h 3654843"/>
              <a:gd name="csX44" fmla="*/ 10963657 w 10963657"/>
              <a:gd name="csY44" fmla="*/ 1101591 h 3654843"/>
              <a:gd name="csX45" fmla="*/ 10947540 w 10963657"/>
              <a:gd name="csY45" fmla="*/ 1114764 h 3654843"/>
              <a:gd name="csX46" fmla="*/ 10908263 w 10963657"/>
              <a:gd name="csY46" fmla="*/ 1146166 h 3654843"/>
              <a:gd name="csX47" fmla="*/ 10868860 w 10963657"/>
              <a:gd name="csY47" fmla="*/ 1178901 h 3654843"/>
              <a:gd name="csX48" fmla="*/ 10829075 w 10963657"/>
              <a:gd name="csY48" fmla="*/ 1213502 h 3654843"/>
              <a:gd name="csX49" fmla="*/ 10789545 w 10963657"/>
              <a:gd name="csY49" fmla="*/ 1249638 h 3654843"/>
              <a:gd name="csX50" fmla="*/ 10749696 w 10963657"/>
              <a:gd name="csY50" fmla="*/ 1288160 h 3654843"/>
              <a:gd name="csX51" fmla="*/ 10710166 w 10963657"/>
              <a:gd name="csY51" fmla="*/ 1328775 h 3654843"/>
              <a:gd name="csX52" fmla="*/ 10671016 w 10963657"/>
              <a:gd name="csY52" fmla="*/ 1371828 h 3654843"/>
              <a:gd name="csX53" fmla="*/ 10632056 w 10963657"/>
              <a:gd name="csY53" fmla="*/ 1418141 h 3654843"/>
              <a:gd name="csX54" fmla="*/ 10594048 w 10963657"/>
              <a:gd name="csY54" fmla="*/ 1467323 h 3654843"/>
              <a:gd name="csX55" fmla="*/ 10556992 w 10963657"/>
              <a:gd name="csY55" fmla="*/ 1520179 h 3654843"/>
              <a:gd name="csX56" fmla="*/ 10528946 w 10963657"/>
              <a:gd name="csY56" fmla="*/ 1563269 h 3654843"/>
              <a:gd name="csX57" fmla="*/ 10521205 w 10963657"/>
              <a:gd name="csY57" fmla="*/ 1577178 h 3654843"/>
              <a:gd name="csX58" fmla="*/ 10507880 w 10963657"/>
              <a:gd name="csY58" fmla="*/ 1598980 h 3654843"/>
              <a:gd name="csX59" fmla="*/ 10487766 w 10963657"/>
              <a:gd name="csY59" fmla="*/ 1637679 h 3654843"/>
              <a:gd name="csX60" fmla="*/ 10456928 w 10963657"/>
              <a:gd name="csY60" fmla="*/ 1702439 h 3654843"/>
              <a:gd name="csX61" fmla="*/ 10429897 w 10963657"/>
              <a:gd name="csY61" fmla="*/ 1770301 h 3654843"/>
              <a:gd name="csX62" fmla="*/ 10407118 w 10963657"/>
              <a:gd name="csY62" fmla="*/ 1841272 h 3654843"/>
              <a:gd name="csX63" fmla="*/ 10389161 w 10963657"/>
              <a:gd name="csY63" fmla="*/ 1914915 h 3654843"/>
              <a:gd name="csX64" fmla="*/ 10376597 w 10963657"/>
              <a:gd name="csY64" fmla="*/ 1990391 h 3654843"/>
              <a:gd name="csX65" fmla="*/ 10369618 w 10963657"/>
              <a:gd name="csY65" fmla="*/ 2066470 h 3654843"/>
              <a:gd name="csX66" fmla="*/ 10368349 w 10963657"/>
              <a:gd name="csY66" fmla="*/ 2142359 h 3654843"/>
              <a:gd name="csX67" fmla="*/ 10372409 w 10963657"/>
              <a:gd name="csY67" fmla="*/ 2216992 h 3654843"/>
              <a:gd name="csX68" fmla="*/ 10381356 w 10963657"/>
              <a:gd name="csY68" fmla="*/ 2289689 h 3654843"/>
              <a:gd name="csX69" fmla="*/ 10394618 w 10963657"/>
              <a:gd name="csY69" fmla="*/ 2359569 h 3654843"/>
              <a:gd name="csX70" fmla="*/ 10411687 w 10963657"/>
              <a:gd name="csY70" fmla="*/ 2427031 h 3654843"/>
              <a:gd name="csX71" fmla="*/ 10431611 w 10963657"/>
              <a:gd name="csY71" fmla="*/ 2490566 h 3654843"/>
              <a:gd name="csX72" fmla="*/ 10454897 w 10963657"/>
              <a:gd name="csY72" fmla="*/ 2553104 h 3654843"/>
              <a:gd name="csX73" fmla="*/ 10482436 w 10963657"/>
              <a:gd name="csY73" fmla="*/ 2616271 h 3654843"/>
              <a:gd name="csX74" fmla="*/ 10515304 w 10963657"/>
              <a:gd name="csY74" fmla="*/ 2680427 h 3654843"/>
              <a:gd name="csX75" fmla="*/ 10553947 w 10963657"/>
              <a:gd name="csY75" fmla="*/ 2744812 h 3654843"/>
              <a:gd name="csX76" fmla="*/ 10599061 w 10963657"/>
              <a:gd name="csY76" fmla="*/ 2808645 h 3654843"/>
              <a:gd name="csX77" fmla="*/ 10651028 w 10963657"/>
              <a:gd name="csY77" fmla="*/ 2870727 h 3654843"/>
              <a:gd name="csX78" fmla="*/ 10709975 w 10963657"/>
              <a:gd name="csY78" fmla="*/ 2929927 h 3654843"/>
              <a:gd name="csX79" fmla="*/ 10775077 w 10963657"/>
              <a:gd name="csY79" fmla="*/ 2984350 h 3654843"/>
              <a:gd name="csX80" fmla="*/ 10841893 w 10963657"/>
              <a:gd name="csY80" fmla="*/ 3030924 h 3654843"/>
              <a:gd name="csX81" fmla="*/ 10845192 w 10963657"/>
              <a:gd name="csY81" fmla="*/ 3032815 h 3654843"/>
              <a:gd name="csX82" fmla="*/ 10877045 w 10963657"/>
              <a:gd name="csY82" fmla="*/ 3052910 h 3654843"/>
              <a:gd name="csX83" fmla="*/ 10918986 w 10963657"/>
              <a:gd name="csY83" fmla="*/ 3074440 h 3654843"/>
              <a:gd name="csX84" fmla="*/ 10932692 w 10963657"/>
              <a:gd name="csY84" fmla="*/ 3081838 h 3654843"/>
              <a:gd name="csX85" fmla="*/ 10170505 w 10963657"/>
              <a:gd name="csY85" fmla="*/ 3654843 h 3654843"/>
              <a:gd name="csX86" fmla="*/ 792274 w 10963657"/>
              <a:gd name="csY86" fmla="*/ 3654843 h 3654843"/>
              <a:gd name="csX87" fmla="*/ 15236 w 10963657"/>
              <a:gd name="csY87" fmla="*/ 3021540 h 3654843"/>
              <a:gd name="csX88" fmla="*/ 0 w 10963657"/>
              <a:gd name="csY88" fmla="*/ 2870399 h 3654843"/>
              <a:gd name="csX89" fmla="*/ 0 w 10963657"/>
              <a:gd name="csY89" fmla="*/ 784442 h 3654843"/>
              <a:gd name="csX90" fmla="*/ 15236 w 10963657"/>
              <a:gd name="csY90" fmla="*/ 633302 h 3654843"/>
              <a:gd name="csX91" fmla="*/ 711179 w 10963657"/>
              <a:gd name="csY91" fmla="*/ 4093 h 365484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</a:cxnLst>
            <a:rect l="l" t="t" r="r" b="b"/>
            <a:pathLst>
              <a:path w="10963657" h="3654843">
                <a:moveTo>
                  <a:pt x="792234" y="0"/>
                </a:moveTo>
                <a:lnTo>
                  <a:pt x="8903747" y="0"/>
                </a:lnTo>
                <a:lnTo>
                  <a:pt x="8917579" y="44879"/>
                </a:lnTo>
                <a:cubicBezTo>
                  <a:pt x="8923416" y="66587"/>
                  <a:pt x="8930713" y="87881"/>
                  <a:pt x="8939533" y="108592"/>
                </a:cubicBezTo>
                <a:cubicBezTo>
                  <a:pt x="8946703" y="130447"/>
                  <a:pt x="8955396" y="151803"/>
                  <a:pt x="8965612" y="172471"/>
                </a:cubicBezTo>
                <a:cubicBezTo>
                  <a:pt x="8974368" y="194868"/>
                  <a:pt x="8984838" y="216640"/>
                  <a:pt x="8996957" y="237565"/>
                </a:cubicBezTo>
                <a:cubicBezTo>
                  <a:pt x="9007617" y="260269"/>
                  <a:pt x="9020053" y="282193"/>
                  <a:pt x="9034267" y="303094"/>
                </a:cubicBezTo>
                <a:cubicBezTo>
                  <a:pt x="9047084" y="326013"/>
                  <a:pt x="9061805" y="347961"/>
                  <a:pt x="9078430" y="368665"/>
                </a:cubicBezTo>
                <a:cubicBezTo>
                  <a:pt x="9093658" y="391412"/>
                  <a:pt x="9110917" y="412973"/>
                  <a:pt x="9130143" y="433041"/>
                </a:cubicBezTo>
                <a:cubicBezTo>
                  <a:pt x="9147720" y="454896"/>
                  <a:pt x="9167326" y="475367"/>
                  <a:pt x="9189026" y="494125"/>
                </a:cubicBezTo>
                <a:cubicBezTo>
                  <a:pt x="9208950" y="514768"/>
                  <a:pt x="9231032" y="533806"/>
                  <a:pt x="9255144" y="550910"/>
                </a:cubicBezTo>
                <a:cubicBezTo>
                  <a:pt x="9276718" y="569271"/>
                  <a:pt x="9300258" y="585955"/>
                  <a:pt x="9325703" y="600631"/>
                </a:cubicBezTo>
                <a:cubicBezTo>
                  <a:pt x="9326147" y="600884"/>
                  <a:pt x="9326591" y="601129"/>
                  <a:pt x="9327035" y="601381"/>
                </a:cubicBezTo>
                <a:cubicBezTo>
                  <a:pt x="9337886" y="608914"/>
                  <a:pt x="9349117" y="616066"/>
                  <a:pt x="9360792" y="622790"/>
                </a:cubicBezTo>
                <a:cubicBezTo>
                  <a:pt x="9374687" y="630829"/>
                  <a:pt x="9388838" y="638079"/>
                  <a:pt x="9403241" y="644558"/>
                </a:cubicBezTo>
                <a:cubicBezTo>
                  <a:pt x="9428369" y="658638"/>
                  <a:pt x="9454257" y="670186"/>
                  <a:pt x="9480526" y="679279"/>
                </a:cubicBezTo>
                <a:cubicBezTo>
                  <a:pt x="9505716" y="690516"/>
                  <a:pt x="9531415" y="699387"/>
                  <a:pt x="9557430" y="705967"/>
                </a:cubicBezTo>
                <a:cubicBezTo>
                  <a:pt x="9582177" y="714584"/>
                  <a:pt x="9607240" y="721037"/>
                  <a:pt x="9632494" y="725390"/>
                </a:cubicBezTo>
                <a:cubicBezTo>
                  <a:pt x="9656669" y="731798"/>
                  <a:pt x="9681162" y="736202"/>
                  <a:pt x="9705591" y="738683"/>
                </a:cubicBezTo>
                <a:cubicBezTo>
                  <a:pt x="9728878" y="743131"/>
                  <a:pt x="9752228" y="745796"/>
                  <a:pt x="9775579" y="746722"/>
                </a:cubicBezTo>
                <a:cubicBezTo>
                  <a:pt x="9797977" y="749584"/>
                  <a:pt x="9820375" y="750828"/>
                  <a:pt x="9842711" y="750491"/>
                </a:cubicBezTo>
                <a:cubicBezTo>
                  <a:pt x="9864158" y="752052"/>
                  <a:pt x="9885541" y="752135"/>
                  <a:pt x="9906797" y="750796"/>
                </a:cubicBezTo>
                <a:cubicBezTo>
                  <a:pt x="9927483" y="751310"/>
                  <a:pt x="9948168" y="750466"/>
                  <a:pt x="9968600" y="748296"/>
                </a:cubicBezTo>
                <a:cubicBezTo>
                  <a:pt x="9988397" y="747928"/>
                  <a:pt x="10008131" y="746329"/>
                  <a:pt x="10027674" y="743518"/>
                </a:cubicBezTo>
                <a:cubicBezTo>
                  <a:pt x="10046837" y="742446"/>
                  <a:pt x="10065872" y="740218"/>
                  <a:pt x="10084717" y="736855"/>
                </a:cubicBezTo>
                <a:cubicBezTo>
                  <a:pt x="10103119" y="735206"/>
                  <a:pt x="10121393" y="732484"/>
                  <a:pt x="10139413" y="728721"/>
                </a:cubicBezTo>
                <a:cubicBezTo>
                  <a:pt x="10157433" y="726570"/>
                  <a:pt x="10175327" y="723384"/>
                  <a:pt x="10192967" y="719209"/>
                </a:cubicBezTo>
                <a:cubicBezTo>
                  <a:pt x="10210290" y="716665"/>
                  <a:pt x="10227421" y="713169"/>
                  <a:pt x="10244363" y="708746"/>
                </a:cubicBezTo>
                <a:cubicBezTo>
                  <a:pt x="10261305" y="705859"/>
                  <a:pt x="10278056" y="702065"/>
                  <a:pt x="10294554" y="697369"/>
                </a:cubicBezTo>
                <a:cubicBezTo>
                  <a:pt x="10311115" y="694190"/>
                  <a:pt x="10327485" y="690129"/>
                  <a:pt x="10343603" y="685212"/>
                </a:cubicBezTo>
                <a:cubicBezTo>
                  <a:pt x="10359719" y="681792"/>
                  <a:pt x="10375709" y="677540"/>
                  <a:pt x="10391382" y="672464"/>
                </a:cubicBezTo>
                <a:cubicBezTo>
                  <a:pt x="10407308" y="668822"/>
                  <a:pt x="10422981" y="664361"/>
                  <a:pt x="10438400" y="659107"/>
                </a:cubicBezTo>
                <a:cubicBezTo>
                  <a:pt x="10453882" y="655294"/>
                  <a:pt x="10469237" y="650706"/>
                  <a:pt x="10484276" y="645357"/>
                </a:cubicBezTo>
                <a:cubicBezTo>
                  <a:pt x="10499504" y="641385"/>
                  <a:pt x="10514606" y="636658"/>
                  <a:pt x="10529453" y="631186"/>
                </a:cubicBezTo>
                <a:cubicBezTo>
                  <a:pt x="10544429" y="627082"/>
                  <a:pt x="10559276" y="622245"/>
                  <a:pt x="10573807" y="616686"/>
                </a:cubicBezTo>
                <a:cubicBezTo>
                  <a:pt x="10588655" y="612457"/>
                  <a:pt x="10603312" y="607506"/>
                  <a:pt x="10617652" y="601852"/>
                </a:cubicBezTo>
                <a:cubicBezTo>
                  <a:pt x="10632183" y="597545"/>
                  <a:pt x="10646587" y="592539"/>
                  <a:pt x="10660673" y="586856"/>
                </a:cubicBezTo>
                <a:cubicBezTo>
                  <a:pt x="10675140" y="582439"/>
                  <a:pt x="10689417" y="577333"/>
                  <a:pt x="10703376" y="571551"/>
                </a:cubicBezTo>
                <a:cubicBezTo>
                  <a:pt x="10717589" y="567093"/>
                  <a:pt x="10731549" y="561970"/>
                  <a:pt x="10745318" y="556196"/>
                </a:cubicBezTo>
                <a:cubicBezTo>
                  <a:pt x="10759468" y="551641"/>
                  <a:pt x="10773428" y="546422"/>
                  <a:pt x="10787133" y="540550"/>
                </a:cubicBezTo>
                <a:cubicBezTo>
                  <a:pt x="10801029" y="535980"/>
                  <a:pt x="10814735" y="530767"/>
                  <a:pt x="10828123" y="524928"/>
                </a:cubicBezTo>
                <a:cubicBezTo>
                  <a:pt x="10841955" y="520308"/>
                  <a:pt x="10855598" y="515050"/>
                  <a:pt x="10868923" y="509171"/>
                </a:cubicBezTo>
                <a:cubicBezTo>
                  <a:pt x="10881360" y="504948"/>
                  <a:pt x="10893606" y="500207"/>
                  <a:pt x="10905662" y="494962"/>
                </a:cubicBezTo>
                <a:cubicBezTo>
                  <a:pt x="10943035" y="587018"/>
                  <a:pt x="10963657" y="687680"/>
                  <a:pt x="10963657" y="793150"/>
                </a:cubicBezTo>
                <a:lnTo>
                  <a:pt x="10963657" y="1101591"/>
                </a:lnTo>
                <a:cubicBezTo>
                  <a:pt x="10958200" y="1105855"/>
                  <a:pt x="10952870" y="1110240"/>
                  <a:pt x="10947540" y="1114764"/>
                </a:cubicBezTo>
                <a:cubicBezTo>
                  <a:pt x="10933961" y="1124472"/>
                  <a:pt x="10920827" y="1134948"/>
                  <a:pt x="10908263" y="1146166"/>
                </a:cubicBezTo>
                <a:cubicBezTo>
                  <a:pt x="10894621" y="1156300"/>
                  <a:pt x="10881423" y="1167220"/>
                  <a:pt x="10868860" y="1178901"/>
                </a:cubicBezTo>
                <a:cubicBezTo>
                  <a:pt x="10855027" y="1189618"/>
                  <a:pt x="10841702" y="1201160"/>
                  <a:pt x="10829075" y="1213502"/>
                </a:cubicBezTo>
                <a:cubicBezTo>
                  <a:pt x="10815306" y="1224714"/>
                  <a:pt x="10802108" y="1236770"/>
                  <a:pt x="10789545" y="1249638"/>
                </a:cubicBezTo>
                <a:cubicBezTo>
                  <a:pt x="10775585" y="1261598"/>
                  <a:pt x="10762260" y="1274448"/>
                  <a:pt x="10749696" y="1288160"/>
                </a:cubicBezTo>
                <a:cubicBezTo>
                  <a:pt x="10735800" y="1300793"/>
                  <a:pt x="10722602" y="1314340"/>
                  <a:pt x="10710166" y="1328775"/>
                </a:cubicBezTo>
                <a:cubicBezTo>
                  <a:pt x="10696333" y="1342189"/>
                  <a:pt x="10683325" y="1356548"/>
                  <a:pt x="10671016" y="1371828"/>
                </a:cubicBezTo>
                <a:cubicBezTo>
                  <a:pt x="10657183" y="1386269"/>
                  <a:pt x="10644175" y="1401720"/>
                  <a:pt x="10632056" y="1418141"/>
                </a:cubicBezTo>
                <a:cubicBezTo>
                  <a:pt x="10618477" y="1433509"/>
                  <a:pt x="10605787" y="1449918"/>
                  <a:pt x="10594048" y="1467323"/>
                </a:cubicBezTo>
                <a:cubicBezTo>
                  <a:pt x="10580723" y="1483865"/>
                  <a:pt x="10568286" y="1501498"/>
                  <a:pt x="10556992" y="1520179"/>
                </a:cubicBezTo>
                <a:cubicBezTo>
                  <a:pt x="10546966" y="1533878"/>
                  <a:pt x="10537639" y="1548244"/>
                  <a:pt x="10528946" y="1563269"/>
                </a:cubicBezTo>
                <a:cubicBezTo>
                  <a:pt x="10526281" y="1567882"/>
                  <a:pt x="10523680" y="1572521"/>
                  <a:pt x="10521205" y="1577178"/>
                </a:cubicBezTo>
                <a:cubicBezTo>
                  <a:pt x="10516573" y="1584285"/>
                  <a:pt x="10512131" y="1591550"/>
                  <a:pt x="10507880" y="1598980"/>
                </a:cubicBezTo>
                <a:cubicBezTo>
                  <a:pt x="10500520" y="1611690"/>
                  <a:pt x="10493857" y="1624608"/>
                  <a:pt x="10487766" y="1637679"/>
                </a:cubicBezTo>
                <a:cubicBezTo>
                  <a:pt x="10475710" y="1658784"/>
                  <a:pt x="10465494" y="1680427"/>
                  <a:pt x="10456928" y="1702439"/>
                </a:cubicBezTo>
                <a:cubicBezTo>
                  <a:pt x="10446078" y="1724628"/>
                  <a:pt x="10437068" y="1747312"/>
                  <a:pt x="10429897" y="1770301"/>
                </a:cubicBezTo>
                <a:cubicBezTo>
                  <a:pt x="10420316" y="1793594"/>
                  <a:pt x="10412766" y="1817319"/>
                  <a:pt x="10407118" y="1841272"/>
                </a:cubicBezTo>
                <a:cubicBezTo>
                  <a:pt x="10399060" y="1865536"/>
                  <a:pt x="10393095" y="1890162"/>
                  <a:pt x="10389161" y="1914915"/>
                </a:cubicBezTo>
                <a:cubicBezTo>
                  <a:pt x="10382879" y="1939890"/>
                  <a:pt x="10378692" y="1965131"/>
                  <a:pt x="10376597" y="1990391"/>
                </a:cubicBezTo>
                <a:cubicBezTo>
                  <a:pt x="10372156" y="2015677"/>
                  <a:pt x="10369872" y="2041121"/>
                  <a:pt x="10369618" y="2066470"/>
                </a:cubicBezTo>
                <a:cubicBezTo>
                  <a:pt x="10367143" y="2091807"/>
                  <a:pt x="10366763" y="2117181"/>
                  <a:pt x="10368349" y="2142359"/>
                </a:cubicBezTo>
                <a:cubicBezTo>
                  <a:pt x="10367714" y="2167385"/>
                  <a:pt x="10369110" y="2192340"/>
                  <a:pt x="10372409" y="2216992"/>
                </a:cubicBezTo>
                <a:cubicBezTo>
                  <a:pt x="10373488" y="2241465"/>
                  <a:pt x="10376534" y="2265774"/>
                  <a:pt x="10381356" y="2289689"/>
                </a:cubicBezTo>
                <a:cubicBezTo>
                  <a:pt x="10384022" y="2313299"/>
                  <a:pt x="10388463" y="2336662"/>
                  <a:pt x="10394618" y="2359569"/>
                </a:cubicBezTo>
                <a:cubicBezTo>
                  <a:pt x="10398615" y="2382443"/>
                  <a:pt x="10404326" y="2405000"/>
                  <a:pt x="10411687" y="2427031"/>
                </a:cubicBezTo>
                <a:cubicBezTo>
                  <a:pt x="10416826" y="2448630"/>
                  <a:pt x="10423489" y="2469867"/>
                  <a:pt x="10431611" y="2490566"/>
                </a:cubicBezTo>
                <a:cubicBezTo>
                  <a:pt x="10437892" y="2511905"/>
                  <a:pt x="10445633" y="2532806"/>
                  <a:pt x="10454897" y="2553104"/>
                </a:cubicBezTo>
                <a:cubicBezTo>
                  <a:pt x="10462512" y="2574754"/>
                  <a:pt x="10471712" y="2595871"/>
                  <a:pt x="10482436" y="2616271"/>
                </a:cubicBezTo>
                <a:cubicBezTo>
                  <a:pt x="10491700" y="2638384"/>
                  <a:pt x="10502677" y="2659843"/>
                  <a:pt x="10515304" y="2680427"/>
                </a:cubicBezTo>
                <a:cubicBezTo>
                  <a:pt x="10526408" y="2702775"/>
                  <a:pt x="10539289" y="2724317"/>
                  <a:pt x="10553947" y="2744812"/>
                </a:cubicBezTo>
                <a:cubicBezTo>
                  <a:pt x="10567144" y="2767160"/>
                  <a:pt x="10582183" y="2788524"/>
                  <a:pt x="10599061" y="2808645"/>
                </a:cubicBezTo>
                <a:cubicBezTo>
                  <a:pt x="10614480" y="2830606"/>
                  <a:pt x="10631802" y="2851393"/>
                  <a:pt x="10651028" y="2870727"/>
                </a:cubicBezTo>
                <a:cubicBezTo>
                  <a:pt x="10668668" y="2891932"/>
                  <a:pt x="10688401" y="2911767"/>
                  <a:pt x="10709975" y="2929927"/>
                </a:cubicBezTo>
                <a:cubicBezTo>
                  <a:pt x="10729709" y="2949706"/>
                  <a:pt x="10751473" y="2967948"/>
                  <a:pt x="10775077" y="2984350"/>
                </a:cubicBezTo>
                <a:cubicBezTo>
                  <a:pt x="10795636" y="3001470"/>
                  <a:pt x="10817908" y="3017092"/>
                  <a:pt x="10841893" y="3030924"/>
                </a:cubicBezTo>
                <a:cubicBezTo>
                  <a:pt x="10842971" y="3031565"/>
                  <a:pt x="10844113" y="3032187"/>
                  <a:pt x="10845192" y="3032815"/>
                </a:cubicBezTo>
                <a:cubicBezTo>
                  <a:pt x="10855471" y="3039865"/>
                  <a:pt x="10866068" y="3046578"/>
                  <a:pt x="10877045" y="3052910"/>
                </a:cubicBezTo>
                <a:cubicBezTo>
                  <a:pt x="10890814" y="3060855"/>
                  <a:pt x="10904837" y="3068018"/>
                  <a:pt x="10918986" y="3074440"/>
                </a:cubicBezTo>
                <a:cubicBezTo>
                  <a:pt x="10923556" y="3076991"/>
                  <a:pt x="10928124" y="3079453"/>
                  <a:pt x="10932692" y="3081838"/>
                </a:cubicBezTo>
                <a:cubicBezTo>
                  <a:pt x="10837260" y="3412780"/>
                  <a:pt x="10532182" y="3654843"/>
                  <a:pt x="10170505" y="3654843"/>
                </a:cubicBezTo>
                <a:lnTo>
                  <a:pt x="792274" y="3654843"/>
                </a:lnTo>
                <a:cubicBezTo>
                  <a:pt x="408984" y="3654843"/>
                  <a:pt x="89195" y="3382967"/>
                  <a:pt x="15236" y="3021540"/>
                </a:cubicBezTo>
                <a:lnTo>
                  <a:pt x="0" y="2870399"/>
                </a:lnTo>
                <a:lnTo>
                  <a:pt x="0" y="784442"/>
                </a:lnTo>
                <a:lnTo>
                  <a:pt x="15236" y="633302"/>
                </a:lnTo>
                <a:cubicBezTo>
                  <a:pt x="83912" y="297692"/>
                  <a:pt x="364554" y="39295"/>
                  <a:pt x="711179" y="4093"/>
                </a:cubicBezTo>
                <a:close/>
              </a:path>
            </a:pathLst>
          </a:custGeom>
          <a:blipFill>
            <a:blip r:embed="rId3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78043" y="5012267"/>
            <a:ext cx="640080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B3B0-1810-4865-AEBC-8C314AE869E8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3890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yellow curved object on a black background&#10;&#10;AI-generated content may be incorrect.">
            <a:extLst>
              <a:ext uri="{FF2B5EF4-FFF2-40B4-BE49-F238E27FC236}">
                <a16:creationId xmlns:a16="http://schemas.microsoft.com/office/drawing/2014/main" xmlns="" id="{8240E7FA-9934-7D1B-7A79-38722DDDE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3432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7D1B2-B9D8-3AD1-27F4-4C4D79C78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689" y="685799"/>
            <a:ext cx="3651503" cy="138699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64830C48-FAC6-91D4-25D8-4C42B21ED3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808" y="685801"/>
            <a:ext cx="6400800" cy="5486399"/>
          </a:xfrm>
          <a:custGeom>
            <a:avLst/>
            <a:gdLst>
              <a:gd name="csX0" fmla="*/ 1033932 w 6400800"/>
              <a:gd name="csY0" fmla="*/ 4493780 h 5486399"/>
              <a:gd name="csX1" fmla="*/ 1056545 w 6400800"/>
              <a:gd name="csY1" fmla="*/ 4493856 h 5486399"/>
              <a:gd name="csX2" fmla="*/ 1077170 w 6400800"/>
              <a:gd name="csY2" fmla="*/ 4494802 h 5486399"/>
              <a:gd name="csX3" fmla="*/ 1095559 w 6400800"/>
              <a:gd name="csY3" fmla="*/ 4496485 h 5486399"/>
              <a:gd name="csX4" fmla="*/ 1111695 w 6400800"/>
              <a:gd name="csY4" fmla="*/ 4498803 h 5486399"/>
              <a:gd name="csX5" fmla="*/ 1125137 w 6400800"/>
              <a:gd name="csY5" fmla="*/ 4501508 h 5486399"/>
              <a:gd name="csX6" fmla="*/ 1136218 w 6400800"/>
              <a:gd name="csY6" fmla="*/ 4504454 h 5486399"/>
              <a:gd name="csX7" fmla="*/ 1144740 w 6400800"/>
              <a:gd name="csY7" fmla="*/ 4507331 h 5486399"/>
              <a:gd name="csX8" fmla="*/ 1150753 w 6400800"/>
              <a:gd name="csY8" fmla="*/ 4509865 h 5486399"/>
              <a:gd name="csX9" fmla="*/ 1154944 w 6400800"/>
              <a:gd name="csY9" fmla="*/ 4512004 h 5486399"/>
              <a:gd name="csX10" fmla="*/ 1158005 w 6400800"/>
              <a:gd name="csY10" fmla="*/ 4513890 h 5486399"/>
              <a:gd name="csX11" fmla="*/ 1160920 w 6400800"/>
              <a:gd name="csY11" fmla="*/ 4516018 h 5486399"/>
              <a:gd name="csX12" fmla="*/ 1164273 w 6400800"/>
              <a:gd name="csY12" fmla="*/ 4518875 h 5486399"/>
              <a:gd name="csX13" fmla="*/ 1168394 w 6400800"/>
              <a:gd name="csY13" fmla="*/ 4522996 h 5486399"/>
              <a:gd name="csX14" fmla="*/ 1173137 w 6400800"/>
              <a:gd name="csY14" fmla="*/ 4528508 h 5486399"/>
              <a:gd name="csX15" fmla="*/ 1178903 w 6400800"/>
              <a:gd name="csY15" fmla="*/ 4536230 h 5486399"/>
              <a:gd name="csX16" fmla="*/ 1185240 w 6400800"/>
              <a:gd name="csY16" fmla="*/ 4545990 h 5486399"/>
              <a:gd name="csX17" fmla="*/ 1192124 w 6400800"/>
              <a:gd name="csY17" fmla="*/ 4558137 h 5486399"/>
              <a:gd name="csX18" fmla="*/ 1199559 w 6400800"/>
              <a:gd name="csY18" fmla="*/ 4573129 h 5486399"/>
              <a:gd name="csX19" fmla="*/ 1206125 w 6400800"/>
              <a:gd name="csY19" fmla="*/ 4588312 h 5486399"/>
              <a:gd name="csX20" fmla="*/ 1211332 w 6400800"/>
              <a:gd name="csY20" fmla="*/ 4602384 h 5486399"/>
              <a:gd name="csX21" fmla="*/ 1215168 w 6400800"/>
              <a:gd name="csY21" fmla="*/ 4614913 h 5486399"/>
              <a:gd name="csX22" fmla="*/ 1217676 w 6400800"/>
              <a:gd name="csY22" fmla="*/ 4625371 h 5486399"/>
              <a:gd name="csX23" fmla="*/ 1219257 w 6400800"/>
              <a:gd name="csY23" fmla="*/ 4634629 h 5486399"/>
              <a:gd name="csX24" fmla="*/ 1219994 w 6400800"/>
              <a:gd name="csY24" fmla="*/ 4642040 h 5486399"/>
              <a:gd name="csX25" fmla="*/ 1220191 w 6400800"/>
              <a:gd name="csY25" fmla="*/ 4648967 h 5486399"/>
              <a:gd name="csX26" fmla="*/ 1219873 w 6400800"/>
              <a:gd name="csY26" fmla="*/ 4655908 h 5486399"/>
              <a:gd name="csX27" fmla="*/ 1219086 w 6400800"/>
              <a:gd name="csY27" fmla="*/ 4662512 h 5486399"/>
              <a:gd name="csX28" fmla="*/ 1217530 w 6400800"/>
              <a:gd name="csY28" fmla="*/ 4670577 h 5486399"/>
              <a:gd name="csX29" fmla="*/ 1215174 w 6400800"/>
              <a:gd name="csY29" fmla="*/ 4679454 h 5486399"/>
              <a:gd name="csX30" fmla="*/ 1211612 w 6400800"/>
              <a:gd name="csY30" fmla="*/ 4689982 h 5486399"/>
              <a:gd name="csX31" fmla="*/ 1206773 w 6400800"/>
              <a:gd name="csY31" fmla="*/ 4701780 h 5486399"/>
              <a:gd name="csX32" fmla="*/ 1200321 w 6400800"/>
              <a:gd name="csY32" fmla="*/ 4715242 h 5486399"/>
              <a:gd name="csX33" fmla="*/ 1192206 w 6400800"/>
              <a:gd name="csY33" fmla="*/ 4730089 h 5486399"/>
              <a:gd name="csX34" fmla="*/ 1182516 w 6400800"/>
              <a:gd name="csY34" fmla="*/ 4745951 h 5486399"/>
              <a:gd name="csX35" fmla="*/ 1170464 w 6400800"/>
              <a:gd name="csY35" fmla="*/ 4763820 h 5486399"/>
              <a:gd name="csX36" fmla="*/ 1156907 w 6400800"/>
              <a:gd name="csY36" fmla="*/ 4782267 h 5486399"/>
              <a:gd name="csX37" fmla="*/ 1141419 w 6400800"/>
              <a:gd name="csY37" fmla="*/ 4801825 h 5486399"/>
              <a:gd name="csX38" fmla="*/ 1124350 w 6400800"/>
              <a:gd name="csY38" fmla="*/ 4821942 h 5486399"/>
              <a:gd name="csX39" fmla="*/ 1105554 w 6400800"/>
              <a:gd name="csY39" fmla="*/ 4842839 h 5486399"/>
              <a:gd name="csX40" fmla="*/ 1085336 w 6400800"/>
              <a:gd name="csY40" fmla="*/ 4864118 h 5486399"/>
              <a:gd name="csX41" fmla="*/ 1063943 w 6400800"/>
              <a:gd name="csY41" fmla="*/ 4885562 h 5486399"/>
              <a:gd name="csX42" fmla="*/ 1041286 w 6400800"/>
              <a:gd name="csY42" fmla="*/ 4907298 h 5486399"/>
              <a:gd name="csX43" fmla="*/ 1017454 w 6400800"/>
              <a:gd name="csY43" fmla="*/ 4929269 h 5486399"/>
              <a:gd name="csX44" fmla="*/ 992569 w 6400800"/>
              <a:gd name="csY44" fmla="*/ 4951393 h 5486399"/>
              <a:gd name="csX45" fmla="*/ 966813 w 6400800"/>
              <a:gd name="csY45" fmla="*/ 4973548 h 5486399"/>
              <a:gd name="csX46" fmla="*/ 940118 w 6400800"/>
              <a:gd name="csY46" fmla="*/ 4995849 h 5486399"/>
              <a:gd name="csX47" fmla="*/ 912609 w 6400800"/>
              <a:gd name="csY47" fmla="*/ 5018220 h 5486399"/>
              <a:gd name="csX48" fmla="*/ 884472 w 6400800"/>
              <a:gd name="csY48" fmla="*/ 5040547 h 5486399"/>
              <a:gd name="csX49" fmla="*/ 855866 w 6400800"/>
              <a:gd name="csY49" fmla="*/ 5062753 h 5486399"/>
              <a:gd name="csX50" fmla="*/ 826179 w 6400800"/>
              <a:gd name="csY50" fmla="*/ 5085359 h 5486399"/>
              <a:gd name="csX51" fmla="*/ 796087 w 6400800"/>
              <a:gd name="csY51" fmla="*/ 5107876 h 5486399"/>
              <a:gd name="csX52" fmla="*/ 765569 w 6400800"/>
              <a:gd name="csY52" fmla="*/ 5130361 h 5486399"/>
              <a:gd name="csX53" fmla="*/ 734492 w 6400800"/>
              <a:gd name="csY53" fmla="*/ 5152948 h 5486399"/>
              <a:gd name="csX54" fmla="*/ 702989 w 6400800"/>
              <a:gd name="csY54" fmla="*/ 5175579 h 5486399"/>
              <a:gd name="csX55" fmla="*/ 670903 w 6400800"/>
              <a:gd name="csY55" fmla="*/ 5198401 h 5486399"/>
              <a:gd name="csX56" fmla="*/ 638785 w 6400800"/>
              <a:gd name="csY56" fmla="*/ 5221065 h 5486399"/>
              <a:gd name="csX57" fmla="*/ 605916 w 6400800"/>
              <a:gd name="csY57" fmla="*/ 5244096 h 5486399"/>
              <a:gd name="csX58" fmla="*/ 573025 w 6400800"/>
              <a:gd name="csY58" fmla="*/ 5267032 h 5486399"/>
              <a:gd name="csX59" fmla="*/ 539614 w 6400800"/>
              <a:gd name="csY59" fmla="*/ 5290248 h 5486399"/>
              <a:gd name="csX60" fmla="*/ 505953 w 6400800"/>
              <a:gd name="csY60" fmla="*/ 5313603 h 5486399"/>
              <a:gd name="csX61" fmla="*/ 472120 w 6400800"/>
              <a:gd name="csY61" fmla="*/ 5337054 h 5486399"/>
              <a:gd name="csX62" fmla="*/ 437610 w 6400800"/>
              <a:gd name="csY62" fmla="*/ 5361025 h 5486399"/>
              <a:gd name="csX63" fmla="*/ 404099 w 6400800"/>
              <a:gd name="csY63" fmla="*/ 5384323 h 5486399"/>
              <a:gd name="csX64" fmla="*/ 6176 w 6400800"/>
              <a:gd name="csY64" fmla="*/ 4792122 h 5486399"/>
              <a:gd name="csX65" fmla="*/ 44338 w 6400800"/>
              <a:gd name="csY65" fmla="*/ 4777841 h 5486399"/>
              <a:gd name="csX66" fmla="*/ 83065 w 6400800"/>
              <a:gd name="csY66" fmla="*/ 4763363 h 5486399"/>
              <a:gd name="csX67" fmla="*/ 121599 w 6400800"/>
              <a:gd name="csY67" fmla="*/ 4748955 h 5486399"/>
              <a:gd name="csX68" fmla="*/ 159711 w 6400800"/>
              <a:gd name="csY68" fmla="*/ 4734724 h 5486399"/>
              <a:gd name="csX69" fmla="*/ 197873 w 6400800"/>
              <a:gd name="csY69" fmla="*/ 4720532 h 5486399"/>
              <a:gd name="csX70" fmla="*/ 235465 w 6400800"/>
              <a:gd name="csY70" fmla="*/ 4706607 h 5486399"/>
              <a:gd name="csX71" fmla="*/ 273131 w 6400800"/>
              <a:gd name="csY71" fmla="*/ 4692770 h 5486399"/>
              <a:gd name="csX72" fmla="*/ 310511 w 6400800"/>
              <a:gd name="csY72" fmla="*/ 4679143 h 5486399"/>
              <a:gd name="csX73" fmla="*/ 347595 w 6400800"/>
              <a:gd name="csY73" fmla="*/ 4665770 h 5486399"/>
              <a:gd name="csX74" fmla="*/ 384479 w 6400800"/>
              <a:gd name="csY74" fmla="*/ 4652632 h 5486399"/>
              <a:gd name="csX75" fmla="*/ 421183 w 6400800"/>
              <a:gd name="csY75" fmla="*/ 4639760 h 5486399"/>
              <a:gd name="csX76" fmla="*/ 457491 w 6400800"/>
              <a:gd name="csY76" fmla="*/ 4627238 h 5486399"/>
              <a:gd name="csX77" fmla="*/ 493601 w 6400800"/>
              <a:gd name="csY77" fmla="*/ 4615033 h 5486399"/>
              <a:gd name="csX78" fmla="*/ 529636 w 6400800"/>
              <a:gd name="csY78" fmla="*/ 4603140 h 5486399"/>
              <a:gd name="csX79" fmla="*/ 565045 w 6400800"/>
              <a:gd name="csY79" fmla="*/ 4591735 h 5486399"/>
              <a:gd name="csX80" fmla="*/ 600466 w 6400800"/>
              <a:gd name="csY80" fmla="*/ 4580674 h 5486399"/>
              <a:gd name="csX81" fmla="*/ 635394 w 6400800"/>
              <a:gd name="csY81" fmla="*/ 4570126 h 5486399"/>
              <a:gd name="csX82" fmla="*/ 670077 w 6400800"/>
              <a:gd name="csY82" fmla="*/ 4560042 h 5486399"/>
              <a:gd name="csX83" fmla="*/ 704348 w 6400800"/>
              <a:gd name="csY83" fmla="*/ 4550498 h 5486399"/>
              <a:gd name="csX84" fmla="*/ 737997 w 6400800"/>
              <a:gd name="csY84" fmla="*/ 4541589 h 5486399"/>
              <a:gd name="csX85" fmla="*/ 771265 w 6400800"/>
              <a:gd name="csY85" fmla="*/ 4533277 h 5486399"/>
              <a:gd name="csX86" fmla="*/ 803840 w 6400800"/>
              <a:gd name="csY86" fmla="*/ 4525663 h 5486399"/>
              <a:gd name="csX87" fmla="*/ 836155 w 6400800"/>
              <a:gd name="csY87" fmla="*/ 4518685 h 5486399"/>
              <a:gd name="csX88" fmla="*/ 867397 w 6400800"/>
              <a:gd name="csY88" fmla="*/ 4512544 h 5486399"/>
              <a:gd name="csX89" fmla="*/ 897839 w 6400800"/>
              <a:gd name="csY89" fmla="*/ 4507204 h 5486399"/>
              <a:gd name="csX90" fmla="*/ 927570 w 6400800"/>
              <a:gd name="csY90" fmla="*/ 4502683 h 5486399"/>
              <a:gd name="csX91" fmla="*/ 956170 w 6400800"/>
              <a:gd name="csY91" fmla="*/ 4499063 h 5486399"/>
              <a:gd name="csX92" fmla="*/ 983520 w 6400800"/>
              <a:gd name="csY92" fmla="*/ 4496364 h 5486399"/>
              <a:gd name="csX93" fmla="*/ 1009631 w 6400800"/>
              <a:gd name="csY93" fmla="*/ 4494599 h 5486399"/>
              <a:gd name="csX94" fmla="*/ 1033932 w 6400800"/>
              <a:gd name="csY94" fmla="*/ 4493780 h 5486399"/>
              <a:gd name="csX95" fmla="*/ 793731 w 6400800"/>
              <a:gd name="csY95" fmla="*/ 0 h 5486399"/>
              <a:gd name="csX96" fmla="*/ 5607070 w 6400800"/>
              <a:gd name="csY96" fmla="*/ 0 h 5486399"/>
              <a:gd name="csX97" fmla="*/ 5688207 w 6400800"/>
              <a:gd name="csY97" fmla="*/ 4097 h 5486399"/>
              <a:gd name="csX98" fmla="*/ 6400800 w 6400800"/>
              <a:gd name="csY98" fmla="*/ 793749 h 5486399"/>
              <a:gd name="csX99" fmla="*/ 6400800 w 6400800"/>
              <a:gd name="csY99" fmla="*/ 4692649 h 5486399"/>
              <a:gd name="csX100" fmla="*/ 5607050 w 6400800"/>
              <a:gd name="csY100" fmla="*/ 5486399 h 5486399"/>
              <a:gd name="csX101" fmla="*/ 1792383 w 6400800"/>
              <a:gd name="csY101" fmla="*/ 5486399 h 5486399"/>
              <a:gd name="csX102" fmla="*/ 1795424 w 6400800"/>
              <a:gd name="csY102" fmla="*/ 5482830 h 5486399"/>
              <a:gd name="csX103" fmla="*/ 1831791 w 6400800"/>
              <a:gd name="csY103" fmla="*/ 5442445 h 5486399"/>
              <a:gd name="csX104" fmla="*/ 1867992 w 6400800"/>
              <a:gd name="csY104" fmla="*/ 5399722 h 5486399"/>
              <a:gd name="csX105" fmla="*/ 1903622 w 6400800"/>
              <a:gd name="csY105" fmla="*/ 5354764 h 5486399"/>
              <a:gd name="csX106" fmla="*/ 1938858 w 6400800"/>
              <a:gd name="csY106" fmla="*/ 5306783 h 5486399"/>
              <a:gd name="csX107" fmla="*/ 1972926 w 6400800"/>
              <a:gd name="csY107" fmla="*/ 5256263 h 5486399"/>
              <a:gd name="csX108" fmla="*/ 1996643 w 6400800"/>
              <a:gd name="csY108" fmla="*/ 5219255 h 5486399"/>
              <a:gd name="csX109" fmla="*/ 2006168 w 6400800"/>
              <a:gd name="csY109" fmla="*/ 5201913 h 5486399"/>
              <a:gd name="csX110" fmla="*/ 2017306 w 6400800"/>
              <a:gd name="csY110" fmla="*/ 5183606 h 5486399"/>
              <a:gd name="csX111" fmla="*/ 2037563 w 6400800"/>
              <a:gd name="csY111" fmla="*/ 5144433 h 5486399"/>
              <a:gd name="csX112" fmla="*/ 2066677 w 6400800"/>
              <a:gd name="csY112" fmla="*/ 5083663 h 5486399"/>
              <a:gd name="csX113" fmla="*/ 2093100 w 6400800"/>
              <a:gd name="csY113" fmla="*/ 5019173 h 5486399"/>
              <a:gd name="csX114" fmla="*/ 2115954 w 6400800"/>
              <a:gd name="csY114" fmla="*/ 4951672 h 5486399"/>
              <a:gd name="csX115" fmla="*/ 2134756 w 6400800"/>
              <a:gd name="csY115" fmla="*/ 4881022 h 5486399"/>
              <a:gd name="csX116" fmla="*/ 2148815 w 6400800"/>
              <a:gd name="csY116" fmla="*/ 4808162 h 5486399"/>
              <a:gd name="csX117" fmla="*/ 2157755 w 6400800"/>
              <a:gd name="csY117" fmla="*/ 4732921 h 5486399"/>
              <a:gd name="csX118" fmla="*/ 2161127 w 6400800"/>
              <a:gd name="csY118" fmla="*/ 4657635 h 5486399"/>
              <a:gd name="csX119" fmla="*/ 2159019 w 6400800"/>
              <a:gd name="csY119" fmla="*/ 4582299 h 5486399"/>
              <a:gd name="csX120" fmla="*/ 2151526 w 6400800"/>
              <a:gd name="csY120" fmla="*/ 4507782 h 5486399"/>
              <a:gd name="csX121" fmla="*/ 2139214 w 6400800"/>
              <a:gd name="csY121" fmla="*/ 4435849 h 5486399"/>
              <a:gd name="csX122" fmla="*/ 2122526 w 6400800"/>
              <a:gd name="csY122" fmla="*/ 4366208 h 5486399"/>
              <a:gd name="csX123" fmla="*/ 2102244 w 6400800"/>
              <a:gd name="csY123" fmla="*/ 4299984 h 5486399"/>
              <a:gd name="csX124" fmla="*/ 2078857 w 6400800"/>
              <a:gd name="csY124" fmla="*/ 4236821 h 5486399"/>
              <a:gd name="csX125" fmla="*/ 2052720 w 6400800"/>
              <a:gd name="csY125" fmla="*/ 4176388 h 5486399"/>
              <a:gd name="csX126" fmla="*/ 2023497 w 6400800"/>
              <a:gd name="csY126" fmla="*/ 4117479 h 5486399"/>
              <a:gd name="csX127" fmla="*/ 1989760 w 6400800"/>
              <a:gd name="csY127" fmla="*/ 4057922 h 5486399"/>
              <a:gd name="csX128" fmla="*/ 1951241 w 6400800"/>
              <a:gd name="csY128" fmla="*/ 3998626 h 5486399"/>
              <a:gd name="csX129" fmla="*/ 1907819 w 6400800"/>
              <a:gd name="csY129" fmla="*/ 3940435 h 5486399"/>
              <a:gd name="csX130" fmla="*/ 1858797 w 6400800"/>
              <a:gd name="csY130" fmla="*/ 3883526 h 5486399"/>
              <a:gd name="csX131" fmla="*/ 1804664 w 6400800"/>
              <a:gd name="csY131" fmla="*/ 3829386 h 5486399"/>
              <a:gd name="csX132" fmla="*/ 1745425 w 6400800"/>
              <a:gd name="csY132" fmla="*/ 3778636 h 5486399"/>
              <a:gd name="csX133" fmla="*/ 1681887 w 6400800"/>
              <a:gd name="csY133" fmla="*/ 3732377 h 5486399"/>
              <a:gd name="csX134" fmla="*/ 1638230 w 6400800"/>
              <a:gd name="csY134" fmla="*/ 3703884 h 5486399"/>
              <a:gd name="csX135" fmla="*/ 1614723 w 6400800"/>
              <a:gd name="csY135" fmla="*/ 3691178 h 5486399"/>
              <a:gd name="csX136" fmla="*/ 1602289 w 6400800"/>
              <a:gd name="csY136" fmla="*/ 3683742 h 5486399"/>
              <a:gd name="csX137" fmla="*/ 1545565 w 6400800"/>
              <a:gd name="csY137" fmla="*/ 3655840 h 5486399"/>
              <a:gd name="csX138" fmla="*/ 1475645 w 6400800"/>
              <a:gd name="csY138" fmla="*/ 3626497 h 5486399"/>
              <a:gd name="csX139" fmla="*/ 1406131 w 6400800"/>
              <a:gd name="csY139" fmla="*/ 3602976 h 5486399"/>
              <a:gd name="csX140" fmla="*/ 1337621 w 6400800"/>
              <a:gd name="csY140" fmla="*/ 3584752 h 5486399"/>
              <a:gd name="csX141" fmla="*/ 1270286 w 6400800"/>
              <a:gd name="csY141" fmla="*/ 3571207 h 5486399"/>
              <a:gd name="csX142" fmla="*/ 1204855 w 6400800"/>
              <a:gd name="csY142" fmla="*/ 3561809 h 5486399"/>
              <a:gd name="csX143" fmla="*/ 1141235 w 6400800"/>
              <a:gd name="csY143" fmla="*/ 3555961 h 5486399"/>
              <a:gd name="csX144" fmla="*/ 1079583 w 6400800"/>
              <a:gd name="csY144" fmla="*/ 3553161 h 5486399"/>
              <a:gd name="csX145" fmla="*/ 1019829 w 6400800"/>
              <a:gd name="csY145" fmla="*/ 3552926 h 5486399"/>
              <a:gd name="csX146" fmla="*/ 961701 w 6400800"/>
              <a:gd name="csY146" fmla="*/ 3554894 h 5486399"/>
              <a:gd name="csX147" fmla="*/ 905650 w 6400800"/>
              <a:gd name="csY147" fmla="*/ 3558704 h 5486399"/>
              <a:gd name="csX148" fmla="*/ 851014 w 6400800"/>
              <a:gd name="csY148" fmla="*/ 3564083 h 5486399"/>
              <a:gd name="csX149" fmla="*/ 797922 w 6400800"/>
              <a:gd name="csY149" fmla="*/ 3570801 h 5486399"/>
              <a:gd name="csX150" fmla="*/ 746157 w 6400800"/>
              <a:gd name="csY150" fmla="*/ 3578662 h 5486399"/>
              <a:gd name="csX151" fmla="*/ 695408 w 6400800"/>
              <a:gd name="csY151" fmla="*/ 3587565 h 5486399"/>
              <a:gd name="csX152" fmla="*/ 645833 w 6400800"/>
              <a:gd name="csY152" fmla="*/ 3597312 h 5486399"/>
              <a:gd name="csX153" fmla="*/ 597483 w 6400800"/>
              <a:gd name="csY153" fmla="*/ 3607745 h 5486399"/>
              <a:gd name="csX154" fmla="*/ 549871 w 6400800"/>
              <a:gd name="csY154" fmla="*/ 3618877 h 5486399"/>
              <a:gd name="csX155" fmla="*/ 503238 w 6400800"/>
              <a:gd name="csY155" fmla="*/ 3630535 h 5486399"/>
              <a:gd name="csX156" fmla="*/ 457187 w 6400800"/>
              <a:gd name="csY156" fmla="*/ 3642728 h 5486399"/>
              <a:gd name="csX157" fmla="*/ 412049 w 6400800"/>
              <a:gd name="csY157" fmla="*/ 3655300 h 5486399"/>
              <a:gd name="csX158" fmla="*/ 367630 w 6400800"/>
              <a:gd name="csY158" fmla="*/ 3668216 h 5486399"/>
              <a:gd name="csX159" fmla="*/ 323639 w 6400800"/>
              <a:gd name="csY159" fmla="*/ 3681507 h 5486399"/>
              <a:gd name="csX160" fmla="*/ 280423 w 6400800"/>
              <a:gd name="csY160" fmla="*/ 3695007 h 5486399"/>
              <a:gd name="csX161" fmla="*/ 237387 w 6400800"/>
              <a:gd name="csY161" fmla="*/ 3708850 h 5486399"/>
              <a:gd name="csX162" fmla="*/ 195157 w 6400800"/>
              <a:gd name="csY162" fmla="*/ 3722807 h 5486399"/>
              <a:gd name="csX163" fmla="*/ 153151 w 6400800"/>
              <a:gd name="csY163" fmla="*/ 3736993 h 5486399"/>
              <a:gd name="csX164" fmla="*/ 111528 w 6400800"/>
              <a:gd name="csY164" fmla="*/ 3751350 h 5486399"/>
              <a:gd name="csX165" fmla="*/ 70451 w 6400800"/>
              <a:gd name="csY165" fmla="*/ 3765752 h 5486399"/>
              <a:gd name="csX166" fmla="*/ 29679 w 6400800"/>
              <a:gd name="csY166" fmla="*/ 3780275 h 5486399"/>
              <a:gd name="csX167" fmla="*/ 0 w 6400800"/>
              <a:gd name="csY167" fmla="*/ 3790568 h 5486399"/>
              <a:gd name="csX168" fmla="*/ 0 w 6400800"/>
              <a:gd name="csY168" fmla="*/ 3073628 h 5486399"/>
              <a:gd name="csX169" fmla="*/ 38360 w 6400800"/>
              <a:gd name="csY169" fmla="*/ 3041979 h 5486399"/>
              <a:gd name="csX170" fmla="*/ 77942 w 6400800"/>
              <a:gd name="csY170" fmla="*/ 3007912 h 5486399"/>
              <a:gd name="csX171" fmla="*/ 117711 w 6400800"/>
              <a:gd name="csY171" fmla="*/ 2971907 h 5486399"/>
              <a:gd name="csX172" fmla="*/ 157212 w 6400800"/>
              <a:gd name="csY172" fmla="*/ 2934080 h 5486399"/>
              <a:gd name="csX173" fmla="*/ 196912 w 6400800"/>
              <a:gd name="csY173" fmla="*/ 2893624 h 5486399"/>
              <a:gd name="csX174" fmla="*/ 236277 w 6400800"/>
              <a:gd name="csY174" fmla="*/ 2850628 h 5486399"/>
              <a:gd name="csX175" fmla="*/ 275326 w 6400800"/>
              <a:gd name="csY175" fmla="*/ 2804508 h 5486399"/>
              <a:gd name="csX176" fmla="*/ 313680 w 6400800"/>
              <a:gd name="csY176" fmla="*/ 2754978 h 5486399"/>
              <a:gd name="csX177" fmla="*/ 350943 w 6400800"/>
              <a:gd name="csY177" fmla="*/ 2701803 h 5486399"/>
              <a:gd name="csX178" fmla="*/ 378457 w 6400800"/>
              <a:gd name="csY178" fmla="*/ 2659500 h 5486399"/>
              <a:gd name="csX179" fmla="*/ 387003 w 6400800"/>
              <a:gd name="csY179" fmla="*/ 2644025 h 5486399"/>
              <a:gd name="csX180" fmla="*/ 399269 w 6400800"/>
              <a:gd name="csY180" fmla="*/ 2623953 h 5486399"/>
              <a:gd name="csX181" fmla="*/ 420569 w 6400800"/>
              <a:gd name="csY181" fmla="*/ 2582481 h 5486399"/>
              <a:gd name="csX182" fmla="*/ 451272 w 6400800"/>
              <a:gd name="csY182" fmla="*/ 2516568 h 5486399"/>
              <a:gd name="csX183" fmla="*/ 477986 w 6400800"/>
              <a:gd name="csY183" fmla="*/ 2447092 h 5486399"/>
              <a:gd name="csX184" fmla="*/ 500013 w 6400800"/>
              <a:gd name="csY184" fmla="*/ 2374474 h 5486399"/>
              <a:gd name="csX185" fmla="*/ 516849 w 6400800"/>
              <a:gd name="csY185" fmla="*/ 2298610 h 5486399"/>
              <a:gd name="csX186" fmla="*/ 527689 w 6400800"/>
              <a:gd name="csY186" fmla="*/ 2221585 h 5486399"/>
              <a:gd name="csX187" fmla="*/ 532495 w 6400800"/>
              <a:gd name="csY187" fmla="*/ 2143962 h 5486399"/>
              <a:gd name="csX188" fmla="*/ 531341 w 6400800"/>
              <a:gd name="csY188" fmla="*/ 2067273 h 5486399"/>
              <a:gd name="csX189" fmla="*/ 524582 w 6400800"/>
              <a:gd name="csY189" fmla="*/ 1991943 h 5486399"/>
              <a:gd name="csX190" fmla="*/ 512818 w 6400800"/>
              <a:gd name="csY190" fmla="*/ 1919248 h 5486399"/>
              <a:gd name="csX191" fmla="*/ 496950 w 6400800"/>
              <a:gd name="csY191" fmla="*/ 1850230 h 5486399"/>
              <a:gd name="csX192" fmla="*/ 477378 w 6400800"/>
              <a:gd name="csY192" fmla="*/ 1783949 h 5486399"/>
              <a:gd name="csX193" fmla="*/ 454943 w 6400800"/>
              <a:gd name="csY193" fmla="*/ 1721217 h 5486399"/>
              <a:gd name="csX194" fmla="*/ 428538 w 6400800"/>
              <a:gd name="csY194" fmla="*/ 1658498 h 5486399"/>
              <a:gd name="csX195" fmla="*/ 397241 w 6400800"/>
              <a:gd name="csY195" fmla="*/ 1595068 h 5486399"/>
              <a:gd name="csX196" fmla="*/ 360226 w 6400800"/>
              <a:gd name="csY196" fmla="*/ 1531105 h 5486399"/>
              <a:gd name="csX197" fmla="*/ 316880 w 6400800"/>
              <a:gd name="csY197" fmla="*/ 1467433 h 5486399"/>
              <a:gd name="csX198" fmla="*/ 266694 w 6400800"/>
              <a:gd name="csY198" fmla="*/ 1405076 h 5486399"/>
              <a:gd name="csX199" fmla="*/ 209507 w 6400800"/>
              <a:gd name="csY199" fmla="*/ 1345374 h 5486399"/>
              <a:gd name="csX200" fmla="*/ 145771 w 6400800"/>
              <a:gd name="csY200" fmla="*/ 1289894 h 5486399"/>
              <a:gd name="csX201" fmla="*/ 76324 w 6400800"/>
              <a:gd name="csY201" fmla="*/ 1240002 h 5486399"/>
              <a:gd name="csX202" fmla="*/ 37933 w 6400800"/>
              <a:gd name="csY202" fmla="*/ 1215319 h 5486399"/>
              <a:gd name="csX203" fmla="*/ 2611 w 6400800"/>
              <a:gd name="csY203" fmla="*/ 1196847 h 5486399"/>
              <a:gd name="csX204" fmla="*/ 1445 w 6400800"/>
              <a:gd name="csY204" fmla="*/ 1196168 h 5486399"/>
              <a:gd name="csX205" fmla="*/ 0 w 6400800"/>
              <a:gd name="csY205" fmla="*/ 1195342 h 5486399"/>
              <a:gd name="csX206" fmla="*/ 0 w 6400800"/>
              <a:gd name="csY206" fmla="*/ 793749 h 5486399"/>
              <a:gd name="csX207" fmla="*/ 712594 w 6400800"/>
              <a:gd name="csY207" fmla="*/ 4097 h 54863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  <a:cxn ang="0">
                <a:pos x="csX135" y="csY135"/>
              </a:cxn>
              <a:cxn ang="0">
                <a:pos x="csX136" y="csY136"/>
              </a:cxn>
              <a:cxn ang="0">
                <a:pos x="csX137" y="csY137"/>
              </a:cxn>
              <a:cxn ang="0">
                <a:pos x="csX138" y="csY138"/>
              </a:cxn>
              <a:cxn ang="0">
                <a:pos x="csX139" y="csY139"/>
              </a:cxn>
              <a:cxn ang="0">
                <a:pos x="csX140" y="csY140"/>
              </a:cxn>
              <a:cxn ang="0">
                <a:pos x="csX141" y="csY141"/>
              </a:cxn>
              <a:cxn ang="0">
                <a:pos x="csX142" y="csY142"/>
              </a:cxn>
              <a:cxn ang="0">
                <a:pos x="csX143" y="csY143"/>
              </a:cxn>
              <a:cxn ang="0">
                <a:pos x="csX144" y="csY144"/>
              </a:cxn>
              <a:cxn ang="0">
                <a:pos x="csX145" y="csY145"/>
              </a:cxn>
              <a:cxn ang="0">
                <a:pos x="csX146" y="csY146"/>
              </a:cxn>
              <a:cxn ang="0">
                <a:pos x="csX147" y="csY147"/>
              </a:cxn>
              <a:cxn ang="0">
                <a:pos x="csX148" y="csY148"/>
              </a:cxn>
              <a:cxn ang="0">
                <a:pos x="csX149" y="csY149"/>
              </a:cxn>
              <a:cxn ang="0">
                <a:pos x="csX150" y="csY150"/>
              </a:cxn>
              <a:cxn ang="0">
                <a:pos x="csX151" y="csY151"/>
              </a:cxn>
              <a:cxn ang="0">
                <a:pos x="csX152" y="csY152"/>
              </a:cxn>
              <a:cxn ang="0">
                <a:pos x="csX153" y="csY153"/>
              </a:cxn>
              <a:cxn ang="0">
                <a:pos x="csX154" y="csY154"/>
              </a:cxn>
              <a:cxn ang="0">
                <a:pos x="csX155" y="csY155"/>
              </a:cxn>
              <a:cxn ang="0">
                <a:pos x="csX156" y="csY156"/>
              </a:cxn>
              <a:cxn ang="0">
                <a:pos x="csX157" y="csY157"/>
              </a:cxn>
              <a:cxn ang="0">
                <a:pos x="csX158" y="csY158"/>
              </a:cxn>
              <a:cxn ang="0">
                <a:pos x="csX159" y="csY159"/>
              </a:cxn>
              <a:cxn ang="0">
                <a:pos x="csX160" y="csY160"/>
              </a:cxn>
              <a:cxn ang="0">
                <a:pos x="csX161" y="csY161"/>
              </a:cxn>
              <a:cxn ang="0">
                <a:pos x="csX162" y="csY162"/>
              </a:cxn>
              <a:cxn ang="0">
                <a:pos x="csX163" y="csY163"/>
              </a:cxn>
              <a:cxn ang="0">
                <a:pos x="csX164" y="csY164"/>
              </a:cxn>
              <a:cxn ang="0">
                <a:pos x="csX165" y="csY165"/>
              </a:cxn>
              <a:cxn ang="0">
                <a:pos x="csX166" y="csY166"/>
              </a:cxn>
              <a:cxn ang="0">
                <a:pos x="csX167" y="csY167"/>
              </a:cxn>
              <a:cxn ang="0">
                <a:pos x="csX168" y="csY168"/>
              </a:cxn>
              <a:cxn ang="0">
                <a:pos x="csX169" y="csY169"/>
              </a:cxn>
              <a:cxn ang="0">
                <a:pos x="csX170" y="csY170"/>
              </a:cxn>
              <a:cxn ang="0">
                <a:pos x="csX171" y="csY171"/>
              </a:cxn>
              <a:cxn ang="0">
                <a:pos x="csX172" y="csY172"/>
              </a:cxn>
              <a:cxn ang="0">
                <a:pos x="csX173" y="csY173"/>
              </a:cxn>
              <a:cxn ang="0">
                <a:pos x="csX174" y="csY174"/>
              </a:cxn>
              <a:cxn ang="0">
                <a:pos x="csX175" y="csY175"/>
              </a:cxn>
              <a:cxn ang="0">
                <a:pos x="csX176" y="csY176"/>
              </a:cxn>
              <a:cxn ang="0">
                <a:pos x="csX177" y="csY177"/>
              </a:cxn>
              <a:cxn ang="0">
                <a:pos x="csX178" y="csY178"/>
              </a:cxn>
              <a:cxn ang="0">
                <a:pos x="csX179" y="csY179"/>
              </a:cxn>
              <a:cxn ang="0">
                <a:pos x="csX180" y="csY180"/>
              </a:cxn>
              <a:cxn ang="0">
                <a:pos x="csX181" y="csY181"/>
              </a:cxn>
              <a:cxn ang="0">
                <a:pos x="csX182" y="csY182"/>
              </a:cxn>
              <a:cxn ang="0">
                <a:pos x="csX183" y="csY183"/>
              </a:cxn>
              <a:cxn ang="0">
                <a:pos x="csX184" y="csY184"/>
              </a:cxn>
              <a:cxn ang="0">
                <a:pos x="csX185" y="csY185"/>
              </a:cxn>
              <a:cxn ang="0">
                <a:pos x="csX186" y="csY186"/>
              </a:cxn>
              <a:cxn ang="0">
                <a:pos x="csX187" y="csY187"/>
              </a:cxn>
              <a:cxn ang="0">
                <a:pos x="csX188" y="csY188"/>
              </a:cxn>
              <a:cxn ang="0">
                <a:pos x="csX189" y="csY189"/>
              </a:cxn>
              <a:cxn ang="0">
                <a:pos x="csX190" y="csY190"/>
              </a:cxn>
              <a:cxn ang="0">
                <a:pos x="csX191" y="csY191"/>
              </a:cxn>
              <a:cxn ang="0">
                <a:pos x="csX192" y="csY192"/>
              </a:cxn>
              <a:cxn ang="0">
                <a:pos x="csX193" y="csY193"/>
              </a:cxn>
              <a:cxn ang="0">
                <a:pos x="csX194" y="csY194"/>
              </a:cxn>
              <a:cxn ang="0">
                <a:pos x="csX195" y="csY195"/>
              </a:cxn>
              <a:cxn ang="0">
                <a:pos x="csX196" y="csY196"/>
              </a:cxn>
              <a:cxn ang="0">
                <a:pos x="csX197" y="csY197"/>
              </a:cxn>
              <a:cxn ang="0">
                <a:pos x="csX198" y="csY198"/>
              </a:cxn>
              <a:cxn ang="0">
                <a:pos x="csX199" y="csY199"/>
              </a:cxn>
              <a:cxn ang="0">
                <a:pos x="csX200" y="csY200"/>
              </a:cxn>
              <a:cxn ang="0">
                <a:pos x="csX201" y="csY201"/>
              </a:cxn>
              <a:cxn ang="0">
                <a:pos x="csX202" y="csY202"/>
              </a:cxn>
              <a:cxn ang="0">
                <a:pos x="csX203" y="csY203"/>
              </a:cxn>
              <a:cxn ang="0">
                <a:pos x="csX204" y="csY204"/>
              </a:cxn>
              <a:cxn ang="0">
                <a:pos x="csX205" y="csY205"/>
              </a:cxn>
              <a:cxn ang="0">
                <a:pos x="csX206" y="csY206"/>
              </a:cxn>
              <a:cxn ang="0">
                <a:pos x="csX207" y="csY207"/>
              </a:cxn>
            </a:cxnLst>
            <a:rect l="l" t="t" r="r" b="b"/>
            <a:pathLst>
              <a:path w="6400800" h="5486399">
                <a:moveTo>
                  <a:pt x="1033932" y="4493780"/>
                </a:moveTo>
                <a:cubicBezTo>
                  <a:pt x="1041476" y="4493990"/>
                  <a:pt x="1049014" y="4494009"/>
                  <a:pt x="1056545" y="4493856"/>
                </a:cubicBezTo>
                <a:cubicBezTo>
                  <a:pt x="1063422" y="4494326"/>
                  <a:pt x="1070299" y="4494637"/>
                  <a:pt x="1077170" y="4494802"/>
                </a:cubicBezTo>
                <a:cubicBezTo>
                  <a:pt x="1083297" y="4495488"/>
                  <a:pt x="1089431" y="4496047"/>
                  <a:pt x="1095559" y="4496485"/>
                </a:cubicBezTo>
                <a:cubicBezTo>
                  <a:pt x="1100931" y="4497355"/>
                  <a:pt x="1106316" y="4498124"/>
                  <a:pt x="1111695" y="4498803"/>
                </a:cubicBezTo>
                <a:cubicBezTo>
                  <a:pt x="1116171" y="4499768"/>
                  <a:pt x="1120648" y="4500676"/>
                  <a:pt x="1125137" y="4501508"/>
                </a:cubicBezTo>
                <a:cubicBezTo>
                  <a:pt x="1128821" y="4502543"/>
                  <a:pt x="1132516" y="4503521"/>
                  <a:pt x="1136218" y="4504454"/>
                </a:cubicBezTo>
                <a:cubicBezTo>
                  <a:pt x="1139050" y="4505445"/>
                  <a:pt x="1141895" y="4506404"/>
                  <a:pt x="1144740" y="4507331"/>
                </a:cubicBezTo>
                <a:cubicBezTo>
                  <a:pt x="1146740" y="4508188"/>
                  <a:pt x="1148747" y="4509039"/>
                  <a:pt x="1150753" y="4509865"/>
                </a:cubicBezTo>
                <a:cubicBezTo>
                  <a:pt x="1152144" y="4510588"/>
                  <a:pt x="1153547" y="4511293"/>
                  <a:pt x="1154944" y="4512004"/>
                </a:cubicBezTo>
                <a:cubicBezTo>
                  <a:pt x="1155960" y="4512633"/>
                  <a:pt x="1156983" y="4513262"/>
                  <a:pt x="1158005" y="4513890"/>
                </a:cubicBezTo>
                <a:cubicBezTo>
                  <a:pt x="1158977" y="4514602"/>
                  <a:pt x="1159948" y="4515313"/>
                  <a:pt x="1160920" y="4516018"/>
                </a:cubicBezTo>
                <a:cubicBezTo>
                  <a:pt x="1162031" y="4516977"/>
                  <a:pt x="1163149" y="4517923"/>
                  <a:pt x="1164273" y="4518875"/>
                </a:cubicBezTo>
                <a:cubicBezTo>
                  <a:pt x="1165638" y="4520253"/>
                  <a:pt x="1167009" y="4521631"/>
                  <a:pt x="1168394" y="4522996"/>
                </a:cubicBezTo>
                <a:cubicBezTo>
                  <a:pt x="1169962" y="4524844"/>
                  <a:pt x="1171537" y="4526686"/>
                  <a:pt x="1173137" y="4528508"/>
                </a:cubicBezTo>
                <a:cubicBezTo>
                  <a:pt x="1175030" y="4531105"/>
                  <a:pt x="1176954" y="4533677"/>
                  <a:pt x="1178903" y="4536230"/>
                </a:cubicBezTo>
                <a:cubicBezTo>
                  <a:pt x="1180973" y="4539506"/>
                  <a:pt x="1183088" y="4542764"/>
                  <a:pt x="1185240" y="4545990"/>
                </a:cubicBezTo>
                <a:cubicBezTo>
                  <a:pt x="1187475" y="4550073"/>
                  <a:pt x="1189768" y="4554124"/>
                  <a:pt x="1192124" y="4558137"/>
                </a:cubicBezTo>
                <a:cubicBezTo>
                  <a:pt x="1194511" y="4563173"/>
                  <a:pt x="1196994" y="4568170"/>
                  <a:pt x="1199559" y="4573129"/>
                </a:cubicBezTo>
                <a:cubicBezTo>
                  <a:pt x="1201661" y="4578222"/>
                  <a:pt x="1203852" y="4583290"/>
                  <a:pt x="1206125" y="4588312"/>
                </a:cubicBezTo>
                <a:cubicBezTo>
                  <a:pt x="1207789" y="4593031"/>
                  <a:pt x="1209523" y="4597723"/>
                  <a:pt x="1211332" y="4602384"/>
                </a:cubicBezTo>
                <a:cubicBezTo>
                  <a:pt x="1212552" y="4606575"/>
                  <a:pt x="1213834" y="4610753"/>
                  <a:pt x="1215168" y="4614913"/>
                </a:cubicBezTo>
                <a:cubicBezTo>
                  <a:pt x="1215968" y="4618405"/>
                  <a:pt x="1216800" y="4621897"/>
                  <a:pt x="1217676" y="4625371"/>
                </a:cubicBezTo>
                <a:cubicBezTo>
                  <a:pt x="1218171" y="4628464"/>
                  <a:pt x="1218698" y="4631549"/>
                  <a:pt x="1219257" y="4634629"/>
                </a:cubicBezTo>
                <a:cubicBezTo>
                  <a:pt x="1219486" y="4637106"/>
                  <a:pt x="1219727" y="4639576"/>
                  <a:pt x="1219994" y="4642040"/>
                </a:cubicBezTo>
                <a:cubicBezTo>
                  <a:pt x="1220045" y="4644351"/>
                  <a:pt x="1220108" y="4646663"/>
                  <a:pt x="1220191" y="4648967"/>
                </a:cubicBezTo>
                <a:cubicBezTo>
                  <a:pt x="1220070" y="4651279"/>
                  <a:pt x="1219962" y="4653597"/>
                  <a:pt x="1219873" y="4655908"/>
                </a:cubicBezTo>
                <a:cubicBezTo>
                  <a:pt x="1219600" y="4658105"/>
                  <a:pt x="1219333" y="4660309"/>
                  <a:pt x="1219086" y="4662512"/>
                </a:cubicBezTo>
                <a:cubicBezTo>
                  <a:pt x="1218546" y="4665198"/>
                  <a:pt x="1218025" y="4667891"/>
                  <a:pt x="1217530" y="4670577"/>
                </a:cubicBezTo>
                <a:cubicBezTo>
                  <a:pt x="1216717" y="4673536"/>
                  <a:pt x="1215930" y="4676489"/>
                  <a:pt x="1215174" y="4679454"/>
                </a:cubicBezTo>
                <a:cubicBezTo>
                  <a:pt x="1213942" y="4682953"/>
                  <a:pt x="1212755" y="4686464"/>
                  <a:pt x="1211612" y="4689982"/>
                </a:cubicBezTo>
                <a:cubicBezTo>
                  <a:pt x="1209942" y="4693907"/>
                  <a:pt x="1208329" y="4697837"/>
                  <a:pt x="1206773" y="4701780"/>
                </a:cubicBezTo>
                <a:cubicBezTo>
                  <a:pt x="1204544" y="4706251"/>
                  <a:pt x="1202398" y="4710734"/>
                  <a:pt x="1200321" y="4715242"/>
                </a:cubicBezTo>
                <a:cubicBezTo>
                  <a:pt x="1197521" y="4720164"/>
                  <a:pt x="1194816" y="4725110"/>
                  <a:pt x="1192206" y="4730089"/>
                </a:cubicBezTo>
                <a:cubicBezTo>
                  <a:pt x="1188885" y="4735290"/>
                  <a:pt x="1185659" y="4740579"/>
                  <a:pt x="1182516" y="4745951"/>
                </a:cubicBezTo>
                <a:cubicBezTo>
                  <a:pt x="1178382" y="4751787"/>
                  <a:pt x="1174363" y="4757743"/>
                  <a:pt x="1170464" y="4763820"/>
                </a:cubicBezTo>
                <a:cubicBezTo>
                  <a:pt x="1165822" y="4769834"/>
                  <a:pt x="1161294" y="4775980"/>
                  <a:pt x="1156907" y="4782267"/>
                </a:cubicBezTo>
                <a:cubicBezTo>
                  <a:pt x="1151598" y="4788623"/>
                  <a:pt x="1146435" y="4795145"/>
                  <a:pt x="1141419" y="4801825"/>
                </a:cubicBezTo>
                <a:cubicBezTo>
                  <a:pt x="1135571" y="4808346"/>
                  <a:pt x="1129875" y="4815046"/>
                  <a:pt x="1124350" y="4821942"/>
                </a:cubicBezTo>
                <a:cubicBezTo>
                  <a:pt x="1117905" y="4828685"/>
                  <a:pt x="1111637" y="4835658"/>
                  <a:pt x="1105554" y="4842839"/>
                </a:cubicBezTo>
                <a:cubicBezTo>
                  <a:pt x="1098620" y="4849691"/>
                  <a:pt x="1091876" y="4856784"/>
                  <a:pt x="1085336" y="4864118"/>
                </a:cubicBezTo>
                <a:cubicBezTo>
                  <a:pt x="1078008" y="4871008"/>
                  <a:pt x="1070864" y="4878152"/>
                  <a:pt x="1063943" y="4885562"/>
                </a:cubicBezTo>
                <a:cubicBezTo>
                  <a:pt x="1056176" y="4892522"/>
                  <a:pt x="1048626" y="4899773"/>
                  <a:pt x="1041286" y="4907298"/>
                </a:cubicBezTo>
                <a:cubicBezTo>
                  <a:pt x="1033120" y="4914315"/>
                  <a:pt x="1025169" y="4921643"/>
                  <a:pt x="1017454" y="4929269"/>
                </a:cubicBezTo>
                <a:cubicBezTo>
                  <a:pt x="1008926" y="4936318"/>
                  <a:pt x="1000627" y="4943696"/>
                  <a:pt x="992569" y="4951393"/>
                </a:cubicBezTo>
                <a:cubicBezTo>
                  <a:pt x="983748" y="4958441"/>
                  <a:pt x="975157" y="4965826"/>
                  <a:pt x="966813" y="4973548"/>
                </a:cubicBezTo>
                <a:cubicBezTo>
                  <a:pt x="957675" y="4980622"/>
                  <a:pt x="948766" y="4988058"/>
                  <a:pt x="940118" y="4995849"/>
                </a:cubicBezTo>
                <a:cubicBezTo>
                  <a:pt x="930700" y="5002929"/>
                  <a:pt x="921525" y="5010384"/>
                  <a:pt x="912609" y="5018220"/>
                </a:cubicBezTo>
                <a:cubicBezTo>
                  <a:pt x="902983" y="5025275"/>
                  <a:pt x="893591" y="5032717"/>
                  <a:pt x="884472" y="5040547"/>
                </a:cubicBezTo>
                <a:cubicBezTo>
                  <a:pt x="874687" y="5047551"/>
                  <a:pt x="865143" y="5054961"/>
                  <a:pt x="855866" y="5062753"/>
                </a:cubicBezTo>
                <a:cubicBezTo>
                  <a:pt x="845706" y="5069865"/>
                  <a:pt x="835806" y="5077408"/>
                  <a:pt x="826179" y="5085359"/>
                </a:cubicBezTo>
                <a:cubicBezTo>
                  <a:pt x="815886" y="5092433"/>
                  <a:pt x="805847" y="5099938"/>
                  <a:pt x="796087" y="5107876"/>
                </a:cubicBezTo>
                <a:cubicBezTo>
                  <a:pt x="785654" y="5114930"/>
                  <a:pt x="775468" y="5122430"/>
                  <a:pt x="765569" y="5130361"/>
                </a:cubicBezTo>
                <a:cubicBezTo>
                  <a:pt x="754945" y="5137441"/>
                  <a:pt x="744569" y="5144972"/>
                  <a:pt x="734492" y="5152948"/>
                </a:cubicBezTo>
                <a:cubicBezTo>
                  <a:pt x="723716" y="5160035"/>
                  <a:pt x="713207" y="5167578"/>
                  <a:pt x="702989" y="5175579"/>
                </a:cubicBezTo>
                <a:cubicBezTo>
                  <a:pt x="692017" y="5182710"/>
                  <a:pt x="681304" y="5190318"/>
                  <a:pt x="670903" y="5198401"/>
                </a:cubicBezTo>
                <a:cubicBezTo>
                  <a:pt x="659917" y="5205482"/>
                  <a:pt x="649199" y="5213038"/>
                  <a:pt x="638785" y="5221065"/>
                </a:cubicBezTo>
                <a:cubicBezTo>
                  <a:pt x="627540" y="5228246"/>
                  <a:pt x="616572" y="5235923"/>
                  <a:pt x="605916" y="5244096"/>
                </a:cubicBezTo>
                <a:cubicBezTo>
                  <a:pt x="594666" y="5251246"/>
                  <a:pt x="583691" y="5258898"/>
                  <a:pt x="573025" y="5267032"/>
                </a:cubicBezTo>
                <a:cubicBezTo>
                  <a:pt x="561593" y="5274258"/>
                  <a:pt x="550445" y="5282006"/>
                  <a:pt x="539614" y="5290248"/>
                </a:cubicBezTo>
                <a:cubicBezTo>
                  <a:pt x="528095" y="5297512"/>
                  <a:pt x="516864" y="5305310"/>
                  <a:pt x="505953" y="5313603"/>
                </a:cubicBezTo>
                <a:cubicBezTo>
                  <a:pt x="494375" y="5320899"/>
                  <a:pt x="483085" y="5328722"/>
                  <a:pt x="472120" y="5337054"/>
                </a:cubicBezTo>
                <a:cubicBezTo>
                  <a:pt x="460303" y="5344502"/>
                  <a:pt x="448788" y="5352497"/>
                  <a:pt x="437610" y="5361025"/>
                </a:cubicBezTo>
                <a:cubicBezTo>
                  <a:pt x="426143" y="5368277"/>
                  <a:pt x="414962" y="5376049"/>
                  <a:pt x="404099" y="5384323"/>
                </a:cubicBezTo>
                <a:cubicBezTo>
                  <a:pt x="190257" y="5263597"/>
                  <a:pt x="37990" y="5046579"/>
                  <a:pt x="6176" y="4792122"/>
                </a:cubicBezTo>
                <a:cubicBezTo>
                  <a:pt x="19086" y="4787912"/>
                  <a:pt x="31819" y="4783150"/>
                  <a:pt x="44338" y="4777841"/>
                </a:cubicBezTo>
                <a:cubicBezTo>
                  <a:pt x="57442" y="4773586"/>
                  <a:pt x="70363" y="4768754"/>
                  <a:pt x="83065" y="4763363"/>
                </a:cubicBezTo>
                <a:cubicBezTo>
                  <a:pt x="96101" y="4759121"/>
                  <a:pt x="108960" y="4754320"/>
                  <a:pt x="121599" y="4748955"/>
                </a:cubicBezTo>
                <a:cubicBezTo>
                  <a:pt x="134492" y="4744764"/>
                  <a:pt x="147207" y="4740014"/>
                  <a:pt x="159711" y="4734724"/>
                </a:cubicBezTo>
                <a:cubicBezTo>
                  <a:pt x="172620" y="4730546"/>
                  <a:pt x="185353" y="4725809"/>
                  <a:pt x="197873" y="4720532"/>
                </a:cubicBezTo>
                <a:cubicBezTo>
                  <a:pt x="210586" y="4716430"/>
                  <a:pt x="223126" y="4711776"/>
                  <a:pt x="235465" y="4706607"/>
                </a:cubicBezTo>
                <a:cubicBezTo>
                  <a:pt x="248201" y="4702530"/>
                  <a:pt x="260768" y="4697913"/>
                  <a:pt x="273131" y="4692770"/>
                </a:cubicBezTo>
                <a:cubicBezTo>
                  <a:pt x="285767" y="4688757"/>
                  <a:pt x="298239" y="4684210"/>
                  <a:pt x="310511" y="4679143"/>
                </a:cubicBezTo>
                <a:cubicBezTo>
                  <a:pt x="323045" y="4675206"/>
                  <a:pt x="335416" y="4670742"/>
                  <a:pt x="347595" y="4665770"/>
                </a:cubicBezTo>
                <a:cubicBezTo>
                  <a:pt x="360058" y="4661903"/>
                  <a:pt x="372363" y="4657521"/>
                  <a:pt x="384479" y="4652632"/>
                </a:cubicBezTo>
                <a:cubicBezTo>
                  <a:pt x="396878" y="4648847"/>
                  <a:pt x="409124" y="4644555"/>
                  <a:pt x="421183" y="4639760"/>
                </a:cubicBezTo>
                <a:cubicBezTo>
                  <a:pt x="433444" y="4636083"/>
                  <a:pt x="445557" y="4631905"/>
                  <a:pt x="457491" y="4627238"/>
                </a:cubicBezTo>
                <a:cubicBezTo>
                  <a:pt x="469682" y="4623663"/>
                  <a:pt x="481727" y="4619586"/>
                  <a:pt x="493601" y="4615033"/>
                </a:cubicBezTo>
                <a:cubicBezTo>
                  <a:pt x="505760" y="4611553"/>
                  <a:pt x="517784" y="4607591"/>
                  <a:pt x="529636" y="4603140"/>
                </a:cubicBezTo>
                <a:cubicBezTo>
                  <a:pt x="541580" y="4599812"/>
                  <a:pt x="553390" y="4596002"/>
                  <a:pt x="565045" y="4591735"/>
                </a:cubicBezTo>
                <a:cubicBezTo>
                  <a:pt x="576988" y="4588516"/>
                  <a:pt x="588804" y="4584826"/>
                  <a:pt x="600466" y="4580674"/>
                </a:cubicBezTo>
                <a:cubicBezTo>
                  <a:pt x="612235" y="4577606"/>
                  <a:pt x="623887" y="4574095"/>
                  <a:pt x="635394" y="4570126"/>
                </a:cubicBezTo>
                <a:cubicBezTo>
                  <a:pt x="647078" y="4567205"/>
                  <a:pt x="658647" y="4563846"/>
                  <a:pt x="670077" y="4560042"/>
                </a:cubicBezTo>
                <a:cubicBezTo>
                  <a:pt x="681615" y="4557293"/>
                  <a:pt x="693052" y="4554111"/>
                  <a:pt x="704348" y="4550498"/>
                </a:cubicBezTo>
                <a:cubicBezTo>
                  <a:pt x="715670" y="4547939"/>
                  <a:pt x="726891" y="4544974"/>
                  <a:pt x="737997" y="4541589"/>
                </a:cubicBezTo>
                <a:cubicBezTo>
                  <a:pt x="749179" y="4539221"/>
                  <a:pt x="760279" y="4536452"/>
                  <a:pt x="771265" y="4533277"/>
                </a:cubicBezTo>
                <a:cubicBezTo>
                  <a:pt x="782212" y="4531124"/>
                  <a:pt x="793077" y="4528584"/>
                  <a:pt x="803840" y="4525663"/>
                </a:cubicBezTo>
                <a:cubicBezTo>
                  <a:pt x="814692" y="4523714"/>
                  <a:pt x="825468" y="4521390"/>
                  <a:pt x="836155" y="4518685"/>
                </a:cubicBezTo>
                <a:cubicBezTo>
                  <a:pt x="846639" y="4516989"/>
                  <a:pt x="857060" y="4514938"/>
                  <a:pt x="867397" y="4512544"/>
                </a:cubicBezTo>
                <a:cubicBezTo>
                  <a:pt x="877602" y="4511096"/>
                  <a:pt x="887755" y="4509312"/>
                  <a:pt x="897839" y="4507204"/>
                </a:cubicBezTo>
                <a:cubicBezTo>
                  <a:pt x="907802" y="4506010"/>
                  <a:pt x="917715" y="4504499"/>
                  <a:pt x="927570" y="4502683"/>
                </a:cubicBezTo>
                <a:cubicBezTo>
                  <a:pt x="937146" y="4501768"/>
                  <a:pt x="946683" y="4500556"/>
                  <a:pt x="956170" y="4499063"/>
                </a:cubicBezTo>
                <a:cubicBezTo>
                  <a:pt x="965321" y="4498428"/>
                  <a:pt x="974439" y="4497526"/>
                  <a:pt x="983520" y="4496364"/>
                </a:cubicBezTo>
                <a:cubicBezTo>
                  <a:pt x="992245" y="4496015"/>
                  <a:pt x="1000957" y="4495424"/>
                  <a:pt x="1009631" y="4494599"/>
                </a:cubicBezTo>
                <a:cubicBezTo>
                  <a:pt x="1017746" y="4494529"/>
                  <a:pt x="1025849" y="4494263"/>
                  <a:pt x="1033932" y="4493780"/>
                </a:cubicBezTo>
                <a:close/>
                <a:moveTo>
                  <a:pt x="793731" y="0"/>
                </a:moveTo>
                <a:lnTo>
                  <a:pt x="5607070" y="0"/>
                </a:lnTo>
                <a:lnTo>
                  <a:pt x="5688207" y="4097"/>
                </a:lnTo>
                <a:cubicBezTo>
                  <a:pt x="6088462" y="44745"/>
                  <a:pt x="6400800" y="382772"/>
                  <a:pt x="6400800" y="793749"/>
                </a:cubicBezTo>
                <a:lnTo>
                  <a:pt x="6400800" y="4692649"/>
                </a:lnTo>
                <a:cubicBezTo>
                  <a:pt x="6400800" y="5131028"/>
                  <a:pt x="6045429" y="5486399"/>
                  <a:pt x="5607050" y="5486399"/>
                </a:cubicBezTo>
                <a:lnTo>
                  <a:pt x="1792383" y="5486399"/>
                </a:lnTo>
                <a:cubicBezTo>
                  <a:pt x="1793405" y="5485218"/>
                  <a:pt x="1794415" y="5484024"/>
                  <a:pt x="1795424" y="5482830"/>
                </a:cubicBezTo>
                <a:cubicBezTo>
                  <a:pt x="1808213" y="5470188"/>
                  <a:pt x="1820361" y="5456719"/>
                  <a:pt x="1831791" y="5442445"/>
                </a:cubicBezTo>
                <a:cubicBezTo>
                  <a:pt x="1844580" y="5429065"/>
                  <a:pt x="1856677" y="5414809"/>
                  <a:pt x="1867992" y="5399722"/>
                </a:cubicBezTo>
                <a:cubicBezTo>
                  <a:pt x="1880641" y="5385619"/>
                  <a:pt x="1892554" y="5370626"/>
                  <a:pt x="1903622" y="5354764"/>
                </a:cubicBezTo>
                <a:cubicBezTo>
                  <a:pt x="1916227" y="5339702"/>
                  <a:pt x="1928000" y="5323699"/>
                  <a:pt x="1938858" y="5306783"/>
                </a:cubicBezTo>
                <a:cubicBezTo>
                  <a:pt x="1951133" y="5290895"/>
                  <a:pt x="1962525" y="5274042"/>
                  <a:pt x="1972926" y="5256263"/>
                </a:cubicBezTo>
                <a:cubicBezTo>
                  <a:pt x="1981314" y="5244407"/>
                  <a:pt x="1989239" y="5232075"/>
                  <a:pt x="1996643" y="5219255"/>
                </a:cubicBezTo>
                <a:cubicBezTo>
                  <a:pt x="1999952" y="5213514"/>
                  <a:pt x="2003120" y="5207729"/>
                  <a:pt x="2006168" y="5201913"/>
                </a:cubicBezTo>
                <a:cubicBezTo>
                  <a:pt x="2009991" y="5195925"/>
                  <a:pt x="2013712" y="5189829"/>
                  <a:pt x="2017306" y="5183606"/>
                </a:cubicBezTo>
                <a:cubicBezTo>
                  <a:pt x="2024729" y="5170741"/>
                  <a:pt x="2031473" y="5157672"/>
                  <a:pt x="2037563" y="5144433"/>
                </a:cubicBezTo>
                <a:cubicBezTo>
                  <a:pt x="2048853" y="5124608"/>
                  <a:pt x="2058543" y="5104301"/>
                  <a:pt x="2066677" y="5083663"/>
                </a:cubicBezTo>
                <a:cubicBezTo>
                  <a:pt x="2077199" y="5062569"/>
                  <a:pt x="2085994" y="5041017"/>
                  <a:pt x="2093100" y="5019173"/>
                </a:cubicBezTo>
                <a:cubicBezTo>
                  <a:pt x="2102523" y="4997024"/>
                  <a:pt x="2110124" y="4974462"/>
                  <a:pt x="2115954" y="4951672"/>
                </a:cubicBezTo>
                <a:cubicBezTo>
                  <a:pt x="2124132" y="4928412"/>
                  <a:pt x="2130381" y="4904796"/>
                  <a:pt x="2134756" y="4881022"/>
                </a:cubicBezTo>
                <a:cubicBezTo>
                  <a:pt x="2141417" y="4856943"/>
                  <a:pt x="2146084" y="4832584"/>
                  <a:pt x="2148815" y="4808162"/>
                </a:cubicBezTo>
                <a:cubicBezTo>
                  <a:pt x="2153857" y="4783194"/>
                  <a:pt x="2156816" y="4758035"/>
                  <a:pt x="2157755" y="4732921"/>
                </a:cubicBezTo>
                <a:cubicBezTo>
                  <a:pt x="2160911" y="4707826"/>
                  <a:pt x="2162016" y="4682655"/>
                  <a:pt x="2161127" y="4657635"/>
                </a:cubicBezTo>
                <a:cubicBezTo>
                  <a:pt x="2162442" y="4632413"/>
                  <a:pt x="2161724" y="4607223"/>
                  <a:pt x="2159019" y="4582299"/>
                </a:cubicBezTo>
                <a:cubicBezTo>
                  <a:pt x="2158498" y="4557242"/>
                  <a:pt x="2155977" y="4532318"/>
                  <a:pt x="2151526" y="4507782"/>
                </a:cubicBezTo>
                <a:cubicBezTo>
                  <a:pt x="2149278" y="4483493"/>
                  <a:pt x="2145151" y="4459439"/>
                  <a:pt x="2139214" y="4435849"/>
                </a:cubicBezTo>
                <a:cubicBezTo>
                  <a:pt x="2135410" y="4412240"/>
                  <a:pt x="2129835" y="4388954"/>
                  <a:pt x="2122526" y="4366208"/>
                </a:cubicBezTo>
                <a:cubicBezTo>
                  <a:pt x="2117395" y="4343679"/>
                  <a:pt x="2110613" y="4321542"/>
                  <a:pt x="2102244" y="4299984"/>
                </a:cubicBezTo>
                <a:cubicBezTo>
                  <a:pt x="2095964" y="4278432"/>
                  <a:pt x="2088153" y="4257318"/>
                  <a:pt x="2078857" y="4236821"/>
                </a:cubicBezTo>
                <a:cubicBezTo>
                  <a:pt x="2071567" y="4216139"/>
                  <a:pt x="2062848" y="4195933"/>
                  <a:pt x="2052720" y="4176388"/>
                </a:cubicBezTo>
                <a:cubicBezTo>
                  <a:pt x="2044383" y="4156150"/>
                  <a:pt x="2034629" y="4136465"/>
                  <a:pt x="2023497" y="4117479"/>
                </a:cubicBezTo>
                <a:cubicBezTo>
                  <a:pt x="2013750" y="4096911"/>
                  <a:pt x="2002485" y="4076998"/>
                  <a:pt x="1989760" y="4057922"/>
                </a:cubicBezTo>
                <a:cubicBezTo>
                  <a:pt x="1978482" y="4037316"/>
                  <a:pt x="1965623" y="4017492"/>
                  <a:pt x="1951241" y="3998626"/>
                </a:cubicBezTo>
                <a:cubicBezTo>
                  <a:pt x="1938376" y="3978268"/>
                  <a:pt x="1923885" y="3958799"/>
                  <a:pt x="1907819" y="3940435"/>
                </a:cubicBezTo>
                <a:cubicBezTo>
                  <a:pt x="1893151" y="3920343"/>
                  <a:pt x="1876787" y="3901299"/>
                  <a:pt x="1858797" y="3883526"/>
                </a:cubicBezTo>
                <a:cubicBezTo>
                  <a:pt x="1842427" y="3864228"/>
                  <a:pt x="1824368" y="3846099"/>
                  <a:pt x="1804664" y="3829386"/>
                </a:cubicBezTo>
                <a:cubicBezTo>
                  <a:pt x="1786592" y="3811085"/>
                  <a:pt x="1766830" y="3794080"/>
                  <a:pt x="1745425" y="3778636"/>
                </a:cubicBezTo>
                <a:cubicBezTo>
                  <a:pt x="1725873" y="3761733"/>
                  <a:pt x="1704670" y="3746232"/>
                  <a:pt x="1681887" y="3732377"/>
                </a:cubicBezTo>
                <a:cubicBezTo>
                  <a:pt x="1668024" y="3722204"/>
                  <a:pt x="1653470" y="3712679"/>
                  <a:pt x="1638230" y="3703884"/>
                </a:cubicBezTo>
                <a:cubicBezTo>
                  <a:pt x="1630471" y="3699401"/>
                  <a:pt x="1622628" y="3695172"/>
                  <a:pt x="1614723" y="3691178"/>
                </a:cubicBezTo>
                <a:cubicBezTo>
                  <a:pt x="1610633" y="3688651"/>
                  <a:pt x="1606487" y="3686168"/>
                  <a:pt x="1602289" y="3683742"/>
                </a:cubicBezTo>
                <a:cubicBezTo>
                  <a:pt x="1583766" y="3673049"/>
                  <a:pt x="1564812" y="3663765"/>
                  <a:pt x="1545565" y="3655840"/>
                </a:cubicBezTo>
                <a:cubicBezTo>
                  <a:pt x="1522743" y="3644029"/>
                  <a:pt x="1499368" y="3634263"/>
                  <a:pt x="1475645" y="3626497"/>
                </a:cubicBezTo>
                <a:cubicBezTo>
                  <a:pt x="1452848" y="3616737"/>
                  <a:pt x="1429614" y="3608914"/>
                  <a:pt x="1406131" y="3602976"/>
                </a:cubicBezTo>
                <a:cubicBezTo>
                  <a:pt x="1383570" y="3595103"/>
                  <a:pt x="1360672" y="3589044"/>
                  <a:pt x="1337621" y="3584752"/>
                </a:cubicBezTo>
                <a:cubicBezTo>
                  <a:pt x="1315364" y="3578542"/>
                  <a:pt x="1292860" y="3574046"/>
                  <a:pt x="1270286" y="3571207"/>
                </a:cubicBezTo>
                <a:cubicBezTo>
                  <a:pt x="1248588" y="3566502"/>
                  <a:pt x="1226725" y="3563384"/>
                  <a:pt x="1204855" y="3561809"/>
                </a:cubicBezTo>
                <a:cubicBezTo>
                  <a:pt x="1183697" y="3558393"/>
                  <a:pt x="1162437" y="3556463"/>
                  <a:pt x="1141235" y="3555961"/>
                </a:cubicBezTo>
                <a:cubicBezTo>
                  <a:pt x="1120680" y="3553662"/>
                  <a:pt x="1100087" y="3552742"/>
                  <a:pt x="1079583" y="3553161"/>
                </a:cubicBezTo>
                <a:cubicBezTo>
                  <a:pt x="1059618" y="3551808"/>
                  <a:pt x="1039660" y="3551738"/>
                  <a:pt x="1019829" y="3552926"/>
                </a:cubicBezTo>
                <a:cubicBezTo>
                  <a:pt x="1000373" y="3552380"/>
                  <a:pt x="980961" y="3553046"/>
                  <a:pt x="961701" y="3554894"/>
                </a:cubicBezTo>
                <a:cubicBezTo>
                  <a:pt x="942918" y="3555046"/>
                  <a:pt x="924198" y="3556329"/>
                  <a:pt x="905650" y="3558704"/>
                </a:cubicBezTo>
                <a:cubicBezTo>
                  <a:pt x="887317" y="3559441"/>
                  <a:pt x="869074" y="3561238"/>
                  <a:pt x="851014" y="3564083"/>
                </a:cubicBezTo>
                <a:cubicBezTo>
                  <a:pt x="833177" y="3565321"/>
                  <a:pt x="815454" y="3567569"/>
                  <a:pt x="797922" y="3570801"/>
                </a:cubicBezTo>
                <a:cubicBezTo>
                  <a:pt x="780517" y="3572465"/>
                  <a:pt x="763232" y="3575094"/>
                  <a:pt x="746157" y="3578662"/>
                </a:cubicBezTo>
                <a:cubicBezTo>
                  <a:pt x="729075" y="3580707"/>
                  <a:pt x="712134" y="3583685"/>
                  <a:pt x="695408" y="3587565"/>
                </a:cubicBezTo>
                <a:cubicBezTo>
                  <a:pt x="678707" y="3589927"/>
                  <a:pt x="662159" y="3593185"/>
                  <a:pt x="645833" y="3597312"/>
                </a:cubicBezTo>
                <a:cubicBezTo>
                  <a:pt x="629539" y="3599948"/>
                  <a:pt x="613398" y="3603427"/>
                  <a:pt x="597483" y="3607745"/>
                </a:cubicBezTo>
                <a:cubicBezTo>
                  <a:pt x="581427" y="3610635"/>
                  <a:pt x="565534" y="3614356"/>
                  <a:pt x="549871" y="3618877"/>
                </a:cubicBezTo>
                <a:cubicBezTo>
                  <a:pt x="534137" y="3621976"/>
                  <a:pt x="518572" y="3625868"/>
                  <a:pt x="503238" y="3630535"/>
                </a:cubicBezTo>
                <a:cubicBezTo>
                  <a:pt x="487694" y="3633831"/>
                  <a:pt x="472321" y="3637895"/>
                  <a:pt x="457187" y="3642728"/>
                </a:cubicBezTo>
                <a:cubicBezTo>
                  <a:pt x="441946" y="3646175"/>
                  <a:pt x="426879" y="3650367"/>
                  <a:pt x="412049" y="3655300"/>
                </a:cubicBezTo>
                <a:cubicBezTo>
                  <a:pt x="397045" y="3658882"/>
                  <a:pt x="382219" y="3663187"/>
                  <a:pt x="367630" y="3668216"/>
                </a:cubicBezTo>
                <a:cubicBezTo>
                  <a:pt x="352765" y="3671931"/>
                  <a:pt x="338082" y="3676363"/>
                  <a:pt x="323639" y="3681507"/>
                </a:cubicBezTo>
                <a:cubicBezTo>
                  <a:pt x="309033" y="3685311"/>
                  <a:pt x="294610" y="3689819"/>
                  <a:pt x="280423" y="3695007"/>
                </a:cubicBezTo>
                <a:cubicBezTo>
                  <a:pt x="265873" y="3698931"/>
                  <a:pt x="251510" y="3703554"/>
                  <a:pt x="237387" y="3708850"/>
                </a:cubicBezTo>
                <a:cubicBezTo>
                  <a:pt x="223107" y="3712831"/>
                  <a:pt x="209015" y="3717492"/>
                  <a:pt x="195157" y="3722807"/>
                </a:cubicBezTo>
                <a:cubicBezTo>
                  <a:pt x="180950" y="3726871"/>
                  <a:pt x="166931" y="3731609"/>
                  <a:pt x="153151" y="3736993"/>
                </a:cubicBezTo>
                <a:cubicBezTo>
                  <a:pt x="139070" y="3741127"/>
                  <a:pt x="125181" y="3745921"/>
                  <a:pt x="111528" y="3751350"/>
                </a:cubicBezTo>
                <a:cubicBezTo>
                  <a:pt x="97633" y="3755516"/>
                  <a:pt x="83923" y="3760317"/>
                  <a:pt x="70451" y="3765752"/>
                </a:cubicBezTo>
                <a:cubicBezTo>
                  <a:pt x="56656" y="3769969"/>
                  <a:pt x="43050" y="3774814"/>
                  <a:pt x="29679" y="3780275"/>
                </a:cubicBezTo>
                <a:cubicBezTo>
                  <a:pt x="19679" y="3783380"/>
                  <a:pt x="9780" y="3786809"/>
                  <a:pt x="0" y="3790568"/>
                </a:cubicBezTo>
                <a:lnTo>
                  <a:pt x="0" y="3073628"/>
                </a:lnTo>
                <a:cubicBezTo>
                  <a:pt x="13272" y="3063817"/>
                  <a:pt x="26080" y="3053257"/>
                  <a:pt x="38360" y="3041979"/>
                </a:cubicBezTo>
                <a:cubicBezTo>
                  <a:pt x="52101" y="3031426"/>
                  <a:pt x="65321" y="3020066"/>
                  <a:pt x="77942" y="3007912"/>
                </a:cubicBezTo>
                <a:cubicBezTo>
                  <a:pt x="91789" y="2996748"/>
                  <a:pt x="105075" y="2984740"/>
                  <a:pt x="117711" y="2971907"/>
                </a:cubicBezTo>
                <a:cubicBezTo>
                  <a:pt x="131510" y="2960160"/>
                  <a:pt x="144704" y="2947542"/>
                  <a:pt x="157212" y="2934080"/>
                </a:cubicBezTo>
                <a:cubicBezTo>
                  <a:pt x="171143" y="2921507"/>
                  <a:pt x="184407" y="2908013"/>
                  <a:pt x="196912" y="2893624"/>
                </a:cubicBezTo>
                <a:cubicBezTo>
                  <a:pt x="210793" y="2880245"/>
                  <a:pt x="223950" y="2865900"/>
                  <a:pt x="236277" y="2850628"/>
                </a:cubicBezTo>
                <a:cubicBezTo>
                  <a:pt x="250132" y="2836252"/>
                  <a:pt x="263190" y="2820872"/>
                  <a:pt x="275326" y="2804508"/>
                </a:cubicBezTo>
                <a:cubicBezTo>
                  <a:pt x="289044" y="2789053"/>
                  <a:pt x="301863" y="2772523"/>
                  <a:pt x="313680" y="2754978"/>
                </a:cubicBezTo>
                <a:cubicBezTo>
                  <a:pt x="327130" y="2738354"/>
                  <a:pt x="339595" y="2720612"/>
                  <a:pt x="350943" y="2701803"/>
                </a:cubicBezTo>
                <a:cubicBezTo>
                  <a:pt x="360747" y="2688348"/>
                  <a:pt x="369945" y="2674244"/>
                  <a:pt x="378457" y="2659500"/>
                </a:cubicBezTo>
                <a:cubicBezTo>
                  <a:pt x="381417" y="2654375"/>
                  <a:pt x="384258" y="2649213"/>
                  <a:pt x="387003" y="2644025"/>
                </a:cubicBezTo>
                <a:cubicBezTo>
                  <a:pt x="391230" y="2637472"/>
                  <a:pt x="395326" y="2630779"/>
                  <a:pt x="399269" y="2623953"/>
                </a:cubicBezTo>
                <a:cubicBezTo>
                  <a:pt x="407125" y="2610344"/>
                  <a:pt x="414213" y="2596501"/>
                  <a:pt x="420569" y="2582481"/>
                </a:cubicBezTo>
                <a:cubicBezTo>
                  <a:pt x="432653" y="2560999"/>
                  <a:pt x="442872" y="2538964"/>
                  <a:pt x="451272" y="2516568"/>
                </a:cubicBezTo>
                <a:cubicBezTo>
                  <a:pt x="462140" y="2493841"/>
                  <a:pt x="471026" y="2470619"/>
                  <a:pt x="477986" y="2447092"/>
                </a:cubicBezTo>
                <a:cubicBezTo>
                  <a:pt x="487390" y="2423248"/>
                  <a:pt x="494708" y="2398966"/>
                  <a:pt x="500013" y="2374474"/>
                </a:cubicBezTo>
                <a:cubicBezTo>
                  <a:pt x="507792" y="2349455"/>
                  <a:pt x="513388" y="2324086"/>
                  <a:pt x="516849" y="2298610"/>
                </a:cubicBezTo>
                <a:cubicBezTo>
                  <a:pt x="522643" y="2273090"/>
                  <a:pt x="526225" y="2247328"/>
                  <a:pt x="527689" y="2221585"/>
                </a:cubicBezTo>
                <a:cubicBezTo>
                  <a:pt x="531458" y="2195740"/>
                  <a:pt x="533041" y="2169781"/>
                  <a:pt x="532495" y="2143962"/>
                </a:cubicBezTo>
                <a:cubicBezTo>
                  <a:pt x="534205" y="2118308"/>
                  <a:pt x="533801" y="2092654"/>
                  <a:pt x="531341" y="2067273"/>
                </a:cubicBezTo>
                <a:cubicBezTo>
                  <a:pt x="531109" y="2041956"/>
                  <a:pt x="528831" y="2016765"/>
                  <a:pt x="524582" y="1991943"/>
                </a:cubicBezTo>
                <a:cubicBezTo>
                  <a:pt x="522556" y="1967413"/>
                  <a:pt x="518610" y="1943099"/>
                  <a:pt x="512818" y="1919248"/>
                </a:cubicBezTo>
                <a:cubicBezTo>
                  <a:pt x="509257" y="1895868"/>
                  <a:pt x="503951" y="1872792"/>
                  <a:pt x="496950" y="1850230"/>
                </a:cubicBezTo>
                <a:cubicBezTo>
                  <a:pt x="492055" y="1827700"/>
                  <a:pt x="485506" y="1805539"/>
                  <a:pt x="477378" y="1783949"/>
                </a:cubicBezTo>
                <a:cubicBezTo>
                  <a:pt x="471391" y="1762562"/>
                  <a:pt x="463893" y="1741595"/>
                  <a:pt x="454943" y="1721217"/>
                </a:cubicBezTo>
                <a:cubicBezTo>
                  <a:pt x="447672" y="1699742"/>
                  <a:pt x="438856" y="1678774"/>
                  <a:pt x="428538" y="1658498"/>
                </a:cubicBezTo>
                <a:cubicBezTo>
                  <a:pt x="419734" y="1636667"/>
                  <a:pt x="409280" y="1615458"/>
                  <a:pt x="397241" y="1595068"/>
                </a:cubicBezTo>
                <a:cubicBezTo>
                  <a:pt x="386643" y="1572907"/>
                  <a:pt x="374283" y="1551507"/>
                  <a:pt x="360226" y="1531105"/>
                </a:cubicBezTo>
                <a:cubicBezTo>
                  <a:pt x="347619" y="1508861"/>
                  <a:pt x="333149" y="1487550"/>
                  <a:pt x="316880" y="1467433"/>
                </a:cubicBezTo>
                <a:cubicBezTo>
                  <a:pt x="302080" y="1445424"/>
                  <a:pt x="285326" y="1424552"/>
                  <a:pt x="266694" y="1405076"/>
                </a:cubicBezTo>
                <a:cubicBezTo>
                  <a:pt x="249613" y="1383753"/>
                  <a:pt x="230522" y="1363751"/>
                  <a:pt x="209507" y="1345374"/>
                </a:cubicBezTo>
                <a:cubicBezTo>
                  <a:pt x="190236" y="1325269"/>
                  <a:pt x="168967" y="1306670"/>
                  <a:pt x="145771" y="1289894"/>
                </a:cubicBezTo>
                <a:cubicBezTo>
                  <a:pt x="124539" y="1271504"/>
                  <a:pt x="101363" y="1254772"/>
                  <a:pt x="76324" y="1240002"/>
                </a:cubicBezTo>
                <a:cubicBezTo>
                  <a:pt x="64052" y="1231258"/>
                  <a:pt x="51252" y="1223009"/>
                  <a:pt x="37933" y="1215319"/>
                </a:cubicBezTo>
                <a:cubicBezTo>
                  <a:pt x="26316" y="1208614"/>
                  <a:pt x="14530" y="1202460"/>
                  <a:pt x="2611" y="1196847"/>
                </a:cubicBezTo>
                <a:cubicBezTo>
                  <a:pt x="2222" y="1196625"/>
                  <a:pt x="1835" y="1196390"/>
                  <a:pt x="1445" y="1196168"/>
                </a:cubicBezTo>
                <a:cubicBezTo>
                  <a:pt x="964" y="1195888"/>
                  <a:pt x="481" y="1195622"/>
                  <a:pt x="0" y="1195342"/>
                </a:cubicBezTo>
                <a:lnTo>
                  <a:pt x="0" y="793749"/>
                </a:lnTo>
                <a:cubicBezTo>
                  <a:pt x="0" y="382772"/>
                  <a:pt x="312341" y="44745"/>
                  <a:pt x="712594" y="4097"/>
                </a:cubicBezTo>
                <a:close/>
              </a:path>
            </a:pathLst>
          </a:custGeom>
          <a:blipFill>
            <a:blip r:embed="rId3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xmlns="" id="{C8445A35-FB03-D828-D87E-A268F3E1E0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28817" y="2315569"/>
            <a:ext cx="3651375" cy="3856631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xmlns="" id="{AF0EABC9-86BA-DDCF-A091-AB6C3E9C93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928690" y="6343955"/>
            <a:ext cx="1637337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30915B74-DE73-85C6-5754-84F12F96E92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753600" y="6343955"/>
            <a:ext cx="1404759" cy="365125"/>
          </a:xfrm>
        </p:spPr>
        <p:txBody>
          <a:bodyPr/>
          <a:lstStyle/>
          <a:p>
            <a:fld id="{4D1C313A-D6A3-44AA-9DF4-5EBFAA3BEEE5}" type="datetime4">
              <a:rPr lang="en-US" smtClean="0"/>
              <a:pPr/>
              <a:t>May 12, 2026</a:t>
            </a:fld>
            <a:endParaRPr lang="en-US" dirty="0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xmlns="" id="{C5C69391-C5F6-E4C0-A8D2-D378757ACC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58359" y="6343955"/>
            <a:ext cx="429207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783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xmlns="" id="{6D8A5A2A-9561-6566-F92F-F70D3288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91835"/>
            <a:ext cx="10963655" cy="9083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0F542A43-84A6-50F4-C658-B1BBDDAD8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752600"/>
            <a:ext cx="10963656" cy="4413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522A-B449-45C7-9947-54A888A863DE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6550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yellow curved object on a black background&#10;&#10;AI-generated content may be incorrect.">
            <a:extLst>
              <a:ext uri="{FF2B5EF4-FFF2-40B4-BE49-F238E27FC236}">
                <a16:creationId xmlns:a16="http://schemas.microsoft.com/office/drawing/2014/main" xmlns="" id="{C8467649-CE76-DC27-DF21-3EB9BB681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848725" y="0"/>
            <a:ext cx="3343275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4D21C4D-6288-EBCE-A738-3111EAE87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70" y="685799"/>
            <a:ext cx="3651503" cy="138699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824" y="2315569"/>
            <a:ext cx="3651375" cy="3856631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5697" y="6343955"/>
            <a:ext cx="1637337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452914" y="6343955"/>
            <a:ext cx="1392452" cy="365125"/>
          </a:xfrm>
        </p:spPr>
        <p:txBody>
          <a:bodyPr/>
          <a:lstStyle/>
          <a:p>
            <a:fld id="{96F891FA-E333-47D7-840E-4CA799B33ECD}" type="datetime4">
              <a:rPr lang="en-US" smtClean="0"/>
              <a:pPr/>
              <a:t>May 12, 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845366" y="6343955"/>
            <a:ext cx="429207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xmlns="" id="{2B564A2A-65CC-8617-EF0F-0CF144DE0C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175376" y="685801"/>
            <a:ext cx="6400800" cy="5486399"/>
          </a:xfrm>
          <a:custGeom>
            <a:avLst/>
            <a:gdLst>
              <a:gd name="csX0" fmla="*/ 1033932 w 6400800"/>
              <a:gd name="csY0" fmla="*/ 4493780 h 5486399"/>
              <a:gd name="csX1" fmla="*/ 1056545 w 6400800"/>
              <a:gd name="csY1" fmla="*/ 4493856 h 5486399"/>
              <a:gd name="csX2" fmla="*/ 1077170 w 6400800"/>
              <a:gd name="csY2" fmla="*/ 4494802 h 5486399"/>
              <a:gd name="csX3" fmla="*/ 1095559 w 6400800"/>
              <a:gd name="csY3" fmla="*/ 4496485 h 5486399"/>
              <a:gd name="csX4" fmla="*/ 1111695 w 6400800"/>
              <a:gd name="csY4" fmla="*/ 4498803 h 5486399"/>
              <a:gd name="csX5" fmla="*/ 1125137 w 6400800"/>
              <a:gd name="csY5" fmla="*/ 4501508 h 5486399"/>
              <a:gd name="csX6" fmla="*/ 1136218 w 6400800"/>
              <a:gd name="csY6" fmla="*/ 4504454 h 5486399"/>
              <a:gd name="csX7" fmla="*/ 1144740 w 6400800"/>
              <a:gd name="csY7" fmla="*/ 4507331 h 5486399"/>
              <a:gd name="csX8" fmla="*/ 1150753 w 6400800"/>
              <a:gd name="csY8" fmla="*/ 4509865 h 5486399"/>
              <a:gd name="csX9" fmla="*/ 1154944 w 6400800"/>
              <a:gd name="csY9" fmla="*/ 4512004 h 5486399"/>
              <a:gd name="csX10" fmla="*/ 1158005 w 6400800"/>
              <a:gd name="csY10" fmla="*/ 4513890 h 5486399"/>
              <a:gd name="csX11" fmla="*/ 1160920 w 6400800"/>
              <a:gd name="csY11" fmla="*/ 4516018 h 5486399"/>
              <a:gd name="csX12" fmla="*/ 1164273 w 6400800"/>
              <a:gd name="csY12" fmla="*/ 4518875 h 5486399"/>
              <a:gd name="csX13" fmla="*/ 1168394 w 6400800"/>
              <a:gd name="csY13" fmla="*/ 4522996 h 5486399"/>
              <a:gd name="csX14" fmla="*/ 1173137 w 6400800"/>
              <a:gd name="csY14" fmla="*/ 4528508 h 5486399"/>
              <a:gd name="csX15" fmla="*/ 1178903 w 6400800"/>
              <a:gd name="csY15" fmla="*/ 4536230 h 5486399"/>
              <a:gd name="csX16" fmla="*/ 1185240 w 6400800"/>
              <a:gd name="csY16" fmla="*/ 4545990 h 5486399"/>
              <a:gd name="csX17" fmla="*/ 1192124 w 6400800"/>
              <a:gd name="csY17" fmla="*/ 4558137 h 5486399"/>
              <a:gd name="csX18" fmla="*/ 1199559 w 6400800"/>
              <a:gd name="csY18" fmla="*/ 4573129 h 5486399"/>
              <a:gd name="csX19" fmla="*/ 1206125 w 6400800"/>
              <a:gd name="csY19" fmla="*/ 4588312 h 5486399"/>
              <a:gd name="csX20" fmla="*/ 1211332 w 6400800"/>
              <a:gd name="csY20" fmla="*/ 4602384 h 5486399"/>
              <a:gd name="csX21" fmla="*/ 1215168 w 6400800"/>
              <a:gd name="csY21" fmla="*/ 4614913 h 5486399"/>
              <a:gd name="csX22" fmla="*/ 1217676 w 6400800"/>
              <a:gd name="csY22" fmla="*/ 4625371 h 5486399"/>
              <a:gd name="csX23" fmla="*/ 1219257 w 6400800"/>
              <a:gd name="csY23" fmla="*/ 4634629 h 5486399"/>
              <a:gd name="csX24" fmla="*/ 1219994 w 6400800"/>
              <a:gd name="csY24" fmla="*/ 4642040 h 5486399"/>
              <a:gd name="csX25" fmla="*/ 1220191 w 6400800"/>
              <a:gd name="csY25" fmla="*/ 4648967 h 5486399"/>
              <a:gd name="csX26" fmla="*/ 1219873 w 6400800"/>
              <a:gd name="csY26" fmla="*/ 4655908 h 5486399"/>
              <a:gd name="csX27" fmla="*/ 1219086 w 6400800"/>
              <a:gd name="csY27" fmla="*/ 4662512 h 5486399"/>
              <a:gd name="csX28" fmla="*/ 1217530 w 6400800"/>
              <a:gd name="csY28" fmla="*/ 4670577 h 5486399"/>
              <a:gd name="csX29" fmla="*/ 1215174 w 6400800"/>
              <a:gd name="csY29" fmla="*/ 4679454 h 5486399"/>
              <a:gd name="csX30" fmla="*/ 1211612 w 6400800"/>
              <a:gd name="csY30" fmla="*/ 4689982 h 5486399"/>
              <a:gd name="csX31" fmla="*/ 1206773 w 6400800"/>
              <a:gd name="csY31" fmla="*/ 4701780 h 5486399"/>
              <a:gd name="csX32" fmla="*/ 1200321 w 6400800"/>
              <a:gd name="csY32" fmla="*/ 4715242 h 5486399"/>
              <a:gd name="csX33" fmla="*/ 1192206 w 6400800"/>
              <a:gd name="csY33" fmla="*/ 4730089 h 5486399"/>
              <a:gd name="csX34" fmla="*/ 1182516 w 6400800"/>
              <a:gd name="csY34" fmla="*/ 4745951 h 5486399"/>
              <a:gd name="csX35" fmla="*/ 1170464 w 6400800"/>
              <a:gd name="csY35" fmla="*/ 4763820 h 5486399"/>
              <a:gd name="csX36" fmla="*/ 1156907 w 6400800"/>
              <a:gd name="csY36" fmla="*/ 4782267 h 5486399"/>
              <a:gd name="csX37" fmla="*/ 1141419 w 6400800"/>
              <a:gd name="csY37" fmla="*/ 4801825 h 5486399"/>
              <a:gd name="csX38" fmla="*/ 1124350 w 6400800"/>
              <a:gd name="csY38" fmla="*/ 4821942 h 5486399"/>
              <a:gd name="csX39" fmla="*/ 1105554 w 6400800"/>
              <a:gd name="csY39" fmla="*/ 4842839 h 5486399"/>
              <a:gd name="csX40" fmla="*/ 1085336 w 6400800"/>
              <a:gd name="csY40" fmla="*/ 4864118 h 5486399"/>
              <a:gd name="csX41" fmla="*/ 1063943 w 6400800"/>
              <a:gd name="csY41" fmla="*/ 4885562 h 5486399"/>
              <a:gd name="csX42" fmla="*/ 1041286 w 6400800"/>
              <a:gd name="csY42" fmla="*/ 4907298 h 5486399"/>
              <a:gd name="csX43" fmla="*/ 1017454 w 6400800"/>
              <a:gd name="csY43" fmla="*/ 4929269 h 5486399"/>
              <a:gd name="csX44" fmla="*/ 992569 w 6400800"/>
              <a:gd name="csY44" fmla="*/ 4951393 h 5486399"/>
              <a:gd name="csX45" fmla="*/ 966813 w 6400800"/>
              <a:gd name="csY45" fmla="*/ 4973548 h 5486399"/>
              <a:gd name="csX46" fmla="*/ 940118 w 6400800"/>
              <a:gd name="csY46" fmla="*/ 4995849 h 5486399"/>
              <a:gd name="csX47" fmla="*/ 912609 w 6400800"/>
              <a:gd name="csY47" fmla="*/ 5018220 h 5486399"/>
              <a:gd name="csX48" fmla="*/ 884472 w 6400800"/>
              <a:gd name="csY48" fmla="*/ 5040547 h 5486399"/>
              <a:gd name="csX49" fmla="*/ 855866 w 6400800"/>
              <a:gd name="csY49" fmla="*/ 5062753 h 5486399"/>
              <a:gd name="csX50" fmla="*/ 826179 w 6400800"/>
              <a:gd name="csY50" fmla="*/ 5085359 h 5486399"/>
              <a:gd name="csX51" fmla="*/ 796087 w 6400800"/>
              <a:gd name="csY51" fmla="*/ 5107876 h 5486399"/>
              <a:gd name="csX52" fmla="*/ 765569 w 6400800"/>
              <a:gd name="csY52" fmla="*/ 5130361 h 5486399"/>
              <a:gd name="csX53" fmla="*/ 734492 w 6400800"/>
              <a:gd name="csY53" fmla="*/ 5152948 h 5486399"/>
              <a:gd name="csX54" fmla="*/ 702989 w 6400800"/>
              <a:gd name="csY54" fmla="*/ 5175579 h 5486399"/>
              <a:gd name="csX55" fmla="*/ 670903 w 6400800"/>
              <a:gd name="csY55" fmla="*/ 5198401 h 5486399"/>
              <a:gd name="csX56" fmla="*/ 638785 w 6400800"/>
              <a:gd name="csY56" fmla="*/ 5221065 h 5486399"/>
              <a:gd name="csX57" fmla="*/ 605916 w 6400800"/>
              <a:gd name="csY57" fmla="*/ 5244096 h 5486399"/>
              <a:gd name="csX58" fmla="*/ 573025 w 6400800"/>
              <a:gd name="csY58" fmla="*/ 5267032 h 5486399"/>
              <a:gd name="csX59" fmla="*/ 539614 w 6400800"/>
              <a:gd name="csY59" fmla="*/ 5290248 h 5486399"/>
              <a:gd name="csX60" fmla="*/ 505953 w 6400800"/>
              <a:gd name="csY60" fmla="*/ 5313603 h 5486399"/>
              <a:gd name="csX61" fmla="*/ 472120 w 6400800"/>
              <a:gd name="csY61" fmla="*/ 5337054 h 5486399"/>
              <a:gd name="csX62" fmla="*/ 437610 w 6400800"/>
              <a:gd name="csY62" fmla="*/ 5361025 h 5486399"/>
              <a:gd name="csX63" fmla="*/ 404099 w 6400800"/>
              <a:gd name="csY63" fmla="*/ 5384323 h 5486399"/>
              <a:gd name="csX64" fmla="*/ 6176 w 6400800"/>
              <a:gd name="csY64" fmla="*/ 4792122 h 5486399"/>
              <a:gd name="csX65" fmla="*/ 44338 w 6400800"/>
              <a:gd name="csY65" fmla="*/ 4777841 h 5486399"/>
              <a:gd name="csX66" fmla="*/ 83065 w 6400800"/>
              <a:gd name="csY66" fmla="*/ 4763363 h 5486399"/>
              <a:gd name="csX67" fmla="*/ 121599 w 6400800"/>
              <a:gd name="csY67" fmla="*/ 4748955 h 5486399"/>
              <a:gd name="csX68" fmla="*/ 159711 w 6400800"/>
              <a:gd name="csY68" fmla="*/ 4734724 h 5486399"/>
              <a:gd name="csX69" fmla="*/ 197873 w 6400800"/>
              <a:gd name="csY69" fmla="*/ 4720532 h 5486399"/>
              <a:gd name="csX70" fmla="*/ 235465 w 6400800"/>
              <a:gd name="csY70" fmla="*/ 4706607 h 5486399"/>
              <a:gd name="csX71" fmla="*/ 273131 w 6400800"/>
              <a:gd name="csY71" fmla="*/ 4692770 h 5486399"/>
              <a:gd name="csX72" fmla="*/ 310511 w 6400800"/>
              <a:gd name="csY72" fmla="*/ 4679143 h 5486399"/>
              <a:gd name="csX73" fmla="*/ 347595 w 6400800"/>
              <a:gd name="csY73" fmla="*/ 4665770 h 5486399"/>
              <a:gd name="csX74" fmla="*/ 384479 w 6400800"/>
              <a:gd name="csY74" fmla="*/ 4652632 h 5486399"/>
              <a:gd name="csX75" fmla="*/ 421183 w 6400800"/>
              <a:gd name="csY75" fmla="*/ 4639760 h 5486399"/>
              <a:gd name="csX76" fmla="*/ 457491 w 6400800"/>
              <a:gd name="csY76" fmla="*/ 4627238 h 5486399"/>
              <a:gd name="csX77" fmla="*/ 493601 w 6400800"/>
              <a:gd name="csY77" fmla="*/ 4615033 h 5486399"/>
              <a:gd name="csX78" fmla="*/ 529636 w 6400800"/>
              <a:gd name="csY78" fmla="*/ 4603140 h 5486399"/>
              <a:gd name="csX79" fmla="*/ 565045 w 6400800"/>
              <a:gd name="csY79" fmla="*/ 4591735 h 5486399"/>
              <a:gd name="csX80" fmla="*/ 600466 w 6400800"/>
              <a:gd name="csY80" fmla="*/ 4580674 h 5486399"/>
              <a:gd name="csX81" fmla="*/ 635394 w 6400800"/>
              <a:gd name="csY81" fmla="*/ 4570126 h 5486399"/>
              <a:gd name="csX82" fmla="*/ 670077 w 6400800"/>
              <a:gd name="csY82" fmla="*/ 4560042 h 5486399"/>
              <a:gd name="csX83" fmla="*/ 704348 w 6400800"/>
              <a:gd name="csY83" fmla="*/ 4550498 h 5486399"/>
              <a:gd name="csX84" fmla="*/ 737997 w 6400800"/>
              <a:gd name="csY84" fmla="*/ 4541589 h 5486399"/>
              <a:gd name="csX85" fmla="*/ 771265 w 6400800"/>
              <a:gd name="csY85" fmla="*/ 4533277 h 5486399"/>
              <a:gd name="csX86" fmla="*/ 803840 w 6400800"/>
              <a:gd name="csY86" fmla="*/ 4525663 h 5486399"/>
              <a:gd name="csX87" fmla="*/ 836155 w 6400800"/>
              <a:gd name="csY87" fmla="*/ 4518685 h 5486399"/>
              <a:gd name="csX88" fmla="*/ 867397 w 6400800"/>
              <a:gd name="csY88" fmla="*/ 4512544 h 5486399"/>
              <a:gd name="csX89" fmla="*/ 897839 w 6400800"/>
              <a:gd name="csY89" fmla="*/ 4507204 h 5486399"/>
              <a:gd name="csX90" fmla="*/ 927570 w 6400800"/>
              <a:gd name="csY90" fmla="*/ 4502683 h 5486399"/>
              <a:gd name="csX91" fmla="*/ 956170 w 6400800"/>
              <a:gd name="csY91" fmla="*/ 4499063 h 5486399"/>
              <a:gd name="csX92" fmla="*/ 983520 w 6400800"/>
              <a:gd name="csY92" fmla="*/ 4496364 h 5486399"/>
              <a:gd name="csX93" fmla="*/ 1009631 w 6400800"/>
              <a:gd name="csY93" fmla="*/ 4494599 h 5486399"/>
              <a:gd name="csX94" fmla="*/ 1033932 w 6400800"/>
              <a:gd name="csY94" fmla="*/ 4493780 h 5486399"/>
              <a:gd name="csX95" fmla="*/ 793731 w 6400800"/>
              <a:gd name="csY95" fmla="*/ 0 h 5486399"/>
              <a:gd name="csX96" fmla="*/ 5607070 w 6400800"/>
              <a:gd name="csY96" fmla="*/ 0 h 5486399"/>
              <a:gd name="csX97" fmla="*/ 5688207 w 6400800"/>
              <a:gd name="csY97" fmla="*/ 4097 h 5486399"/>
              <a:gd name="csX98" fmla="*/ 6400800 w 6400800"/>
              <a:gd name="csY98" fmla="*/ 793749 h 5486399"/>
              <a:gd name="csX99" fmla="*/ 6400800 w 6400800"/>
              <a:gd name="csY99" fmla="*/ 4692649 h 5486399"/>
              <a:gd name="csX100" fmla="*/ 5607050 w 6400800"/>
              <a:gd name="csY100" fmla="*/ 5486399 h 5486399"/>
              <a:gd name="csX101" fmla="*/ 1792383 w 6400800"/>
              <a:gd name="csY101" fmla="*/ 5486399 h 5486399"/>
              <a:gd name="csX102" fmla="*/ 1795424 w 6400800"/>
              <a:gd name="csY102" fmla="*/ 5482830 h 5486399"/>
              <a:gd name="csX103" fmla="*/ 1831791 w 6400800"/>
              <a:gd name="csY103" fmla="*/ 5442445 h 5486399"/>
              <a:gd name="csX104" fmla="*/ 1867992 w 6400800"/>
              <a:gd name="csY104" fmla="*/ 5399722 h 5486399"/>
              <a:gd name="csX105" fmla="*/ 1903622 w 6400800"/>
              <a:gd name="csY105" fmla="*/ 5354764 h 5486399"/>
              <a:gd name="csX106" fmla="*/ 1938858 w 6400800"/>
              <a:gd name="csY106" fmla="*/ 5306783 h 5486399"/>
              <a:gd name="csX107" fmla="*/ 1972926 w 6400800"/>
              <a:gd name="csY107" fmla="*/ 5256263 h 5486399"/>
              <a:gd name="csX108" fmla="*/ 1996643 w 6400800"/>
              <a:gd name="csY108" fmla="*/ 5219255 h 5486399"/>
              <a:gd name="csX109" fmla="*/ 2006168 w 6400800"/>
              <a:gd name="csY109" fmla="*/ 5201913 h 5486399"/>
              <a:gd name="csX110" fmla="*/ 2017306 w 6400800"/>
              <a:gd name="csY110" fmla="*/ 5183606 h 5486399"/>
              <a:gd name="csX111" fmla="*/ 2037563 w 6400800"/>
              <a:gd name="csY111" fmla="*/ 5144433 h 5486399"/>
              <a:gd name="csX112" fmla="*/ 2066677 w 6400800"/>
              <a:gd name="csY112" fmla="*/ 5083663 h 5486399"/>
              <a:gd name="csX113" fmla="*/ 2093100 w 6400800"/>
              <a:gd name="csY113" fmla="*/ 5019173 h 5486399"/>
              <a:gd name="csX114" fmla="*/ 2115954 w 6400800"/>
              <a:gd name="csY114" fmla="*/ 4951672 h 5486399"/>
              <a:gd name="csX115" fmla="*/ 2134756 w 6400800"/>
              <a:gd name="csY115" fmla="*/ 4881022 h 5486399"/>
              <a:gd name="csX116" fmla="*/ 2148815 w 6400800"/>
              <a:gd name="csY116" fmla="*/ 4808162 h 5486399"/>
              <a:gd name="csX117" fmla="*/ 2157755 w 6400800"/>
              <a:gd name="csY117" fmla="*/ 4732921 h 5486399"/>
              <a:gd name="csX118" fmla="*/ 2161127 w 6400800"/>
              <a:gd name="csY118" fmla="*/ 4657635 h 5486399"/>
              <a:gd name="csX119" fmla="*/ 2159019 w 6400800"/>
              <a:gd name="csY119" fmla="*/ 4582299 h 5486399"/>
              <a:gd name="csX120" fmla="*/ 2151526 w 6400800"/>
              <a:gd name="csY120" fmla="*/ 4507782 h 5486399"/>
              <a:gd name="csX121" fmla="*/ 2139214 w 6400800"/>
              <a:gd name="csY121" fmla="*/ 4435849 h 5486399"/>
              <a:gd name="csX122" fmla="*/ 2122526 w 6400800"/>
              <a:gd name="csY122" fmla="*/ 4366208 h 5486399"/>
              <a:gd name="csX123" fmla="*/ 2102244 w 6400800"/>
              <a:gd name="csY123" fmla="*/ 4299984 h 5486399"/>
              <a:gd name="csX124" fmla="*/ 2078857 w 6400800"/>
              <a:gd name="csY124" fmla="*/ 4236821 h 5486399"/>
              <a:gd name="csX125" fmla="*/ 2052720 w 6400800"/>
              <a:gd name="csY125" fmla="*/ 4176388 h 5486399"/>
              <a:gd name="csX126" fmla="*/ 2023497 w 6400800"/>
              <a:gd name="csY126" fmla="*/ 4117479 h 5486399"/>
              <a:gd name="csX127" fmla="*/ 1989760 w 6400800"/>
              <a:gd name="csY127" fmla="*/ 4057922 h 5486399"/>
              <a:gd name="csX128" fmla="*/ 1951241 w 6400800"/>
              <a:gd name="csY128" fmla="*/ 3998626 h 5486399"/>
              <a:gd name="csX129" fmla="*/ 1907819 w 6400800"/>
              <a:gd name="csY129" fmla="*/ 3940435 h 5486399"/>
              <a:gd name="csX130" fmla="*/ 1858797 w 6400800"/>
              <a:gd name="csY130" fmla="*/ 3883526 h 5486399"/>
              <a:gd name="csX131" fmla="*/ 1804664 w 6400800"/>
              <a:gd name="csY131" fmla="*/ 3829386 h 5486399"/>
              <a:gd name="csX132" fmla="*/ 1745425 w 6400800"/>
              <a:gd name="csY132" fmla="*/ 3778636 h 5486399"/>
              <a:gd name="csX133" fmla="*/ 1681887 w 6400800"/>
              <a:gd name="csY133" fmla="*/ 3732377 h 5486399"/>
              <a:gd name="csX134" fmla="*/ 1638230 w 6400800"/>
              <a:gd name="csY134" fmla="*/ 3703884 h 5486399"/>
              <a:gd name="csX135" fmla="*/ 1614723 w 6400800"/>
              <a:gd name="csY135" fmla="*/ 3691178 h 5486399"/>
              <a:gd name="csX136" fmla="*/ 1602289 w 6400800"/>
              <a:gd name="csY136" fmla="*/ 3683742 h 5486399"/>
              <a:gd name="csX137" fmla="*/ 1545565 w 6400800"/>
              <a:gd name="csY137" fmla="*/ 3655840 h 5486399"/>
              <a:gd name="csX138" fmla="*/ 1475645 w 6400800"/>
              <a:gd name="csY138" fmla="*/ 3626497 h 5486399"/>
              <a:gd name="csX139" fmla="*/ 1406131 w 6400800"/>
              <a:gd name="csY139" fmla="*/ 3602976 h 5486399"/>
              <a:gd name="csX140" fmla="*/ 1337621 w 6400800"/>
              <a:gd name="csY140" fmla="*/ 3584752 h 5486399"/>
              <a:gd name="csX141" fmla="*/ 1270286 w 6400800"/>
              <a:gd name="csY141" fmla="*/ 3571207 h 5486399"/>
              <a:gd name="csX142" fmla="*/ 1204855 w 6400800"/>
              <a:gd name="csY142" fmla="*/ 3561809 h 5486399"/>
              <a:gd name="csX143" fmla="*/ 1141235 w 6400800"/>
              <a:gd name="csY143" fmla="*/ 3555961 h 5486399"/>
              <a:gd name="csX144" fmla="*/ 1079583 w 6400800"/>
              <a:gd name="csY144" fmla="*/ 3553161 h 5486399"/>
              <a:gd name="csX145" fmla="*/ 1019829 w 6400800"/>
              <a:gd name="csY145" fmla="*/ 3552926 h 5486399"/>
              <a:gd name="csX146" fmla="*/ 961701 w 6400800"/>
              <a:gd name="csY146" fmla="*/ 3554894 h 5486399"/>
              <a:gd name="csX147" fmla="*/ 905650 w 6400800"/>
              <a:gd name="csY147" fmla="*/ 3558704 h 5486399"/>
              <a:gd name="csX148" fmla="*/ 851014 w 6400800"/>
              <a:gd name="csY148" fmla="*/ 3564083 h 5486399"/>
              <a:gd name="csX149" fmla="*/ 797922 w 6400800"/>
              <a:gd name="csY149" fmla="*/ 3570801 h 5486399"/>
              <a:gd name="csX150" fmla="*/ 746157 w 6400800"/>
              <a:gd name="csY150" fmla="*/ 3578662 h 5486399"/>
              <a:gd name="csX151" fmla="*/ 695408 w 6400800"/>
              <a:gd name="csY151" fmla="*/ 3587565 h 5486399"/>
              <a:gd name="csX152" fmla="*/ 645833 w 6400800"/>
              <a:gd name="csY152" fmla="*/ 3597312 h 5486399"/>
              <a:gd name="csX153" fmla="*/ 597483 w 6400800"/>
              <a:gd name="csY153" fmla="*/ 3607745 h 5486399"/>
              <a:gd name="csX154" fmla="*/ 549871 w 6400800"/>
              <a:gd name="csY154" fmla="*/ 3618877 h 5486399"/>
              <a:gd name="csX155" fmla="*/ 503238 w 6400800"/>
              <a:gd name="csY155" fmla="*/ 3630535 h 5486399"/>
              <a:gd name="csX156" fmla="*/ 457187 w 6400800"/>
              <a:gd name="csY156" fmla="*/ 3642728 h 5486399"/>
              <a:gd name="csX157" fmla="*/ 412049 w 6400800"/>
              <a:gd name="csY157" fmla="*/ 3655300 h 5486399"/>
              <a:gd name="csX158" fmla="*/ 367630 w 6400800"/>
              <a:gd name="csY158" fmla="*/ 3668216 h 5486399"/>
              <a:gd name="csX159" fmla="*/ 323639 w 6400800"/>
              <a:gd name="csY159" fmla="*/ 3681507 h 5486399"/>
              <a:gd name="csX160" fmla="*/ 280423 w 6400800"/>
              <a:gd name="csY160" fmla="*/ 3695007 h 5486399"/>
              <a:gd name="csX161" fmla="*/ 237387 w 6400800"/>
              <a:gd name="csY161" fmla="*/ 3708850 h 5486399"/>
              <a:gd name="csX162" fmla="*/ 195157 w 6400800"/>
              <a:gd name="csY162" fmla="*/ 3722807 h 5486399"/>
              <a:gd name="csX163" fmla="*/ 153151 w 6400800"/>
              <a:gd name="csY163" fmla="*/ 3736993 h 5486399"/>
              <a:gd name="csX164" fmla="*/ 111528 w 6400800"/>
              <a:gd name="csY164" fmla="*/ 3751350 h 5486399"/>
              <a:gd name="csX165" fmla="*/ 70451 w 6400800"/>
              <a:gd name="csY165" fmla="*/ 3765752 h 5486399"/>
              <a:gd name="csX166" fmla="*/ 29679 w 6400800"/>
              <a:gd name="csY166" fmla="*/ 3780275 h 5486399"/>
              <a:gd name="csX167" fmla="*/ 0 w 6400800"/>
              <a:gd name="csY167" fmla="*/ 3790568 h 5486399"/>
              <a:gd name="csX168" fmla="*/ 0 w 6400800"/>
              <a:gd name="csY168" fmla="*/ 3073628 h 5486399"/>
              <a:gd name="csX169" fmla="*/ 38360 w 6400800"/>
              <a:gd name="csY169" fmla="*/ 3041979 h 5486399"/>
              <a:gd name="csX170" fmla="*/ 77942 w 6400800"/>
              <a:gd name="csY170" fmla="*/ 3007912 h 5486399"/>
              <a:gd name="csX171" fmla="*/ 117711 w 6400800"/>
              <a:gd name="csY171" fmla="*/ 2971907 h 5486399"/>
              <a:gd name="csX172" fmla="*/ 157212 w 6400800"/>
              <a:gd name="csY172" fmla="*/ 2934080 h 5486399"/>
              <a:gd name="csX173" fmla="*/ 196912 w 6400800"/>
              <a:gd name="csY173" fmla="*/ 2893624 h 5486399"/>
              <a:gd name="csX174" fmla="*/ 236277 w 6400800"/>
              <a:gd name="csY174" fmla="*/ 2850628 h 5486399"/>
              <a:gd name="csX175" fmla="*/ 275326 w 6400800"/>
              <a:gd name="csY175" fmla="*/ 2804508 h 5486399"/>
              <a:gd name="csX176" fmla="*/ 313680 w 6400800"/>
              <a:gd name="csY176" fmla="*/ 2754978 h 5486399"/>
              <a:gd name="csX177" fmla="*/ 350943 w 6400800"/>
              <a:gd name="csY177" fmla="*/ 2701803 h 5486399"/>
              <a:gd name="csX178" fmla="*/ 378457 w 6400800"/>
              <a:gd name="csY178" fmla="*/ 2659500 h 5486399"/>
              <a:gd name="csX179" fmla="*/ 387003 w 6400800"/>
              <a:gd name="csY179" fmla="*/ 2644025 h 5486399"/>
              <a:gd name="csX180" fmla="*/ 399269 w 6400800"/>
              <a:gd name="csY180" fmla="*/ 2623953 h 5486399"/>
              <a:gd name="csX181" fmla="*/ 420569 w 6400800"/>
              <a:gd name="csY181" fmla="*/ 2582481 h 5486399"/>
              <a:gd name="csX182" fmla="*/ 451272 w 6400800"/>
              <a:gd name="csY182" fmla="*/ 2516568 h 5486399"/>
              <a:gd name="csX183" fmla="*/ 477986 w 6400800"/>
              <a:gd name="csY183" fmla="*/ 2447092 h 5486399"/>
              <a:gd name="csX184" fmla="*/ 500013 w 6400800"/>
              <a:gd name="csY184" fmla="*/ 2374474 h 5486399"/>
              <a:gd name="csX185" fmla="*/ 516849 w 6400800"/>
              <a:gd name="csY185" fmla="*/ 2298610 h 5486399"/>
              <a:gd name="csX186" fmla="*/ 527689 w 6400800"/>
              <a:gd name="csY186" fmla="*/ 2221585 h 5486399"/>
              <a:gd name="csX187" fmla="*/ 532495 w 6400800"/>
              <a:gd name="csY187" fmla="*/ 2143962 h 5486399"/>
              <a:gd name="csX188" fmla="*/ 531341 w 6400800"/>
              <a:gd name="csY188" fmla="*/ 2067273 h 5486399"/>
              <a:gd name="csX189" fmla="*/ 524582 w 6400800"/>
              <a:gd name="csY189" fmla="*/ 1991943 h 5486399"/>
              <a:gd name="csX190" fmla="*/ 512818 w 6400800"/>
              <a:gd name="csY190" fmla="*/ 1919248 h 5486399"/>
              <a:gd name="csX191" fmla="*/ 496950 w 6400800"/>
              <a:gd name="csY191" fmla="*/ 1850230 h 5486399"/>
              <a:gd name="csX192" fmla="*/ 477378 w 6400800"/>
              <a:gd name="csY192" fmla="*/ 1783949 h 5486399"/>
              <a:gd name="csX193" fmla="*/ 454943 w 6400800"/>
              <a:gd name="csY193" fmla="*/ 1721217 h 5486399"/>
              <a:gd name="csX194" fmla="*/ 428538 w 6400800"/>
              <a:gd name="csY194" fmla="*/ 1658498 h 5486399"/>
              <a:gd name="csX195" fmla="*/ 397241 w 6400800"/>
              <a:gd name="csY195" fmla="*/ 1595068 h 5486399"/>
              <a:gd name="csX196" fmla="*/ 360226 w 6400800"/>
              <a:gd name="csY196" fmla="*/ 1531105 h 5486399"/>
              <a:gd name="csX197" fmla="*/ 316880 w 6400800"/>
              <a:gd name="csY197" fmla="*/ 1467433 h 5486399"/>
              <a:gd name="csX198" fmla="*/ 266694 w 6400800"/>
              <a:gd name="csY198" fmla="*/ 1405076 h 5486399"/>
              <a:gd name="csX199" fmla="*/ 209507 w 6400800"/>
              <a:gd name="csY199" fmla="*/ 1345374 h 5486399"/>
              <a:gd name="csX200" fmla="*/ 145771 w 6400800"/>
              <a:gd name="csY200" fmla="*/ 1289894 h 5486399"/>
              <a:gd name="csX201" fmla="*/ 76324 w 6400800"/>
              <a:gd name="csY201" fmla="*/ 1240002 h 5486399"/>
              <a:gd name="csX202" fmla="*/ 37933 w 6400800"/>
              <a:gd name="csY202" fmla="*/ 1215319 h 5486399"/>
              <a:gd name="csX203" fmla="*/ 2611 w 6400800"/>
              <a:gd name="csY203" fmla="*/ 1196847 h 5486399"/>
              <a:gd name="csX204" fmla="*/ 1445 w 6400800"/>
              <a:gd name="csY204" fmla="*/ 1196168 h 5486399"/>
              <a:gd name="csX205" fmla="*/ 0 w 6400800"/>
              <a:gd name="csY205" fmla="*/ 1195342 h 5486399"/>
              <a:gd name="csX206" fmla="*/ 0 w 6400800"/>
              <a:gd name="csY206" fmla="*/ 793749 h 5486399"/>
              <a:gd name="csX207" fmla="*/ 712594 w 6400800"/>
              <a:gd name="csY207" fmla="*/ 4097 h 54863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  <a:cxn ang="0">
                <a:pos x="csX135" y="csY135"/>
              </a:cxn>
              <a:cxn ang="0">
                <a:pos x="csX136" y="csY136"/>
              </a:cxn>
              <a:cxn ang="0">
                <a:pos x="csX137" y="csY137"/>
              </a:cxn>
              <a:cxn ang="0">
                <a:pos x="csX138" y="csY138"/>
              </a:cxn>
              <a:cxn ang="0">
                <a:pos x="csX139" y="csY139"/>
              </a:cxn>
              <a:cxn ang="0">
                <a:pos x="csX140" y="csY140"/>
              </a:cxn>
              <a:cxn ang="0">
                <a:pos x="csX141" y="csY141"/>
              </a:cxn>
              <a:cxn ang="0">
                <a:pos x="csX142" y="csY142"/>
              </a:cxn>
              <a:cxn ang="0">
                <a:pos x="csX143" y="csY143"/>
              </a:cxn>
              <a:cxn ang="0">
                <a:pos x="csX144" y="csY144"/>
              </a:cxn>
              <a:cxn ang="0">
                <a:pos x="csX145" y="csY145"/>
              </a:cxn>
              <a:cxn ang="0">
                <a:pos x="csX146" y="csY146"/>
              </a:cxn>
              <a:cxn ang="0">
                <a:pos x="csX147" y="csY147"/>
              </a:cxn>
              <a:cxn ang="0">
                <a:pos x="csX148" y="csY148"/>
              </a:cxn>
              <a:cxn ang="0">
                <a:pos x="csX149" y="csY149"/>
              </a:cxn>
              <a:cxn ang="0">
                <a:pos x="csX150" y="csY150"/>
              </a:cxn>
              <a:cxn ang="0">
                <a:pos x="csX151" y="csY151"/>
              </a:cxn>
              <a:cxn ang="0">
                <a:pos x="csX152" y="csY152"/>
              </a:cxn>
              <a:cxn ang="0">
                <a:pos x="csX153" y="csY153"/>
              </a:cxn>
              <a:cxn ang="0">
                <a:pos x="csX154" y="csY154"/>
              </a:cxn>
              <a:cxn ang="0">
                <a:pos x="csX155" y="csY155"/>
              </a:cxn>
              <a:cxn ang="0">
                <a:pos x="csX156" y="csY156"/>
              </a:cxn>
              <a:cxn ang="0">
                <a:pos x="csX157" y="csY157"/>
              </a:cxn>
              <a:cxn ang="0">
                <a:pos x="csX158" y="csY158"/>
              </a:cxn>
              <a:cxn ang="0">
                <a:pos x="csX159" y="csY159"/>
              </a:cxn>
              <a:cxn ang="0">
                <a:pos x="csX160" y="csY160"/>
              </a:cxn>
              <a:cxn ang="0">
                <a:pos x="csX161" y="csY161"/>
              </a:cxn>
              <a:cxn ang="0">
                <a:pos x="csX162" y="csY162"/>
              </a:cxn>
              <a:cxn ang="0">
                <a:pos x="csX163" y="csY163"/>
              </a:cxn>
              <a:cxn ang="0">
                <a:pos x="csX164" y="csY164"/>
              </a:cxn>
              <a:cxn ang="0">
                <a:pos x="csX165" y="csY165"/>
              </a:cxn>
              <a:cxn ang="0">
                <a:pos x="csX166" y="csY166"/>
              </a:cxn>
              <a:cxn ang="0">
                <a:pos x="csX167" y="csY167"/>
              </a:cxn>
              <a:cxn ang="0">
                <a:pos x="csX168" y="csY168"/>
              </a:cxn>
              <a:cxn ang="0">
                <a:pos x="csX169" y="csY169"/>
              </a:cxn>
              <a:cxn ang="0">
                <a:pos x="csX170" y="csY170"/>
              </a:cxn>
              <a:cxn ang="0">
                <a:pos x="csX171" y="csY171"/>
              </a:cxn>
              <a:cxn ang="0">
                <a:pos x="csX172" y="csY172"/>
              </a:cxn>
              <a:cxn ang="0">
                <a:pos x="csX173" y="csY173"/>
              </a:cxn>
              <a:cxn ang="0">
                <a:pos x="csX174" y="csY174"/>
              </a:cxn>
              <a:cxn ang="0">
                <a:pos x="csX175" y="csY175"/>
              </a:cxn>
              <a:cxn ang="0">
                <a:pos x="csX176" y="csY176"/>
              </a:cxn>
              <a:cxn ang="0">
                <a:pos x="csX177" y="csY177"/>
              </a:cxn>
              <a:cxn ang="0">
                <a:pos x="csX178" y="csY178"/>
              </a:cxn>
              <a:cxn ang="0">
                <a:pos x="csX179" y="csY179"/>
              </a:cxn>
              <a:cxn ang="0">
                <a:pos x="csX180" y="csY180"/>
              </a:cxn>
              <a:cxn ang="0">
                <a:pos x="csX181" y="csY181"/>
              </a:cxn>
              <a:cxn ang="0">
                <a:pos x="csX182" y="csY182"/>
              </a:cxn>
              <a:cxn ang="0">
                <a:pos x="csX183" y="csY183"/>
              </a:cxn>
              <a:cxn ang="0">
                <a:pos x="csX184" y="csY184"/>
              </a:cxn>
              <a:cxn ang="0">
                <a:pos x="csX185" y="csY185"/>
              </a:cxn>
              <a:cxn ang="0">
                <a:pos x="csX186" y="csY186"/>
              </a:cxn>
              <a:cxn ang="0">
                <a:pos x="csX187" y="csY187"/>
              </a:cxn>
              <a:cxn ang="0">
                <a:pos x="csX188" y="csY188"/>
              </a:cxn>
              <a:cxn ang="0">
                <a:pos x="csX189" y="csY189"/>
              </a:cxn>
              <a:cxn ang="0">
                <a:pos x="csX190" y="csY190"/>
              </a:cxn>
              <a:cxn ang="0">
                <a:pos x="csX191" y="csY191"/>
              </a:cxn>
              <a:cxn ang="0">
                <a:pos x="csX192" y="csY192"/>
              </a:cxn>
              <a:cxn ang="0">
                <a:pos x="csX193" y="csY193"/>
              </a:cxn>
              <a:cxn ang="0">
                <a:pos x="csX194" y="csY194"/>
              </a:cxn>
              <a:cxn ang="0">
                <a:pos x="csX195" y="csY195"/>
              </a:cxn>
              <a:cxn ang="0">
                <a:pos x="csX196" y="csY196"/>
              </a:cxn>
              <a:cxn ang="0">
                <a:pos x="csX197" y="csY197"/>
              </a:cxn>
              <a:cxn ang="0">
                <a:pos x="csX198" y="csY198"/>
              </a:cxn>
              <a:cxn ang="0">
                <a:pos x="csX199" y="csY199"/>
              </a:cxn>
              <a:cxn ang="0">
                <a:pos x="csX200" y="csY200"/>
              </a:cxn>
              <a:cxn ang="0">
                <a:pos x="csX201" y="csY201"/>
              </a:cxn>
              <a:cxn ang="0">
                <a:pos x="csX202" y="csY202"/>
              </a:cxn>
              <a:cxn ang="0">
                <a:pos x="csX203" y="csY203"/>
              </a:cxn>
              <a:cxn ang="0">
                <a:pos x="csX204" y="csY204"/>
              </a:cxn>
              <a:cxn ang="0">
                <a:pos x="csX205" y="csY205"/>
              </a:cxn>
              <a:cxn ang="0">
                <a:pos x="csX206" y="csY206"/>
              </a:cxn>
              <a:cxn ang="0">
                <a:pos x="csX207" y="csY207"/>
              </a:cxn>
            </a:cxnLst>
            <a:rect l="l" t="t" r="r" b="b"/>
            <a:pathLst>
              <a:path w="6400800" h="5486399">
                <a:moveTo>
                  <a:pt x="1033932" y="4493780"/>
                </a:moveTo>
                <a:cubicBezTo>
                  <a:pt x="1041476" y="4493990"/>
                  <a:pt x="1049014" y="4494009"/>
                  <a:pt x="1056545" y="4493856"/>
                </a:cubicBezTo>
                <a:cubicBezTo>
                  <a:pt x="1063422" y="4494326"/>
                  <a:pt x="1070299" y="4494637"/>
                  <a:pt x="1077170" y="4494802"/>
                </a:cubicBezTo>
                <a:cubicBezTo>
                  <a:pt x="1083297" y="4495488"/>
                  <a:pt x="1089431" y="4496047"/>
                  <a:pt x="1095559" y="4496485"/>
                </a:cubicBezTo>
                <a:cubicBezTo>
                  <a:pt x="1100931" y="4497355"/>
                  <a:pt x="1106316" y="4498124"/>
                  <a:pt x="1111695" y="4498803"/>
                </a:cubicBezTo>
                <a:cubicBezTo>
                  <a:pt x="1116171" y="4499768"/>
                  <a:pt x="1120648" y="4500676"/>
                  <a:pt x="1125137" y="4501508"/>
                </a:cubicBezTo>
                <a:cubicBezTo>
                  <a:pt x="1128821" y="4502543"/>
                  <a:pt x="1132516" y="4503521"/>
                  <a:pt x="1136218" y="4504454"/>
                </a:cubicBezTo>
                <a:cubicBezTo>
                  <a:pt x="1139050" y="4505445"/>
                  <a:pt x="1141895" y="4506404"/>
                  <a:pt x="1144740" y="4507331"/>
                </a:cubicBezTo>
                <a:cubicBezTo>
                  <a:pt x="1146740" y="4508188"/>
                  <a:pt x="1148747" y="4509039"/>
                  <a:pt x="1150753" y="4509865"/>
                </a:cubicBezTo>
                <a:cubicBezTo>
                  <a:pt x="1152144" y="4510588"/>
                  <a:pt x="1153547" y="4511293"/>
                  <a:pt x="1154944" y="4512004"/>
                </a:cubicBezTo>
                <a:cubicBezTo>
                  <a:pt x="1155960" y="4512633"/>
                  <a:pt x="1156983" y="4513262"/>
                  <a:pt x="1158005" y="4513890"/>
                </a:cubicBezTo>
                <a:cubicBezTo>
                  <a:pt x="1158977" y="4514602"/>
                  <a:pt x="1159948" y="4515313"/>
                  <a:pt x="1160920" y="4516018"/>
                </a:cubicBezTo>
                <a:cubicBezTo>
                  <a:pt x="1162031" y="4516977"/>
                  <a:pt x="1163149" y="4517923"/>
                  <a:pt x="1164273" y="4518875"/>
                </a:cubicBezTo>
                <a:cubicBezTo>
                  <a:pt x="1165638" y="4520253"/>
                  <a:pt x="1167009" y="4521631"/>
                  <a:pt x="1168394" y="4522996"/>
                </a:cubicBezTo>
                <a:cubicBezTo>
                  <a:pt x="1169962" y="4524844"/>
                  <a:pt x="1171537" y="4526686"/>
                  <a:pt x="1173137" y="4528508"/>
                </a:cubicBezTo>
                <a:cubicBezTo>
                  <a:pt x="1175030" y="4531105"/>
                  <a:pt x="1176954" y="4533677"/>
                  <a:pt x="1178903" y="4536230"/>
                </a:cubicBezTo>
                <a:cubicBezTo>
                  <a:pt x="1180973" y="4539506"/>
                  <a:pt x="1183088" y="4542764"/>
                  <a:pt x="1185240" y="4545990"/>
                </a:cubicBezTo>
                <a:cubicBezTo>
                  <a:pt x="1187475" y="4550073"/>
                  <a:pt x="1189768" y="4554124"/>
                  <a:pt x="1192124" y="4558137"/>
                </a:cubicBezTo>
                <a:cubicBezTo>
                  <a:pt x="1194511" y="4563173"/>
                  <a:pt x="1196994" y="4568170"/>
                  <a:pt x="1199559" y="4573129"/>
                </a:cubicBezTo>
                <a:cubicBezTo>
                  <a:pt x="1201661" y="4578222"/>
                  <a:pt x="1203852" y="4583290"/>
                  <a:pt x="1206125" y="4588312"/>
                </a:cubicBezTo>
                <a:cubicBezTo>
                  <a:pt x="1207789" y="4593031"/>
                  <a:pt x="1209523" y="4597723"/>
                  <a:pt x="1211332" y="4602384"/>
                </a:cubicBezTo>
                <a:cubicBezTo>
                  <a:pt x="1212552" y="4606575"/>
                  <a:pt x="1213834" y="4610753"/>
                  <a:pt x="1215168" y="4614913"/>
                </a:cubicBezTo>
                <a:cubicBezTo>
                  <a:pt x="1215968" y="4618405"/>
                  <a:pt x="1216800" y="4621897"/>
                  <a:pt x="1217676" y="4625371"/>
                </a:cubicBezTo>
                <a:cubicBezTo>
                  <a:pt x="1218171" y="4628464"/>
                  <a:pt x="1218698" y="4631549"/>
                  <a:pt x="1219257" y="4634629"/>
                </a:cubicBezTo>
                <a:cubicBezTo>
                  <a:pt x="1219486" y="4637106"/>
                  <a:pt x="1219727" y="4639576"/>
                  <a:pt x="1219994" y="4642040"/>
                </a:cubicBezTo>
                <a:cubicBezTo>
                  <a:pt x="1220045" y="4644351"/>
                  <a:pt x="1220108" y="4646663"/>
                  <a:pt x="1220191" y="4648967"/>
                </a:cubicBezTo>
                <a:cubicBezTo>
                  <a:pt x="1220070" y="4651279"/>
                  <a:pt x="1219962" y="4653597"/>
                  <a:pt x="1219873" y="4655908"/>
                </a:cubicBezTo>
                <a:cubicBezTo>
                  <a:pt x="1219600" y="4658105"/>
                  <a:pt x="1219333" y="4660309"/>
                  <a:pt x="1219086" y="4662512"/>
                </a:cubicBezTo>
                <a:cubicBezTo>
                  <a:pt x="1218546" y="4665198"/>
                  <a:pt x="1218025" y="4667891"/>
                  <a:pt x="1217530" y="4670577"/>
                </a:cubicBezTo>
                <a:cubicBezTo>
                  <a:pt x="1216717" y="4673536"/>
                  <a:pt x="1215930" y="4676489"/>
                  <a:pt x="1215174" y="4679454"/>
                </a:cubicBezTo>
                <a:cubicBezTo>
                  <a:pt x="1213942" y="4682953"/>
                  <a:pt x="1212755" y="4686464"/>
                  <a:pt x="1211612" y="4689982"/>
                </a:cubicBezTo>
                <a:cubicBezTo>
                  <a:pt x="1209942" y="4693907"/>
                  <a:pt x="1208329" y="4697837"/>
                  <a:pt x="1206773" y="4701780"/>
                </a:cubicBezTo>
                <a:cubicBezTo>
                  <a:pt x="1204544" y="4706251"/>
                  <a:pt x="1202398" y="4710734"/>
                  <a:pt x="1200321" y="4715242"/>
                </a:cubicBezTo>
                <a:cubicBezTo>
                  <a:pt x="1197521" y="4720164"/>
                  <a:pt x="1194816" y="4725110"/>
                  <a:pt x="1192206" y="4730089"/>
                </a:cubicBezTo>
                <a:cubicBezTo>
                  <a:pt x="1188885" y="4735290"/>
                  <a:pt x="1185659" y="4740579"/>
                  <a:pt x="1182516" y="4745951"/>
                </a:cubicBezTo>
                <a:cubicBezTo>
                  <a:pt x="1178382" y="4751787"/>
                  <a:pt x="1174363" y="4757743"/>
                  <a:pt x="1170464" y="4763820"/>
                </a:cubicBezTo>
                <a:cubicBezTo>
                  <a:pt x="1165822" y="4769834"/>
                  <a:pt x="1161294" y="4775980"/>
                  <a:pt x="1156907" y="4782267"/>
                </a:cubicBezTo>
                <a:cubicBezTo>
                  <a:pt x="1151598" y="4788623"/>
                  <a:pt x="1146435" y="4795145"/>
                  <a:pt x="1141419" y="4801825"/>
                </a:cubicBezTo>
                <a:cubicBezTo>
                  <a:pt x="1135571" y="4808346"/>
                  <a:pt x="1129875" y="4815046"/>
                  <a:pt x="1124350" y="4821942"/>
                </a:cubicBezTo>
                <a:cubicBezTo>
                  <a:pt x="1117905" y="4828685"/>
                  <a:pt x="1111637" y="4835658"/>
                  <a:pt x="1105554" y="4842839"/>
                </a:cubicBezTo>
                <a:cubicBezTo>
                  <a:pt x="1098620" y="4849691"/>
                  <a:pt x="1091876" y="4856784"/>
                  <a:pt x="1085336" y="4864118"/>
                </a:cubicBezTo>
                <a:cubicBezTo>
                  <a:pt x="1078008" y="4871008"/>
                  <a:pt x="1070864" y="4878152"/>
                  <a:pt x="1063943" y="4885562"/>
                </a:cubicBezTo>
                <a:cubicBezTo>
                  <a:pt x="1056176" y="4892522"/>
                  <a:pt x="1048626" y="4899773"/>
                  <a:pt x="1041286" y="4907298"/>
                </a:cubicBezTo>
                <a:cubicBezTo>
                  <a:pt x="1033120" y="4914315"/>
                  <a:pt x="1025169" y="4921643"/>
                  <a:pt x="1017454" y="4929269"/>
                </a:cubicBezTo>
                <a:cubicBezTo>
                  <a:pt x="1008926" y="4936318"/>
                  <a:pt x="1000627" y="4943696"/>
                  <a:pt x="992569" y="4951393"/>
                </a:cubicBezTo>
                <a:cubicBezTo>
                  <a:pt x="983748" y="4958441"/>
                  <a:pt x="975157" y="4965826"/>
                  <a:pt x="966813" y="4973548"/>
                </a:cubicBezTo>
                <a:cubicBezTo>
                  <a:pt x="957675" y="4980622"/>
                  <a:pt x="948766" y="4988058"/>
                  <a:pt x="940118" y="4995849"/>
                </a:cubicBezTo>
                <a:cubicBezTo>
                  <a:pt x="930700" y="5002929"/>
                  <a:pt x="921525" y="5010384"/>
                  <a:pt x="912609" y="5018220"/>
                </a:cubicBezTo>
                <a:cubicBezTo>
                  <a:pt x="902983" y="5025275"/>
                  <a:pt x="893591" y="5032717"/>
                  <a:pt x="884472" y="5040547"/>
                </a:cubicBezTo>
                <a:cubicBezTo>
                  <a:pt x="874687" y="5047551"/>
                  <a:pt x="865143" y="5054961"/>
                  <a:pt x="855866" y="5062753"/>
                </a:cubicBezTo>
                <a:cubicBezTo>
                  <a:pt x="845706" y="5069865"/>
                  <a:pt x="835806" y="5077408"/>
                  <a:pt x="826179" y="5085359"/>
                </a:cubicBezTo>
                <a:cubicBezTo>
                  <a:pt x="815886" y="5092433"/>
                  <a:pt x="805847" y="5099938"/>
                  <a:pt x="796087" y="5107876"/>
                </a:cubicBezTo>
                <a:cubicBezTo>
                  <a:pt x="785654" y="5114930"/>
                  <a:pt x="775468" y="5122430"/>
                  <a:pt x="765569" y="5130361"/>
                </a:cubicBezTo>
                <a:cubicBezTo>
                  <a:pt x="754945" y="5137441"/>
                  <a:pt x="744569" y="5144972"/>
                  <a:pt x="734492" y="5152948"/>
                </a:cubicBezTo>
                <a:cubicBezTo>
                  <a:pt x="723716" y="5160035"/>
                  <a:pt x="713207" y="5167578"/>
                  <a:pt x="702989" y="5175579"/>
                </a:cubicBezTo>
                <a:cubicBezTo>
                  <a:pt x="692017" y="5182710"/>
                  <a:pt x="681304" y="5190318"/>
                  <a:pt x="670903" y="5198401"/>
                </a:cubicBezTo>
                <a:cubicBezTo>
                  <a:pt x="659917" y="5205482"/>
                  <a:pt x="649199" y="5213038"/>
                  <a:pt x="638785" y="5221065"/>
                </a:cubicBezTo>
                <a:cubicBezTo>
                  <a:pt x="627540" y="5228246"/>
                  <a:pt x="616572" y="5235923"/>
                  <a:pt x="605916" y="5244096"/>
                </a:cubicBezTo>
                <a:cubicBezTo>
                  <a:pt x="594666" y="5251246"/>
                  <a:pt x="583691" y="5258898"/>
                  <a:pt x="573025" y="5267032"/>
                </a:cubicBezTo>
                <a:cubicBezTo>
                  <a:pt x="561593" y="5274258"/>
                  <a:pt x="550445" y="5282006"/>
                  <a:pt x="539614" y="5290248"/>
                </a:cubicBezTo>
                <a:cubicBezTo>
                  <a:pt x="528095" y="5297512"/>
                  <a:pt x="516864" y="5305310"/>
                  <a:pt x="505953" y="5313603"/>
                </a:cubicBezTo>
                <a:cubicBezTo>
                  <a:pt x="494375" y="5320899"/>
                  <a:pt x="483085" y="5328722"/>
                  <a:pt x="472120" y="5337054"/>
                </a:cubicBezTo>
                <a:cubicBezTo>
                  <a:pt x="460303" y="5344502"/>
                  <a:pt x="448788" y="5352497"/>
                  <a:pt x="437610" y="5361025"/>
                </a:cubicBezTo>
                <a:cubicBezTo>
                  <a:pt x="426143" y="5368277"/>
                  <a:pt x="414962" y="5376049"/>
                  <a:pt x="404099" y="5384323"/>
                </a:cubicBezTo>
                <a:cubicBezTo>
                  <a:pt x="190257" y="5263597"/>
                  <a:pt x="37990" y="5046579"/>
                  <a:pt x="6176" y="4792122"/>
                </a:cubicBezTo>
                <a:cubicBezTo>
                  <a:pt x="19086" y="4787912"/>
                  <a:pt x="31819" y="4783150"/>
                  <a:pt x="44338" y="4777841"/>
                </a:cubicBezTo>
                <a:cubicBezTo>
                  <a:pt x="57442" y="4773586"/>
                  <a:pt x="70363" y="4768754"/>
                  <a:pt x="83065" y="4763363"/>
                </a:cubicBezTo>
                <a:cubicBezTo>
                  <a:pt x="96101" y="4759121"/>
                  <a:pt x="108960" y="4754320"/>
                  <a:pt x="121599" y="4748955"/>
                </a:cubicBezTo>
                <a:cubicBezTo>
                  <a:pt x="134492" y="4744764"/>
                  <a:pt x="147207" y="4740014"/>
                  <a:pt x="159711" y="4734724"/>
                </a:cubicBezTo>
                <a:cubicBezTo>
                  <a:pt x="172620" y="4730546"/>
                  <a:pt x="185353" y="4725809"/>
                  <a:pt x="197873" y="4720532"/>
                </a:cubicBezTo>
                <a:cubicBezTo>
                  <a:pt x="210586" y="4716430"/>
                  <a:pt x="223126" y="4711776"/>
                  <a:pt x="235465" y="4706607"/>
                </a:cubicBezTo>
                <a:cubicBezTo>
                  <a:pt x="248201" y="4702530"/>
                  <a:pt x="260768" y="4697913"/>
                  <a:pt x="273131" y="4692770"/>
                </a:cubicBezTo>
                <a:cubicBezTo>
                  <a:pt x="285767" y="4688757"/>
                  <a:pt x="298239" y="4684210"/>
                  <a:pt x="310511" y="4679143"/>
                </a:cubicBezTo>
                <a:cubicBezTo>
                  <a:pt x="323045" y="4675206"/>
                  <a:pt x="335416" y="4670742"/>
                  <a:pt x="347595" y="4665770"/>
                </a:cubicBezTo>
                <a:cubicBezTo>
                  <a:pt x="360058" y="4661903"/>
                  <a:pt x="372363" y="4657521"/>
                  <a:pt x="384479" y="4652632"/>
                </a:cubicBezTo>
                <a:cubicBezTo>
                  <a:pt x="396878" y="4648847"/>
                  <a:pt x="409124" y="4644555"/>
                  <a:pt x="421183" y="4639760"/>
                </a:cubicBezTo>
                <a:cubicBezTo>
                  <a:pt x="433444" y="4636083"/>
                  <a:pt x="445557" y="4631905"/>
                  <a:pt x="457491" y="4627238"/>
                </a:cubicBezTo>
                <a:cubicBezTo>
                  <a:pt x="469682" y="4623663"/>
                  <a:pt x="481727" y="4619586"/>
                  <a:pt x="493601" y="4615033"/>
                </a:cubicBezTo>
                <a:cubicBezTo>
                  <a:pt x="505760" y="4611553"/>
                  <a:pt x="517784" y="4607591"/>
                  <a:pt x="529636" y="4603140"/>
                </a:cubicBezTo>
                <a:cubicBezTo>
                  <a:pt x="541580" y="4599812"/>
                  <a:pt x="553390" y="4596002"/>
                  <a:pt x="565045" y="4591735"/>
                </a:cubicBezTo>
                <a:cubicBezTo>
                  <a:pt x="576988" y="4588516"/>
                  <a:pt x="588804" y="4584826"/>
                  <a:pt x="600466" y="4580674"/>
                </a:cubicBezTo>
                <a:cubicBezTo>
                  <a:pt x="612235" y="4577606"/>
                  <a:pt x="623887" y="4574095"/>
                  <a:pt x="635394" y="4570126"/>
                </a:cubicBezTo>
                <a:cubicBezTo>
                  <a:pt x="647078" y="4567205"/>
                  <a:pt x="658647" y="4563846"/>
                  <a:pt x="670077" y="4560042"/>
                </a:cubicBezTo>
                <a:cubicBezTo>
                  <a:pt x="681615" y="4557293"/>
                  <a:pt x="693052" y="4554111"/>
                  <a:pt x="704348" y="4550498"/>
                </a:cubicBezTo>
                <a:cubicBezTo>
                  <a:pt x="715670" y="4547939"/>
                  <a:pt x="726891" y="4544974"/>
                  <a:pt x="737997" y="4541589"/>
                </a:cubicBezTo>
                <a:cubicBezTo>
                  <a:pt x="749179" y="4539221"/>
                  <a:pt x="760279" y="4536452"/>
                  <a:pt x="771265" y="4533277"/>
                </a:cubicBezTo>
                <a:cubicBezTo>
                  <a:pt x="782212" y="4531124"/>
                  <a:pt x="793077" y="4528584"/>
                  <a:pt x="803840" y="4525663"/>
                </a:cubicBezTo>
                <a:cubicBezTo>
                  <a:pt x="814692" y="4523714"/>
                  <a:pt x="825468" y="4521390"/>
                  <a:pt x="836155" y="4518685"/>
                </a:cubicBezTo>
                <a:cubicBezTo>
                  <a:pt x="846639" y="4516989"/>
                  <a:pt x="857060" y="4514938"/>
                  <a:pt x="867397" y="4512544"/>
                </a:cubicBezTo>
                <a:cubicBezTo>
                  <a:pt x="877602" y="4511096"/>
                  <a:pt x="887755" y="4509312"/>
                  <a:pt x="897839" y="4507204"/>
                </a:cubicBezTo>
                <a:cubicBezTo>
                  <a:pt x="907802" y="4506010"/>
                  <a:pt x="917715" y="4504499"/>
                  <a:pt x="927570" y="4502683"/>
                </a:cubicBezTo>
                <a:cubicBezTo>
                  <a:pt x="937146" y="4501768"/>
                  <a:pt x="946683" y="4500556"/>
                  <a:pt x="956170" y="4499063"/>
                </a:cubicBezTo>
                <a:cubicBezTo>
                  <a:pt x="965321" y="4498428"/>
                  <a:pt x="974439" y="4497526"/>
                  <a:pt x="983520" y="4496364"/>
                </a:cubicBezTo>
                <a:cubicBezTo>
                  <a:pt x="992245" y="4496015"/>
                  <a:pt x="1000957" y="4495424"/>
                  <a:pt x="1009631" y="4494599"/>
                </a:cubicBezTo>
                <a:cubicBezTo>
                  <a:pt x="1017746" y="4494529"/>
                  <a:pt x="1025849" y="4494263"/>
                  <a:pt x="1033932" y="4493780"/>
                </a:cubicBezTo>
                <a:close/>
                <a:moveTo>
                  <a:pt x="793731" y="0"/>
                </a:moveTo>
                <a:lnTo>
                  <a:pt x="5607070" y="0"/>
                </a:lnTo>
                <a:lnTo>
                  <a:pt x="5688207" y="4097"/>
                </a:lnTo>
                <a:cubicBezTo>
                  <a:pt x="6088462" y="44745"/>
                  <a:pt x="6400800" y="382772"/>
                  <a:pt x="6400800" y="793749"/>
                </a:cubicBezTo>
                <a:lnTo>
                  <a:pt x="6400800" y="4692649"/>
                </a:lnTo>
                <a:cubicBezTo>
                  <a:pt x="6400800" y="5131028"/>
                  <a:pt x="6045429" y="5486399"/>
                  <a:pt x="5607050" y="5486399"/>
                </a:cubicBezTo>
                <a:lnTo>
                  <a:pt x="1792383" y="5486399"/>
                </a:lnTo>
                <a:cubicBezTo>
                  <a:pt x="1793405" y="5485218"/>
                  <a:pt x="1794415" y="5484024"/>
                  <a:pt x="1795424" y="5482830"/>
                </a:cubicBezTo>
                <a:cubicBezTo>
                  <a:pt x="1808213" y="5470188"/>
                  <a:pt x="1820361" y="5456719"/>
                  <a:pt x="1831791" y="5442445"/>
                </a:cubicBezTo>
                <a:cubicBezTo>
                  <a:pt x="1844580" y="5429065"/>
                  <a:pt x="1856677" y="5414809"/>
                  <a:pt x="1867992" y="5399722"/>
                </a:cubicBezTo>
                <a:cubicBezTo>
                  <a:pt x="1880641" y="5385619"/>
                  <a:pt x="1892554" y="5370626"/>
                  <a:pt x="1903622" y="5354764"/>
                </a:cubicBezTo>
                <a:cubicBezTo>
                  <a:pt x="1916227" y="5339702"/>
                  <a:pt x="1928000" y="5323699"/>
                  <a:pt x="1938858" y="5306783"/>
                </a:cubicBezTo>
                <a:cubicBezTo>
                  <a:pt x="1951133" y="5290895"/>
                  <a:pt x="1962525" y="5274042"/>
                  <a:pt x="1972926" y="5256263"/>
                </a:cubicBezTo>
                <a:cubicBezTo>
                  <a:pt x="1981314" y="5244407"/>
                  <a:pt x="1989239" y="5232075"/>
                  <a:pt x="1996643" y="5219255"/>
                </a:cubicBezTo>
                <a:cubicBezTo>
                  <a:pt x="1999952" y="5213514"/>
                  <a:pt x="2003120" y="5207729"/>
                  <a:pt x="2006168" y="5201913"/>
                </a:cubicBezTo>
                <a:cubicBezTo>
                  <a:pt x="2009991" y="5195925"/>
                  <a:pt x="2013712" y="5189829"/>
                  <a:pt x="2017306" y="5183606"/>
                </a:cubicBezTo>
                <a:cubicBezTo>
                  <a:pt x="2024729" y="5170741"/>
                  <a:pt x="2031473" y="5157672"/>
                  <a:pt x="2037563" y="5144433"/>
                </a:cubicBezTo>
                <a:cubicBezTo>
                  <a:pt x="2048853" y="5124608"/>
                  <a:pt x="2058543" y="5104301"/>
                  <a:pt x="2066677" y="5083663"/>
                </a:cubicBezTo>
                <a:cubicBezTo>
                  <a:pt x="2077199" y="5062569"/>
                  <a:pt x="2085994" y="5041017"/>
                  <a:pt x="2093100" y="5019173"/>
                </a:cubicBezTo>
                <a:cubicBezTo>
                  <a:pt x="2102523" y="4997024"/>
                  <a:pt x="2110124" y="4974462"/>
                  <a:pt x="2115954" y="4951672"/>
                </a:cubicBezTo>
                <a:cubicBezTo>
                  <a:pt x="2124132" y="4928412"/>
                  <a:pt x="2130381" y="4904796"/>
                  <a:pt x="2134756" y="4881022"/>
                </a:cubicBezTo>
                <a:cubicBezTo>
                  <a:pt x="2141417" y="4856943"/>
                  <a:pt x="2146084" y="4832584"/>
                  <a:pt x="2148815" y="4808162"/>
                </a:cubicBezTo>
                <a:cubicBezTo>
                  <a:pt x="2153857" y="4783194"/>
                  <a:pt x="2156816" y="4758035"/>
                  <a:pt x="2157755" y="4732921"/>
                </a:cubicBezTo>
                <a:cubicBezTo>
                  <a:pt x="2160911" y="4707826"/>
                  <a:pt x="2162016" y="4682655"/>
                  <a:pt x="2161127" y="4657635"/>
                </a:cubicBezTo>
                <a:cubicBezTo>
                  <a:pt x="2162442" y="4632413"/>
                  <a:pt x="2161724" y="4607223"/>
                  <a:pt x="2159019" y="4582299"/>
                </a:cubicBezTo>
                <a:cubicBezTo>
                  <a:pt x="2158498" y="4557242"/>
                  <a:pt x="2155977" y="4532318"/>
                  <a:pt x="2151526" y="4507782"/>
                </a:cubicBezTo>
                <a:cubicBezTo>
                  <a:pt x="2149278" y="4483493"/>
                  <a:pt x="2145151" y="4459439"/>
                  <a:pt x="2139214" y="4435849"/>
                </a:cubicBezTo>
                <a:cubicBezTo>
                  <a:pt x="2135410" y="4412240"/>
                  <a:pt x="2129835" y="4388954"/>
                  <a:pt x="2122526" y="4366208"/>
                </a:cubicBezTo>
                <a:cubicBezTo>
                  <a:pt x="2117395" y="4343679"/>
                  <a:pt x="2110613" y="4321542"/>
                  <a:pt x="2102244" y="4299984"/>
                </a:cubicBezTo>
                <a:cubicBezTo>
                  <a:pt x="2095964" y="4278432"/>
                  <a:pt x="2088153" y="4257318"/>
                  <a:pt x="2078857" y="4236821"/>
                </a:cubicBezTo>
                <a:cubicBezTo>
                  <a:pt x="2071567" y="4216139"/>
                  <a:pt x="2062848" y="4195933"/>
                  <a:pt x="2052720" y="4176388"/>
                </a:cubicBezTo>
                <a:cubicBezTo>
                  <a:pt x="2044383" y="4156150"/>
                  <a:pt x="2034629" y="4136465"/>
                  <a:pt x="2023497" y="4117479"/>
                </a:cubicBezTo>
                <a:cubicBezTo>
                  <a:pt x="2013750" y="4096911"/>
                  <a:pt x="2002485" y="4076998"/>
                  <a:pt x="1989760" y="4057922"/>
                </a:cubicBezTo>
                <a:cubicBezTo>
                  <a:pt x="1978482" y="4037316"/>
                  <a:pt x="1965623" y="4017492"/>
                  <a:pt x="1951241" y="3998626"/>
                </a:cubicBezTo>
                <a:cubicBezTo>
                  <a:pt x="1938376" y="3978268"/>
                  <a:pt x="1923885" y="3958799"/>
                  <a:pt x="1907819" y="3940435"/>
                </a:cubicBezTo>
                <a:cubicBezTo>
                  <a:pt x="1893151" y="3920343"/>
                  <a:pt x="1876787" y="3901299"/>
                  <a:pt x="1858797" y="3883526"/>
                </a:cubicBezTo>
                <a:cubicBezTo>
                  <a:pt x="1842427" y="3864228"/>
                  <a:pt x="1824368" y="3846099"/>
                  <a:pt x="1804664" y="3829386"/>
                </a:cubicBezTo>
                <a:cubicBezTo>
                  <a:pt x="1786592" y="3811085"/>
                  <a:pt x="1766830" y="3794080"/>
                  <a:pt x="1745425" y="3778636"/>
                </a:cubicBezTo>
                <a:cubicBezTo>
                  <a:pt x="1725873" y="3761733"/>
                  <a:pt x="1704670" y="3746232"/>
                  <a:pt x="1681887" y="3732377"/>
                </a:cubicBezTo>
                <a:cubicBezTo>
                  <a:pt x="1668024" y="3722204"/>
                  <a:pt x="1653470" y="3712679"/>
                  <a:pt x="1638230" y="3703884"/>
                </a:cubicBezTo>
                <a:cubicBezTo>
                  <a:pt x="1630471" y="3699401"/>
                  <a:pt x="1622628" y="3695172"/>
                  <a:pt x="1614723" y="3691178"/>
                </a:cubicBezTo>
                <a:cubicBezTo>
                  <a:pt x="1610633" y="3688651"/>
                  <a:pt x="1606487" y="3686168"/>
                  <a:pt x="1602289" y="3683742"/>
                </a:cubicBezTo>
                <a:cubicBezTo>
                  <a:pt x="1583766" y="3673049"/>
                  <a:pt x="1564812" y="3663765"/>
                  <a:pt x="1545565" y="3655840"/>
                </a:cubicBezTo>
                <a:cubicBezTo>
                  <a:pt x="1522743" y="3644029"/>
                  <a:pt x="1499368" y="3634263"/>
                  <a:pt x="1475645" y="3626497"/>
                </a:cubicBezTo>
                <a:cubicBezTo>
                  <a:pt x="1452848" y="3616737"/>
                  <a:pt x="1429614" y="3608914"/>
                  <a:pt x="1406131" y="3602976"/>
                </a:cubicBezTo>
                <a:cubicBezTo>
                  <a:pt x="1383570" y="3595103"/>
                  <a:pt x="1360672" y="3589044"/>
                  <a:pt x="1337621" y="3584752"/>
                </a:cubicBezTo>
                <a:cubicBezTo>
                  <a:pt x="1315364" y="3578542"/>
                  <a:pt x="1292860" y="3574046"/>
                  <a:pt x="1270286" y="3571207"/>
                </a:cubicBezTo>
                <a:cubicBezTo>
                  <a:pt x="1248588" y="3566502"/>
                  <a:pt x="1226725" y="3563384"/>
                  <a:pt x="1204855" y="3561809"/>
                </a:cubicBezTo>
                <a:cubicBezTo>
                  <a:pt x="1183697" y="3558393"/>
                  <a:pt x="1162437" y="3556463"/>
                  <a:pt x="1141235" y="3555961"/>
                </a:cubicBezTo>
                <a:cubicBezTo>
                  <a:pt x="1120680" y="3553662"/>
                  <a:pt x="1100087" y="3552742"/>
                  <a:pt x="1079583" y="3553161"/>
                </a:cubicBezTo>
                <a:cubicBezTo>
                  <a:pt x="1059618" y="3551808"/>
                  <a:pt x="1039660" y="3551738"/>
                  <a:pt x="1019829" y="3552926"/>
                </a:cubicBezTo>
                <a:cubicBezTo>
                  <a:pt x="1000373" y="3552380"/>
                  <a:pt x="980961" y="3553046"/>
                  <a:pt x="961701" y="3554894"/>
                </a:cubicBezTo>
                <a:cubicBezTo>
                  <a:pt x="942918" y="3555046"/>
                  <a:pt x="924198" y="3556329"/>
                  <a:pt x="905650" y="3558704"/>
                </a:cubicBezTo>
                <a:cubicBezTo>
                  <a:pt x="887317" y="3559441"/>
                  <a:pt x="869074" y="3561238"/>
                  <a:pt x="851014" y="3564083"/>
                </a:cubicBezTo>
                <a:cubicBezTo>
                  <a:pt x="833177" y="3565321"/>
                  <a:pt x="815454" y="3567569"/>
                  <a:pt x="797922" y="3570801"/>
                </a:cubicBezTo>
                <a:cubicBezTo>
                  <a:pt x="780517" y="3572465"/>
                  <a:pt x="763232" y="3575094"/>
                  <a:pt x="746157" y="3578662"/>
                </a:cubicBezTo>
                <a:cubicBezTo>
                  <a:pt x="729075" y="3580707"/>
                  <a:pt x="712134" y="3583685"/>
                  <a:pt x="695408" y="3587565"/>
                </a:cubicBezTo>
                <a:cubicBezTo>
                  <a:pt x="678707" y="3589927"/>
                  <a:pt x="662159" y="3593185"/>
                  <a:pt x="645833" y="3597312"/>
                </a:cubicBezTo>
                <a:cubicBezTo>
                  <a:pt x="629539" y="3599948"/>
                  <a:pt x="613398" y="3603427"/>
                  <a:pt x="597483" y="3607745"/>
                </a:cubicBezTo>
                <a:cubicBezTo>
                  <a:pt x="581427" y="3610635"/>
                  <a:pt x="565534" y="3614356"/>
                  <a:pt x="549871" y="3618877"/>
                </a:cubicBezTo>
                <a:cubicBezTo>
                  <a:pt x="534137" y="3621976"/>
                  <a:pt x="518572" y="3625868"/>
                  <a:pt x="503238" y="3630535"/>
                </a:cubicBezTo>
                <a:cubicBezTo>
                  <a:pt x="487694" y="3633831"/>
                  <a:pt x="472321" y="3637895"/>
                  <a:pt x="457187" y="3642728"/>
                </a:cubicBezTo>
                <a:cubicBezTo>
                  <a:pt x="441946" y="3646175"/>
                  <a:pt x="426879" y="3650367"/>
                  <a:pt x="412049" y="3655300"/>
                </a:cubicBezTo>
                <a:cubicBezTo>
                  <a:pt x="397045" y="3658882"/>
                  <a:pt x="382219" y="3663187"/>
                  <a:pt x="367630" y="3668216"/>
                </a:cubicBezTo>
                <a:cubicBezTo>
                  <a:pt x="352765" y="3671931"/>
                  <a:pt x="338082" y="3676363"/>
                  <a:pt x="323639" y="3681507"/>
                </a:cubicBezTo>
                <a:cubicBezTo>
                  <a:pt x="309033" y="3685311"/>
                  <a:pt x="294610" y="3689819"/>
                  <a:pt x="280423" y="3695007"/>
                </a:cubicBezTo>
                <a:cubicBezTo>
                  <a:pt x="265873" y="3698931"/>
                  <a:pt x="251510" y="3703554"/>
                  <a:pt x="237387" y="3708850"/>
                </a:cubicBezTo>
                <a:cubicBezTo>
                  <a:pt x="223107" y="3712831"/>
                  <a:pt x="209015" y="3717492"/>
                  <a:pt x="195157" y="3722807"/>
                </a:cubicBezTo>
                <a:cubicBezTo>
                  <a:pt x="180950" y="3726871"/>
                  <a:pt x="166931" y="3731609"/>
                  <a:pt x="153151" y="3736993"/>
                </a:cubicBezTo>
                <a:cubicBezTo>
                  <a:pt x="139070" y="3741127"/>
                  <a:pt x="125181" y="3745921"/>
                  <a:pt x="111528" y="3751350"/>
                </a:cubicBezTo>
                <a:cubicBezTo>
                  <a:pt x="97633" y="3755516"/>
                  <a:pt x="83923" y="3760317"/>
                  <a:pt x="70451" y="3765752"/>
                </a:cubicBezTo>
                <a:cubicBezTo>
                  <a:pt x="56656" y="3769969"/>
                  <a:pt x="43050" y="3774814"/>
                  <a:pt x="29679" y="3780275"/>
                </a:cubicBezTo>
                <a:cubicBezTo>
                  <a:pt x="19679" y="3783380"/>
                  <a:pt x="9780" y="3786809"/>
                  <a:pt x="0" y="3790568"/>
                </a:cubicBezTo>
                <a:lnTo>
                  <a:pt x="0" y="3073628"/>
                </a:lnTo>
                <a:cubicBezTo>
                  <a:pt x="13272" y="3063817"/>
                  <a:pt x="26080" y="3053257"/>
                  <a:pt x="38360" y="3041979"/>
                </a:cubicBezTo>
                <a:cubicBezTo>
                  <a:pt x="52101" y="3031426"/>
                  <a:pt x="65321" y="3020066"/>
                  <a:pt x="77942" y="3007912"/>
                </a:cubicBezTo>
                <a:cubicBezTo>
                  <a:pt x="91789" y="2996748"/>
                  <a:pt x="105075" y="2984740"/>
                  <a:pt x="117711" y="2971907"/>
                </a:cubicBezTo>
                <a:cubicBezTo>
                  <a:pt x="131510" y="2960160"/>
                  <a:pt x="144704" y="2947542"/>
                  <a:pt x="157212" y="2934080"/>
                </a:cubicBezTo>
                <a:cubicBezTo>
                  <a:pt x="171143" y="2921507"/>
                  <a:pt x="184407" y="2908013"/>
                  <a:pt x="196912" y="2893624"/>
                </a:cubicBezTo>
                <a:cubicBezTo>
                  <a:pt x="210793" y="2880245"/>
                  <a:pt x="223950" y="2865900"/>
                  <a:pt x="236277" y="2850628"/>
                </a:cubicBezTo>
                <a:cubicBezTo>
                  <a:pt x="250132" y="2836252"/>
                  <a:pt x="263190" y="2820872"/>
                  <a:pt x="275326" y="2804508"/>
                </a:cubicBezTo>
                <a:cubicBezTo>
                  <a:pt x="289044" y="2789053"/>
                  <a:pt x="301863" y="2772523"/>
                  <a:pt x="313680" y="2754978"/>
                </a:cubicBezTo>
                <a:cubicBezTo>
                  <a:pt x="327130" y="2738354"/>
                  <a:pt x="339595" y="2720612"/>
                  <a:pt x="350943" y="2701803"/>
                </a:cubicBezTo>
                <a:cubicBezTo>
                  <a:pt x="360747" y="2688348"/>
                  <a:pt x="369945" y="2674244"/>
                  <a:pt x="378457" y="2659500"/>
                </a:cubicBezTo>
                <a:cubicBezTo>
                  <a:pt x="381417" y="2654375"/>
                  <a:pt x="384258" y="2649213"/>
                  <a:pt x="387003" y="2644025"/>
                </a:cubicBezTo>
                <a:cubicBezTo>
                  <a:pt x="391230" y="2637472"/>
                  <a:pt x="395326" y="2630779"/>
                  <a:pt x="399269" y="2623953"/>
                </a:cubicBezTo>
                <a:cubicBezTo>
                  <a:pt x="407125" y="2610344"/>
                  <a:pt x="414213" y="2596501"/>
                  <a:pt x="420569" y="2582481"/>
                </a:cubicBezTo>
                <a:cubicBezTo>
                  <a:pt x="432653" y="2560999"/>
                  <a:pt x="442872" y="2538964"/>
                  <a:pt x="451272" y="2516568"/>
                </a:cubicBezTo>
                <a:cubicBezTo>
                  <a:pt x="462140" y="2493841"/>
                  <a:pt x="471026" y="2470619"/>
                  <a:pt x="477986" y="2447092"/>
                </a:cubicBezTo>
                <a:cubicBezTo>
                  <a:pt x="487390" y="2423248"/>
                  <a:pt x="494708" y="2398966"/>
                  <a:pt x="500013" y="2374474"/>
                </a:cubicBezTo>
                <a:cubicBezTo>
                  <a:pt x="507792" y="2349455"/>
                  <a:pt x="513388" y="2324086"/>
                  <a:pt x="516849" y="2298610"/>
                </a:cubicBezTo>
                <a:cubicBezTo>
                  <a:pt x="522643" y="2273090"/>
                  <a:pt x="526225" y="2247328"/>
                  <a:pt x="527689" y="2221585"/>
                </a:cubicBezTo>
                <a:cubicBezTo>
                  <a:pt x="531458" y="2195740"/>
                  <a:pt x="533041" y="2169781"/>
                  <a:pt x="532495" y="2143962"/>
                </a:cubicBezTo>
                <a:cubicBezTo>
                  <a:pt x="534205" y="2118308"/>
                  <a:pt x="533801" y="2092654"/>
                  <a:pt x="531341" y="2067273"/>
                </a:cubicBezTo>
                <a:cubicBezTo>
                  <a:pt x="531109" y="2041956"/>
                  <a:pt x="528831" y="2016765"/>
                  <a:pt x="524582" y="1991943"/>
                </a:cubicBezTo>
                <a:cubicBezTo>
                  <a:pt x="522556" y="1967413"/>
                  <a:pt x="518610" y="1943099"/>
                  <a:pt x="512818" y="1919248"/>
                </a:cubicBezTo>
                <a:cubicBezTo>
                  <a:pt x="509257" y="1895868"/>
                  <a:pt x="503951" y="1872792"/>
                  <a:pt x="496950" y="1850230"/>
                </a:cubicBezTo>
                <a:cubicBezTo>
                  <a:pt x="492055" y="1827700"/>
                  <a:pt x="485506" y="1805539"/>
                  <a:pt x="477378" y="1783949"/>
                </a:cubicBezTo>
                <a:cubicBezTo>
                  <a:pt x="471391" y="1762562"/>
                  <a:pt x="463893" y="1741595"/>
                  <a:pt x="454943" y="1721217"/>
                </a:cubicBezTo>
                <a:cubicBezTo>
                  <a:pt x="447672" y="1699742"/>
                  <a:pt x="438856" y="1678774"/>
                  <a:pt x="428538" y="1658498"/>
                </a:cubicBezTo>
                <a:cubicBezTo>
                  <a:pt x="419734" y="1636667"/>
                  <a:pt x="409280" y="1615458"/>
                  <a:pt x="397241" y="1595068"/>
                </a:cubicBezTo>
                <a:cubicBezTo>
                  <a:pt x="386643" y="1572907"/>
                  <a:pt x="374283" y="1551507"/>
                  <a:pt x="360226" y="1531105"/>
                </a:cubicBezTo>
                <a:cubicBezTo>
                  <a:pt x="347619" y="1508861"/>
                  <a:pt x="333149" y="1487550"/>
                  <a:pt x="316880" y="1467433"/>
                </a:cubicBezTo>
                <a:cubicBezTo>
                  <a:pt x="302080" y="1445424"/>
                  <a:pt x="285326" y="1424552"/>
                  <a:pt x="266694" y="1405076"/>
                </a:cubicBezTo>
                <a:cubicBezTo>
                  <a:pt x="249613" y="1383753"/>
                  <a:pt x="230522" y="1363751"/>
                  <a:pt x="209507" y="1345374"/>
                </a:cubicBezTo>
                <a:cubicBezTo>
                  <a:pt x="190236" y="1325269"/>
                  <a:pt x="168967" y="1306670"/>
                  <a:pt x="145771" y="1289894"/>
                </a:cubicBezTo>
                <a:cubicBezTo>
                  <a:pt x="124539" y="1271504"/>
                  <a:pt x="101363" y="1254772"/>
                  <a:pt x="76324" y="1240002"/>
                </a:cubicBezTo>
                <a:cubicBezTo>
                  <a:pt x="64052" y="1231258"/>
                  <a:pt x="51252" y="1223009"/>
                  <a:pt x="37933" y="1215319"/>
                </a:cubicBezTo>
                <a:cubicBezTo>
                  <a:pt x="26316" y="1208614"/>
                  <a:pt x="14530" y="1202460"/>
                  <a:pt x="2611" y="1196847"/>
                </a:cubicBezTo>
                <a:cubicBezTo>
                  <a:pt x="2222" y="1196625"/>
                  <a:pt x="1835" y="1196390"/>
                  <a:pt x="1445" y="1196168"/>
                </a:cubicBezTo>
                <a:cubicBezTo>
                  <a:pt x="964" y="1195888"/>
                  <a:pt x="481" y="1195622"/>
                  <a:pt x="0" y="1195342"/>
                </a:cubicBezTo>
                <a:lnTo>
                  <a:pt x="0" y="793749"/>
                </a:lnTo>
                <a:cubicBezTo>
                  <a:pt x="0" y="382772"/>
                  <a:pt x="312341" y="44745"/>
                  <a:pt x="712594" y="4097"/>
                </a:cubicBezTo>
                <a:close/>
              </a:path>
            </a:pathLst>
          </a:custGeom>
          <a:blipFill dpi="0" rotWithShape="0">
            <a:blip r:embed="rId3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8927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and purple spiral&#10;&#10;AI-generated content may be incorrect.">
            <a:extLst>
              <a:ext uri="{FF2B5EF4-FFF2-40B4-BE49-F238E27FC236}">
                <a16:creationId xmlns:a16="http://schemas.microsoft.com/office/drawing/2014/main" xmlns="" id="{7E318328-F8F9-7FF6-4D80-0B522EB6E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4978400" cy="36957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3C57A885-6E5F-7A2E-9169-38A19261C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933" y="685801"/>
            <a:ext cx="4568952" cy="922915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xmlns="" id="{565551AA-E8E6-160D-0C7B-F6F43CD270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 flipV="1">
            <a:off x="623988" y="685800"/>
            <a:ext cx="5483225" cy="5486399"/>
          </a:xfrm>
          <a:custGeom>
            <a:avLst/>
            <a:gdLst>
              <a:gd name="csX0" fmla="*/ 5273591 w 5483225"/>
              <a:gd name="csY0" fmla="*/ 4225016 h 5486399"/>
              <a:gd name="csX1" fmla="*/ 5282132 w 5483225"/>
              <a:gd name="csY1" fmla="*/ 4225067 h 5486399"/>
              <a:gd name="csX2" fmla="*/ 5290927 w 5483225"/>
              <a:gd name="csY2" fmla="*/ 4225518 h 5486399"/>
              <a:gd name="csX3" fmla="*/ 5299931 w 5483225"/>
              <a:gd name="csY3" fmla="*/ 4226350 h 5486399"/>
              <a:gd name="csX4" fmla="*/ 5307113 w 5483225"/>
              <a:gd name="csY4" fmla="*/ 4227360 h 5486399"/>
              <a:gd name="csX5" fmla="*/ 5307729 w 5483225"/>
              <a:gd name="csY5" fmla="*/ 4227474 h 5486399"/>
              <a:gd name="csX6" fmla="*/ 5307779 w 5483225"/>
              <a:gd name="csY6" fmla="*/ 4227486 h 5486399"/>
              <a:gd name="csX7" fmla="*/ 5307989 w 5483225"/>
              <a:gd name="csY7" fmla="*/ 4227569 h 5486399"/>
              <a:gd name="csX8" fmla="*/ 5309056 w 5483225"/>
              <a:gd name="csY8" fmla="*/ 4228064 h 5486399"/>
              <a:gd name="csX9" fmla="*/ 5310085 w 5483225"/>
              <a:gd name="csY9" fmla="*/ 4228617 h 5486399"/>
              <a:gd name="csX10" fmla="*/ 5312682 w 5483225"/>
              <a:gd name="csY10" fmla="*/ 4230204 h 5486399"/>
              <a:gd name="csX11" fmla="*/ 5315831 w 5483225"/>
              <a:gd name="csY11" fmla="*/ 4232363 h 5486399"/>
              <a:gd name="csX12" fmla="*/ 5319781 w 5483225"/>
              <a:gd name="csY12" fmla="*/ 4235386 h 5486399"/>
              <a:gd name="csX13" fmla="*/ 5324563 w 5483225"/>
              <a:gd name="csY13" fmla="*/ 4239444 h 5486399"/>
              <a:gd name="csX14" fmla="*/ 5329922 w 5483225"/>
              <a:gd name="csY14" fmla="*/ 4244441 h 5486399"/>
              <a:gd name="csX15" fmla="*/ 5336151 w 5483225"/>
              <a:gd name="csY15" fmla="*/ 4250785 h 5486399"/>
              <a:gd name="csX16" fmla="*/ 5342736 w 5483225"/>
              <a:gd name="csY16" fmla="*/ 4258074 h 5486399"/>
              <a:gd name="csX17" fmla="*/ 5349893 w 5483225"/>
              <a:gd name="csY17" fmla="*/ 4266666 h 5486399"/>
              <a:gd name="csX18" fmla="*/ 5357151 w 5483225"/>
              <a:gd name="csY18" fmla="*/ 4276064 h 5486399"/>
              <a:gd name="csX19" fmla="*/ 5364777 w 5483225"/>
              <a:gd name="csY19" fmla="*/ 4286719 h 5486399"/>
              <a:gd name="csX20" fmla="*/ 5372474 w 5483225"/>
              <a:gd name="csY20" fmla="*/ 4298270 h 5486399"/>
              <a:gd name="csX21" fmla="*/ 5380246 w 5483225"/>
              <a:gd name="csY21" fmla="*/ 4310786 h 5486399"/>
              <a:gd name="csX22" fmla="*/ 5388152 w 5483225"/>
              <a:gd name="csY22" fmla="*/ 4324406 h 5486399"/>
              <a:gd name="csX23" fmla="*/ 5395803 w 5483225"/>
              <a:gd name="csY23" fmla="*/ 4338516 h 5486399"/>
              <a:gd name="csX24" fmla="*/ 5403391 w 5483225"/>
              <a:gd name="csY24" fmla="*/ 4353445 h 5486399"/>
              <a:gd name="csX25" fmla="*/ 5410923 w 5483225"/>
              <a:gd name="csY25" fmla="*/ 4369301 h 5486399"/>
              <a:gd name="csX26" fmla="*/ 5418219 w 5483225"/>
              <a:gd name="csY26" fmla="*/ 4385671 h 5486399"/>
              <a:gd name="csX27" fmla="*/ 5425235 w 5483225"/>
              <a:gd name="csY27" fmla="*/ 4402505 h 5486399"/>
              <a:gd name="csX28" fmla="*/ 5432094 w 5483225"/>
              <a:gd name="csY28" fmla="*/ 4420069 h 5486399"/>
              <a:gd name="csX29" fmla="*/ 5438590 w 5483225"/>
              <a:gd name="csY29" fmla="*/ 4437837 h 5486399"/>
              <a:gd name="csX30" fmla="*/ 5445105 w 5483225"/>
              <a:gd name="csY30" fmla="*/ 4456912 h 5486399"/>
              <a:gd name="csX31" fmla="*/ 5450959 w 5483225"/>
              <a:gd name="csY31" fmla="*/ 4475244 h 5486399"/>
              <a:gd name="csX32" fmla="*/ 5456541 w 5483225"/>
              <a:gd name="csY32" fmla="*/ 4494047 h 5486399"/>
              <a:gd name="csX33" fmla="*/ 5458237 w 5483225"/>
              <a:gd name="csY33" fmla="*/ 4500581 h 5486399"/>
              <a:gd name="csX34" fmla="*/ 5462053 w 5483225"/>
              <a:gd name="csY34" fmla="*/ 4514049 h 5486399"/>
              <a:gd name="csX35" fmla="*/ 5465869 w 5483225"/>
              <a:gd name="csY35" fmla="*/ 4529264 h 5486399"/>
              <a:gd name="csX36" fmla="*/ 5467107 w 5483225"/>
              <a:gd name="csY36" fmla="*/ 4533772 h 5486399"/>
              <a:gd name="csX37" fmla="*/ 5469533 w 5483225"/>
              <a:gd name="csY37" fmla="*/ 4544491 h 5486399"/>
              <a:gd name="csX38" fmla="*/ 5458706 w 5483225"/>
              <a:gd name="csY38" fmla="*/ 4552797 h 5486399"/>
              <a:gd name="csX39" fmla="*/ 5439898 w 5483225"/>
              <a:gd name="csY39" fmla="*/ 4566507 h 5486399"/>
              <a:gd name="csX40" fmla="*/ 5420651 w 5483225"/>
              <a:gd name="csY40" fmla="*/ 4580159 h 5486399"/>
              <a:gd name="csX41" fmla="*/ 5401620 w 5483225"/>
              <a:gd name="csY41" fmla="*/ 4593297 h 5486399"/>
              <a:gd name="csX42" fmla="*/ 5382786 w 5483225"/>
              <a:gd name="csY42" fmla="*/ 4605902 h 5486399"/>
              <a:gd name="csX43" fmla="*/ 5363736 w 5483225"/>
              <a:gd name="csY43" fmla="*/ 4618253 h 5486399"/>
              <a:gd name="csX44" fmla="*/ 5345314 w 5483225"/>
              <a:gd name="csY44" fmla="*/ 4629804 h 5486399"/>
              <a:gd name="csX45" fmla="*/ 5326868 w 5483225"/>
              <a:gd name="csY45" fmla="*/ 4640935 h 5486399"/>
              <a:gd name="csX46" fmla="*/ 5308319 w 5483225"/>
              <a:gd name="csY46" fmla="*/ 4651711 h 5486399"/>
              <a:gd name="csX47" fmla="*/ 5290419 w 5483225"/>
              <a:gd name="csY47" fmla="*/ 4661680 h 5486399"/>
              <a:gd name="csX48" fmla="*/ 5272835 w 5483225"/>
              <a:gd name="csY48" fmla="*/ 4671021 h 5486399"/>
              <a:gd name="csX49" fmla="*/ 5255170 w 5483225"/>
              <a:gd name="csY49" fmla="*/ 4679943 h 5486399"/>
              <a:gd name="csX50" fmla="*/ 5238387 w 5483225"/>
              <a:gd name="csY50" fmla="*/ 4687969 h 5486399"/>
              <a:gd name="csX51" fmla="*/ 5221763 w 5483225"/>
              <a:gd name="csY51" fmla="*/ 4695450 h 5486399"/>
              <a:gd name="csX52" fmla="*/ 5206104 w 5483225"/>
              <a:gd name="csY52" fmla="*/ 4702035 h 5486399"/>
              <a:gd name="csX53" fmla="*/ 5190705 w 5483225"/>
              <a:gd name="csY53" fmla="*/ 4708023 h 5486399"/>
              <a:gd name="csX54" fmla="*/ 5176277 w 5483225"/>
              <a:gd name="csY54" fmla="*/ 4713185 h 5486399"/>
              <a:gd name="csX55" fmla="*/ 5162403 w 5483225"/>
              <a:gd name="csY55" fmla="*/ 4717681 h 5486399"/>
              <a:gd name="csX56" fmla="*/ 5150103 w 5483225"/>
              <a:gd name="csY56" fmla="*/ 4721231 h 5486399"/>
              <a:gd name="csX57" fmla="*/ 5138336 w 5483225"/>
              <a:gd name="csY57" fmla="*/ 4724190 h 5486399"/>
              <a:gd name="csX58" fmla="*/ 5127522 w 5483225"/>
              <a:gd name="csY58" fmla="*/ 4726495 h 5486399"/>
              <a:gd name="csX59" fmla="*/ 5118112 w 5483225"/>
              <a:gd name="csY59" fmla="*/ 4728114 h 5486399"/>
              <a:gd name="csX60" fmla="*/ 5109349 w 5483225"/>
              <a:gd name="csY60" fmla="*/ 4729238 h 5486399"/>
              <a:gd name="csX61" fmla="*/ 5102090 w 5483225"/>
              <a:gd name="csY61" fmla="*/ 4729841 h 5486399"/>
              <a:gd name="csX62" fmla="*/ 5096375 w 5483225"/>
              <a:gd name="csY62" fmla="*/ 4730044 h 5486399"/>
              <a:gd name="csX63" fmla="*/ 5091530 w 5483225"/>
              <a:gd name="csY63" fmla="*/ 4729962 h 5486399"/>
              <a:gd name="csX64" fmla="*/ 5087993 w 5483225"/>
              <a:gd name="csY64" fmla="*/ 4729714 h 5486399"/>
              <a:gd name="csX65" fmla="*/ 5085581 w 5483225"/>
              <a:gd name="csY65" fmla="*/ 4729422 h 5486399"/>
              <a:gd name="csX66" fmla="*/ 5083828 w 5483225"/>
              <a:gd name="csY66" fmla="*/ 4729098 h 5486399"/>
              <a:gd name="csX67" fmla="*/ 5083517 w 5483225"/>
              <a:gd name="csY67" fmla="*/ 4729022 h 5486399"/>
              <a:gd name="csX68" fmla="*/ 5082812 w 5483225"/>
              <a:gd name="csY68" fmla="*/ 4728800 h 5486399"/>
              <a:gd name="csX69" fmla="*/ 5082736 w 5483225"/>
              <a:gd name="csY69" fmla="*/ 4728768 h 5486399"/>
              <a:gd name="csX70" fmla="*/ 5082279 w 5483225"/>
              <a:gd name="csY70" fmla="*/ 4728565 h 5486399"/>
              <a:gd name="csX71" fmla="*/ 5081517 w 5483225"/>
              <a:gd name="csY71" fmla="*/ 4728165 h 5486399"/>
              <a:gd name="csX72" fmla="*/ 5079834 w 5483225"/>
              <a:gd name="csY72" fmla="*/ 4727149 h 5486399"/>
              <a:gd name="csX73" fmla="*/ 5077414 w 5483225"/>
              <a:gd name="csY73" fmla="*/ 4725523 h 5486399"/>
              <a:gd name="csX74" fmla="*/ 5074354 w 5483225"/>
              <a:gd name="csY74" fmla="*/ 4723206 h 5486399"/>
              <a:gd name="csX75" fmla="*/ 5070036 w 5483225"/>
              <a:gd name="csY75" fmla="*/ 4719567 h 5486399"/>
              <a:gd name="csX76" fmla="*/ 5065013 w 5483225"/>
              <a:gd name="csY76" fmla="*/ 4714912 h 5486399"/>
              <a:gd name="csX77" fmla="*/ 5059552 w 5483225"/>
              <a:gd name="csY77" fmla="*/ 4709375 h 5486399"/>
              <a:gd name="csX78" fmla="*/ 5052846 w 5483225"/>
              <a:gd name="csY78" fmla="*/ 4701946 h 5486399"/>
              <a:gd name="csX79" fmla="*/ 5046071 w 5483225"/>
              <a:gd name="csY79" fmla="*/ 4693824 h 5486399"/>
              <a:gd name="csX80" fmla="*/ 5038622 w 5483225"/>
              <a:gd name="csY80" fmla="*/ 4684166 h 5486399"/>
              <a:gd name="csX81" fmla="*/ 5030964 w 5483225"/>
              <a:gd name="csY81" fmla="*/ 4673466 h 5486399"/>
              <a:gd name="csX82" fmla="*/ 5022753 w 5483225"/>
              <a:gd name="csY82" fmla="*/ 4661179 h 5486399"/>
              <a:gd name="csX83" fmla="*/ 5017381 w 5483225"/>
              <a:gd name="csY83" fmla="*/ 4652460 h 5486399"/>
              <a:gd name="csX84" fmla="*/ 5016023 w 5483225"/>
              <a:gd name="csY84" fmla="*/ 4650016 h 5486399"/>
              <a:gd name="csX85" fmla="*/ 5014397 w 5483225"/>
              <a:gd name="csY85" fmla="*/ 4646656 h 5486399"/>
              <a:gd name="csX86" fmla="*/ 5012746 w 5483225"/>
              <a:gd name="csY86" fmla="*/ 4642738 h 5486399"/>
              <a:gd name="csX87" fmla="*/ 5011241 w 5483225"/>
              <a:gd name="csY87" fmla="*/ 4638528 h 5486399"/>
              <a:gd name="csX88" fmla="*/ 5009666 w 5483225"/>
              <a:gd name="csY88" fmla="*/ 4633340 h 5486399"/>
              <a:gd name="csX89" fmla="*/ 5008155 w 5483225"/>
              <a:gd name="csY89" fmla="*/ 4627346 h 5486399"/>
              <a:gd name="csX90" fmla="*/ 5006822 w 5483225"/>
              <a:gd name="csY90" fmla="*/ 4620748 h 5486399"/>
              <a:gd name="csX91" fmla="*/ 5005545 w 5483225"/>
              <a:gd name="csY91" fmla="*/ 4612569 h 5486399"/>
              <a:gd name="csX92" fmla="*/ 5004631 w 5483225"/>
              <a:gd name="csY92" fmla="*/ 4604270 h 5486399"/>
              <a:gd name="csX93" fmla="*/ 5003938 w 5483225"/>
              <a:gd name="csY93" fmla="*/ 4594250 h 5486399"/>
              <a:gd name="csX94" fmla="*/ 5003678 w 5483225"/>
              <a:gd name="csY94" fmla="*/ 4584344 h 5486399"/>
              <a:gd name="csX95" fmla="*/ 5003824 w 5483225"/>
              <a:gd name="csY95" fmla="*/ 4572958 h 5486399"/>
              <a:gd name="csX96" fmla="*/ 5004402 w 5483225"/>
              <a:gd name="csY96" fmla="*/ 4561554 h 5486399"/>
              <a:gd name="csX97" fmla="*/ 5005463 w 5483225"/>
              <a:gd name="csY97" fmla="*/ 4549508 h 5486399"/>
              <a:gd name="csX98" fmla="*/ 5006929 w 5483225"/>
              <a:gd name="csY98" fmla="*/ 4537709 h 5486399"/>
              <a:gd name="csX99" fmla="*/ 5009069 w 5483225"/>
              <a:gd name="csY99" fmla="*/ 4524349 h 5486399"/>
              <a:gd name="csX100" fmla="*/ 5011603 w 5483225"/>
              <a:gd name="csY100" fmla="*/ 4511382 h 5486399"/>
              <a:gd name="csX101" fmla="*/ 5014657 w 5483225"/>
              <a:gd name="csY101" fmla="*/ 4498155 h 5486399"/>
              <a:gd name="csX102" fmla="*/ 5018150 w 5483225"/>
              <a:gd name="csY102" fmla="*/ 4485049 h 5486399"/>
              <a:gd name="csX103" fmla="*/ 5022214 w 5483225"/>
              <a:gd name="csY103" fmla="*/ 4471517 h 5486399"/>
              <a:gd name="csX104" fmla="*/ 5026837 w 5483225"/>
              <a:gd name="csY104" fmla="*/ 4457782 h 5486399"/>
              <a:gd name="csX105" fmla="*/ 5031682 w 5483225"/>
              <a:gd name="csY105" fmla="*/ 4444765 h 5486399"/>
              <a:gd name="csX106" fmla="*/ 5037105 w 5483225"/>
              <a:gd name="csY106" fmla="*/ 4431461 h 5486399"/>
              <a:gd name="csX107" fmla="*/ 5043042 w 5483225"/>
              <a:gd name="csY107" fmla="*/ 4418177 h 5486399"/>
              <a:gd name="csX108" fmla="*/ 5049367 w 5483225"/>
              <a:gd name="csY108" fmla="*/ 4405077 h 5486399"/>
              <a:gd name="csX109" fmla="*/ 5055862 w 5483225"/>
              <a:gd name="csY109" fmla="*/ 4392650 h 5486399"/>
              <a:gd name="csX110" fmla="*/ 5062898 w 5483225"/>
              <a:gd name="csY110" fmla="*/ 4380191 h 5486399"/>
              <a:gd name="csX111" fmla="*/ 5070385 w 5483225"/>
              <a:gd name="csY111" fmla="*/ 4367809 h 5486399"/>
              <a:gd name="csX112" fmla="*/ 5077954 w 5483225"/>
              <a:gd name="csY112" fmla="*/ 4356176 h 5486399"/>
              <a:gd name="csX113" fmla="*/ 5085981 w 5483225"/>
              <a:gd name="csY113" fmla="*/ 4344663 h 5486399"/>
              <a:gd name="csX114" fmla="*/ 5094127 w 5483225"/>
              <a:gd name="csY114" fmla="*/ 4333747 h 5486399"/>
              <a:gd name="csX115" fmla="*/ 5102383 w 5483225"/>
              <a:gd name="csY115" fmla="*/ 4323422 h 5486399"/>
              <a:gd name="csX116" fmla="*/ 5111025 w 5483225"/>
              <a:gd name="csY116" fmla="*/ 4313332 h 5486399"/>
              <a:gd name="csX117" fmla="*/ 5119775 w 5483225"/>
              <a:gd name="csY117" fmla="*/ 4303801 h 5486399"/>
              <a:gd name="csX118" fmla="*/ 5128716 w 5483225"/>
              <a:gd name="csY118" fmla="*/ 4294707 h 5486399"/>
              <a:gd name="csX119" fmla="*/ 5137492 w 5483225"/>
              <a:gd name="csY119" fmla="*/ 4286408 h 5486399"/>
              <a:gd name="csX120" fmla="*/ 5146153 w 5483225"/>
              <a:gd name="csY120" fmla="*/ 4278788 h 5486399"/>
              <a:gd name="csX121" fmla="*/ 5155379 w 5483225"/>
              <a:gd name="csY121" fmla="*/ 4271270 h 5486399"/>
              <a:gd name="csX122" fmla="*/ 5164041 w 5483225"/>
              <a:gd name="csY122" fmla="*/ 4264736 h 5486399"/>
              <a:gd name="csX123" fmla="*/ 5172721 w 5483225"/>
              <a:gd name="csY123" fmla="*/ 4258716 h 5486399"/>
              <a:gd name="csX124" fmla="*/ 5181396 w 5483225"/>
              <a:gd name="csY124" fmla="*/ 4253204 h 5486399"/>
              <a:gd name="csX125" fmla="*/ 5189917 w 5483225"/>
              <a:gd name="csY125" fmla="*/ 4248258 h 5486399"/>
              <a:gd name="csX126" fmla="*/ 5198096 w 5483225"/>
              <a:gd name="csY126" fmla="*/ 4243946 h 5486399"/>
              <a:gd name="csX127" fmla="*/ 5206345 w 5483225"/>
              <a:gd name="csY127" fmla="*/ 4240060 h 5486399"/>
              <a:gd name="csX128" fmla="*/ 5214098 w 5483225"/>
              <a:gd name="csY128" fmla="*/ 4236789 h 5486399"/>
              <a:gd name="csX129" fmla="*/ 5221585 w 5483225"/>
              <a:gd name="csY129" fmla="*/ 4234021 h 5486399"/>
              <a:gd name="csX130" fmla="*/ 5228722 w 5483225"/>
              <a:gd name="csY130" fmla="*/ 4231735 h 5486399"/>
              <a:gd name="csX131" fmla="*/ 5231027 w 5483225"/>
              <a:gd name="csY131" fmla="*/ 4231138 h 5486399"/>
              <a:gd name="csX132" fmla="*/ 5235923 w 5483225"/>
              <a:gd name="csY132" fmla="*/ 4229792 h 5486399"/>
              <a:gd name="csX133" fmla="*/ 5243054 w 5483225"/>
              <a:gd name="csY133" fmla="*/ 4228198 h 5486399"/>
              <a:gd name="csX134" fmla="*/ 5250198 w 5483225"/>
              <a:gd name="csY134" fmla="*/ 4226947 h 5486399"/>
              <a:gd name="csX135" fmla="*/ 5257837 w 5483225"/>
              <a:gd name="csY135" fmla="*/ 4225969 h 5486399"/>
              <a:gd name="csX136" fmla="*/ 5265616 w 5483225"/>
              <a:gd name="csY136" fmla="*/ 4225315 h 5486399"/>
              <a:gd name="csX137" fmla="*/ 5273591 w 5483225"/>
              <a:gd name="csY137" fmla="*/ 4225016 h 5486399"/>
              <a:gd name="csX138" fmla="*/ 792162 w 5483225"/>
              <a:gd name="csY138" fmla="*/ 0 h 5486399"/>
              <a:gd name="csX139" fmla="*/ 4691061 w 5483225"/>
              <a:gd name="csY139" fmla="*/ 0 h 5486399"/>
              <a:gd name="csX140" fmla="*/ 5480713 w 5483225"/>
              <a:gd name="csY140" fmla="*/ 712594 h 5486399"/>
              <a:gd name="csX141" fmla="*/ 5483225 w 5483225"/>
              <a:gd name="csY141" fmla="*/ 762341 h 5486399"/>
              <a:gd name="csX142" fmla="*/ 5483225 w 5483225"/>
              <a:gd name="csY142" fmla="*/ 3272182 h 5486399"/>
              <a:gd name="csX143" fmla="*/ 5462485 w 5483225"/>
              <a:gd name="csY143" fmla="*/ 3268967 h 5486399"/>
              <a:gd name="csX144" fmla="*/ 5410955 w 5483225"/>
              <a:gd name="csY144" fmla="*/ 3261811 h 5486399"/>
              <a:gd name="csX145" fmla="*/ 5360878 w 5483225"/>
              <a:gd name="csY145" fmla="*/ 3257112 h 5486399"/>
              <a:gd name="csX146" fmla="*/ 5310307 w 5483225"/>
              <a:gd name="csY146" fmla="*/ 3254565 h 5486399"/>
              <a:gd name="csX147" fmla="*/ 5259501 w 5483225"/>
              <a:gd name="csY147" fmla="*/ 3254222 h 5486399"/>
              <a:gd name="csX148" fmla="*/ 5208212 w 5483225"/>
              <a:gd name="csY148" fmla="*/ 3256165 h 5486399"/>
              <a:gd name="csX149" fmla="*/ 5156916 w 5483225"/>
              <a:gd name="csY149" fmla="*/ 3260413 h 5486399"/>
              <a:gd name="csX150" fmla="*/ 5105678 w 5483225"/>
              <a:gd name="csY150" fmla="*/ 3267018 h 5486399"/>
              <a:gd name="csX151" fmla="*/ 5054459 w 5483225"/>
              <a:gd name="csY151" fmla="*/ 3275996 h 5486399"/>
              <a:gd name="csX152" fmla="*/ 5008485 w 5483225"/>
              <a:gd name="csY152" fmla="*/ 3285991 h 5486399"/>
              <a:gd name="csX153" fmla="*/ 5003697 w 5483225"/>
              <a:gd name="csY153" fmla="*/ 3287299 h 5486399"/>
              <a:gd name="csX154" fmla="*/ 4979675 w 5483225"/>
              <a:gd name="csY154" fmla="*/ 3293103 h 5486399"/>
              <a:gd name="csX155" fmla="*/ 4953456 w 5483225"/>
              <a:gd name="csY155" fmla="*/ 3300914 h 5486399"/>
              <a:gd name="csX156" fmla="*/ 4951214 w 5483225"/>
              <a:gd name="csY156" fmla="*/ 3301504 h 5486399"/>
              <a:gd name="csX157" fmla="*/ 4904117 w 5483225"/>
              <a:gd name="csY157" fmla="*/ 3316687 h 5486399"/>
              <a:gd name="csX158" fmla="*/ 4855964 w 5483225"/>
              <a:gd name="csY158" fmla="*/ 3334511 h 5486399"/>
              <a:gd name="csX159" fmla="*/ 4808974 w 5483225"/>
              <a:gd name="csY159" fmla="*/ 3354285 h 5486399"/>
              <a:gd name="csX160" fmla="*/ 4763559 w 5483225"/>
              <a:gd name="csY160" fmla="*/ 3375774 h 5486399"/>
              <a:gd name="csX161" fmla="*/ 4719255 w 5483225"/>
              <a:gd name="csY161" fmla="*/ 3399066 h 5486399"/>
              <a:gd name="csX162" fmla="*/ 4676456 w 5483225"/>
              <a:gd name="csY162" fmla="*/ 3423907 h 5486399"/>
              <a:gd name="csX163" fmla="*/ 4635073 w 5483225"/>
              <a:gd name="csY163" fmla="*/ 3450247 h 5486399"/>
              <a:gd name="csX164" fmla="*/ 4594948 w 5483225"/>
              <a:gd name="csY164" fmla="*/ 3478085 h 5486399"/>
              <a:gd name="csX165" fmla="*/ 4556206 w 5483225"/>
              <a:gd name="csY165" fmla="*/ 3507289 h 5486399"/>
              <a:gd name="csX166" fmla="*/ 4519427 w 5483225"/>
              <a:gd name="csY166" fmla="*/ 3537280 h 5486399"/>
              <a:gd name="csX167" fmla="*/ 4483505 w 5483225"/>
              <a:gd name="csY167" fmla="*/ 3568839 h 5486399"/>
              <a:gd name="csX168" fmla="*/ 4449190 w 5483225"/>
              <a:gd name="csY168" fmla="*/ 3601339 h 5486399"/>
              <a:gd name="csX169" fmla="*/ 4416481 w 5483225"/>
              <a:gd name="csY169" fmla="*/ 3634587 h 5486399"/>
              <a:gd name="csX170" fmla="*/ 4385137 w 5483225"/>
              <a:gd name="csY170" fmla="*/ 3668750 h 5486399"/>
              <a:gd name="csX171" fmla="*/ 4355178 w 5483225"/>
              <a:gd name="csY171" fmla="*/ 3703726 h 5486399"/>
              <a:gd name="csX172" fmla="*/ 4326343 w 5483225"/>
              <a:gd name="csY172" fmla="*/ 3739768 h 5486399"/>
              <a:gd name="csX173" fmla="*/ 4299000 w 5483225"/>
              <a:gd name="csY173" fmla="*/ 3776408 h 5486399"/>
              <a:gd name="csX174" fmla="*/ 4273104 w 5483225"/>
              <a:gd name="csY174" fmla="*/ 3813562 h 5486399"/>
              <a:gd name="csX175" fmla="*/ 4248263 w 5483225"/>
              <a:gd name="csY175" fmla="*/ 3851757 h 5486399"/>
              <a:gd name="csX176" fmla="*/ 4225016 w 5483225"/>
              <a:gd name="csY176" fmla="*/ 3890105 h 5486399"/>
              <a:gd name="csX177" fmla="*/ 4202892 w 5483225"/>
              <a:gd name="csY177" fmla="*/ 3929354 h 5486399"/>
              <a:gd name="csX178" fmla="*/ 4181893 w 5483225"/>
              <a:gd name="csY178" fmla="*/ 3969530 h 5486399"/>
              <a:gd name="csX179" fmla="*/ 4162411 w 5483225"/>
              <a:gd name="csY179" fmla="*/ 4009821 h 5486399"/>
              <a:gd name="csX180" fmla="*/ 4144155 w 5483225"/>
              <a:gd name="csY180" fmla="*/ 4050817 h 5486399"/>
              <a:gd name="csX181" fmla="*/ 4127137 w 5483225"/>
              <a:gd name="csY181" fmla="*/ 4092454 h 5486399"/>
              <a:gd name="csX182" fmla="*/ 4111287 w 5483225"/>
              <a:gd name="csY182" fmla="*/ 4135069 h 5486399"/>
              <a:gd name="csX183" fmla="*/ 4097012 w 5483225"/>
              <a:gd name="csY183" fmla="*/ 4177556 h 5486399"/>
              <a:gd name="csX184" fmla="*/ 4083976 w 5483225"/>
              <a:gd name="csY184" fmla="*/ 4220819 h 5486399"/>
              <a:gd name="csX185" fmla="*/ 4072197 w 5483225"/>
              <a:gd name="csY185" fmla="*/ 4265136 h 5486399"/>
              <a:gd name="csX186" fmla="*/ 4061916 w 5483225"/>
              <a:gd name="csY186" fmla="*/ 4309713 h 5486399"/>
              <a:gd name="csX187" fmla="*/ 4053064 w 5483225"/>
              <a:gd name="csY187" fmla="*/ 4355007 h 5486399"/>
              <a:gd name="csX188" fmla="*/ 4045793 w 5483225"/>
              <a:gd name="csY188" fmla="*/ 4400276 h 5486399"/>
              <a:gd name="csX189" fmla="*/ 4039920 w 5483225"/>
              <a:gd name="csY189" fmla="*/ 4447362 h 5486399"/>
              <a:gd name="csX190" fmla="*/ 4035799 w 5483225"/>
              <a:gd name="csY190" fmla="*/ 4494447 h 5486399"/>
              <a:gd name="csX191" fmla="*/ 4033392 w 5483225"/>
              <a:gd name="csY191" fmla="*/ 4542313 h 5486399"/>
              <a:gd name="csX192" fmla="*/ 4032801 w 5483225"/>
              <a:gd name="csY192" fmla="*/ 4590275 h 5486399"/>
              <a:gd name="csX193" fmla="*/ 4034154 w 5483225"/>
              <a:gd name="csY193" fmla="*/ 4639684 h 5486399"/>
              <a:gd name="csX194" fmla="*/ 4037501 w 5483225"/>
              <a:gd name="csY194" fmla="*/ 4688897 h 5486399"/>
              <a:gd name="csX195" fmla="*/ 4043114 w 5483225"/>
              <a:gd name="csY195" fmla="*/ 4739525 h 5486399"/>
              <a:gd name="csX196" fmla="*/ 4050956 w 5483225"/>
              <a:gd name="csY196" fmla="*/ 4789957 h 5486399"/>
              <a:gd name="csX197" fmla="*/ 4061389 w 5483225"/>
              <a:gd name="csY197" fmla="*/ 4841468 h 5486399"/>
              <a:gd name="csX198" fmla="*/ 4069047 w 5483225"/>
              <a:gd name="csY198" fmla="*/ 4874577 h 5486399"/>
              <a:gd name="csX199" fmla="*/ 4074394 w 5483225"/>
              <a:gd name="csY199" fmla="*/ 4893093 h 5486399"/>
              <a:gd name="csX200" fmla="*/ 4076978 w 5483225"/>
              <a:gd name="csY200" fmla="*/ 4903184 h 5486399"/>
              <a:gd name="csX201" fmla="*/ 4090066 w 5483225"/>
              <a:gd name="csY201" fmla="*/ 4944649 h 5486399"/>
              <a:gd name="csX202" fmla="*/ 4108678 w 5483225"/>
              <a:gd name="csY202" fmla="*/ 4996300 h 5486399"/>
              <a:gd name="csX203" fmla="*/ 4130013 w 5483225"/>
              <a:gd name="csY203" fmla="*/ 5047068 h 5486399"/>
              <a:gd name="csX204" fmla="*/ 4154239 w 5483225"/>
              <a:gd name="csY204" fmla="*/ 5097119 h 5486399"/>
              <a:gd name="csX205" fmla="*/ 4181544 w 5483225"/>
              <a:gd name="csY205" fmla="*/ 5146484 h 5486399"/>
              <a:gd name="csX206" fmla="*/ 4193888 w 5483225"/>
              <a:gd name="csY206" fmla="*/ 5167655 h 5486399"/>
              <a:gd name="csX207" fmla="*/ 4173524 w 5483225"/>
              <a:gd name="csY207" fmla="*/ 5158409 h 5486399"/>
              <a:gd name="csX208" fmla="*/ 4145469 w 5483225"/>
              <a:gd name="csY208" fmla="*/ 5145468 h 5486399"/>
              <a:gd name="csX209" fmla="*/ 4117479 w 5483225"/>
              <a:gd name="csY209" fmla="*/ 5132634 h 5486399"/>
              <a:gd name="csX210" fmla="*/ 4088904 w 5483225"/>
              <a:gd name="csY210" fmla="*/ 5119630 h 5486399"/>
              <a:gd name="csX211" fmla="*/ 4060798 w 5483225"/>
              <a:gd name="csY211" fmla="*/ 5106930 h 5486399"/>
              <a:gd name="csX212" fmla="*/ 4032039 w 5483225"/>
              <a:gd name="csY212" fmla="*/ 5094058 h 5486399"/>
              <a:gd name="csX213" fmla="*/ 4003236 w 5483225"/>
              <a:gd name="csY213" fmla="*/ 5081295 h 5486399"/>
              <a:gd name="csX214" fmla="*/ 3974254 w 5483225"/>
              <a:gd name="csY214" fmla="*/ 5068576 h 5486399"/>
              <a:gd name="csX215" fmla="*/ 3945216 w 5483225"/>
              <a:gd name="csY215" fmla="*/ 5055977 h 5486399"/>
              <a:gd name="csX216" fmla="*/ 3915714 w 5483225"/>
              <a:gd name="csY216" fmla="*/ 5043341 h 5486399"/>
              <a:gd name="csX217" fmla="*/ 3886110 w 5483225"/>
              <a:gd name="csY217" fmla="*/ 5030825 h 5486399"/>
              <a:gd name="csX218" fmla="*/ 3856170 w 5483225"/>
              <a:gd name="csY218" fmla="*/ 5018360 h 5486399"/>
              <a:gd name="csX219" fmla="*/ 3826433 w 5483225"/>
              <a:gd name="csY219" fmla="*/ 5006162 h 5486399"/>
              <a:gd name="csX220" fmla="*/ 3795832 w 5483225"/>
              <a:gd name="csY220" fmla="*/ 4993830 h 5486399"/>
              <a:gd name="csX221" fmla="*/ 3765213 w 5483225"/>
              <a:gd name="csY221" fmla="*/ 4981714 h 5486399"/>
              <a:gd name="csX222" fmla="*/ 3734281 w 5483225"/>
              <a:gd name="csY222" fmla="*/ 4969744 h 5486399"/>
              <a:gd name="csX223" fmla="*/ 3703179 w 5483225"/>
              <a:gd name="csY223" fmla="*/ 4957953 h 5486399"/>
              <a:gd name="csX224" fmla="*/ 3671455 w 5483225"/>
              <a:gd name="csY224" fmla="*/ 4946211 h 5486399"/>
              <a:gd name="csX225" fmla="*/ 3639692 w 5483225"/>
              <a:gd name="csY225" fmla="*/ 4934769 h 5486399"/>
              <a:gd name="csX226" fmla="*/ 3607225 w 5483225"/>
              <a:gd name="csY226" fmla="*/ 4923396 h 5486399"/>
              <a:gd name="csX227" fmla="*/ 3574674 w 5483225"/>
              <a:gd name="csY227" fmla="*/ 4912353 h 5486399"/>
              <a:gd name="csX228" fmla="*/ 3541540 w 5483225"/>
              <a:gd name="csY228" fmla="*/ 4901475 h 5486399"/>
              <a:gd name="csX229" fmla="*/ 3507726 w 5483225"/>
              <a:gd name="csY229" fmla="*/ 4890807 h 5486399"/>
              <a:gd name="csX230" fmla="*/ 3473646 w 5483225"/>
              <a:gd name="csY230" fmla="*/ 4880501 h 5486399"/>
              <a:gd name="csX231" fmla="*/ 3438981 w 5483225"/>
              <a:gd name="csY231" fmla="*/ 4870500 h 5486399"/>
              <a:gd name="csX232" fmla="*/ 3403516 w 5483225"/>
              <a:gd name="csY232" fmla="*/ 4860791 h 5486399"/>
              <a:gd name="csX233" fmla="*/ 3367664 w 5483225"/>
              <a:gd name="csY233" fmla="*/ 4851545 h 5486399"/>
              <a:gd name="csX234" fmla="*/ 3330930 w 5483225"/>
              <a:gd name="csY234" fmla="*/ 4842706 h 5486399"/>
              <a:gd name="csX235" fmla="*/ 3293484 w 5483225"/>
              <a:gd name="csY235" fmla="*/ 4834375 h 5486399"/>
              <a:gd name="csX236" fmla="*/ 3255225 w 5483225"/>
              <a:gd name="csY236" fmla="*/ 4826615 h 5486399"/>
              <a:gd name="csX237" fmla="*/ 3216090 w 5483225"/>
              <a:gd name="csY237" fmla="*/ 4819484 h 5486399"/>
              <a:gd name="csX238" fmla="*/ 3175863 w 5483225"/>
              <a:gd name="csY238" fmla="*/ 4813071 h 5486399"/>
              <a:gd name="csX239" fmla="*/ 3134607 w 5483225"/>
              <a:gd name="csY239" fmla="*/ 4807495 h 5486399"/>
              <a:gd name="csX240" fmla="*/ 3092049 w 5483225"/>
              <a:gd name="csY240" fmla="*/ 4802866 h 5486399"/>
              <a:gd name="csX241" fmla="*/ 3047993 w 5483225"/>
              <a:gd name="csY241" fmla="*/ 4799361 h 5486399"/>
              <a:gd name="csX242" fmla="*/ 3002812 w 5483225"/>
              <a:gd name="csY242" fmla="*/ 4797164 h 5486399"/>
              <a:gd name="csX243" fmla="*/ 2956115 w 5483225"/>
              <a:gd name="csY243" fmla="*/ 4796478 h 5486399"/>
              <a:gd name="csX244" fmla="*/ 2907620 w 5483225"/>
              <a:gd name="csY244" fmla="*/ 4797570 h 5486399"/>
              <a:gd name="csX245" fmla="*/ 2857543 w 5483225"/>
              <a:gd name="csY245" fmla="*/ 4800758 h 5486399"/>
              <a:gd name="csX246" fmla="*/ 2805524 w 5483225"/>
              <a:gd name="csY246" fmla="*/ 4806403 h 5486399"/>
              <a:gd name="csX247" fmla="*/ 2751733 w 5483225"/>
              <a:gd name="csY247" fmla="*/ 4814912 h 5486399"/>
              <a:gd name="csX248" fmla="*/ 2698984 w 5483225"/>
              <a:gd name="csY248" fmla="*/ 4825987 h 5486399"/>
              <a:gd name="csX249" fmla="*/ 2696196 w 5483225"/>
              <a:gd name="csY249" fmla="*/ 4826749 h 5486399"/>
              <a:gd name="csX250" fmla="*/ 2670149 w 5483225"/>
              <a:gd name="csY250" fmla="*/ 4832978 h 5486399"/>
              <a:gd name="csX251" fmla="*/ 2638805 w 5483225"/>
              <a:gd name="csY251" fmla="*/ 4842503 h 5486399"/>
              <a:gd name="csX252" fmla="*/ 2581198 w 5483225"/>
              <a:gd name="csY252" fmla="*/ 4862220 h 5486399"/>
              <a:gd name="csX253" fmla="*/ 2523064 w 5483225"/>
              <a:gd name="csY253" fmla="*/ 4886540 h 5486399"/>
              <a:gd name="csX254" fmla="*/ 2465869 w 5483225"/>
              <a:gd name="csY254" fmla="*/ 4915318 h 5486399"/>
              <a:gd name="csX255" fmla="*/ 2409958 w 5483225"/>
              <a:gd name="csY255" fmla="*/ 4948732 h 5486399"/>
              <a:gd name="csX256" fmla="*/ 2355983 w 5483225"/>
              <a:gd name="csY256" fmla="*/ 4986724 h 5486399"/>
              <a:gd name="csX257" fmla="*/ 2305233 w 5483225"/>
              <a:gd name="csY257" fmla="*/ 5028450 h 5486399"/>
              <a:gd name="csX258" fmla="*/ 2258053 w 5483225"/>
              <a:gd name="csY258" fmla="*/ 5073497 h 5486399"/>
              <a:gd name="csX259" fmla="*/ 2215317 w 5483225"/>
              <a:gd name="csY259" fmla="*/ 5120614 h 5486399"/>
              <a:gd name="csX260" fmla="*/ 2176316 w 5483225"/>
              <a:gd name="csY260" fmla="*/ 5170112 h 5486399"/>
              <a:gd name="csX261" fmla="*/ 2139867 w 5483225"/>
              <a:gd name="csY261" fmla="*/ 5223687 h 5486399"/>
              <a:gd name="csX262" fmla="*/ 2105996 w 5483225"/>
              <a:gd name="csY262" fmla="*/ 5282539 h 5486399"/>
              <a:gd name="csX263" fmla="*/ 2075624 w 5483225"/>
              <a:gd name="csY263" fmla="*/ 5347067 h 5486399"/>
              <a:gd name="csX264" fmla="*/ 2050154 w 5483225"/>
              <a:gd name="csY264" fmla="*/ 5416422 h 5486399"/>
              <a:gd name="csX265" fmla="*/ 2031364 w 5483225"/>
              <a:gd name="csY265" fmla="*/ 5486399 h 5486399"/>
              <a:gd name="csX266" fmla="*/ 792162 w 5483225"/>
              <a:gd name="csY266" fmla="*/ 5486399 h 5486399"/>
              <a:gd name="csX267" fmla="*/ 2510 w 5483225"/>
              <a:gd name="csY267" fmla="*/ 4773806 h 5486399"/>
              <a:gd name="csX268" fmla="*/ 0 w 5483225"/>
              <a:gd name="csY268" fmla="*/ 4724097 h 5486399"/>
              <a:gd name="csX269" fmla="*/ 0 w 5483225"/>
              <a:gd name="csY269" fmla="*/ 762302 h 5486399"/>
              <a:gd name="csX270" fmla="*/ 2510 w 5483225"/>
              <a:gd name="csY270" fmla="*/ 712594 h 5486399"/>
              <a:gd name="csX271" fmla="*/ 792162 w 5483225"/>
              <a:gd name="csY271" fmla="*/ 0 h 54863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  <a:cxn ang="0">
                <a:pos x="csX135" y="csY135"/>
              </a:cxn>
              <a:cxn ang="0">
                <a:pos x="csX136" y="csY136"/>
              </a:cxn>
              <a:cxn ang="0">
                <a:pos x="csX137" y="csY137"/>
              </a:cxn>
              <a:cxn ang="0">
                <a:pos x="csX138" y="csY138"/>
              </a:cxn>
              <a:cxn ang="0">
                <a:pos x="csX139" y="csY139"/>
              </a:cxn>
              <a:cxn ang="0">
                <a:pos x="csX140" y="csY140"/>
              </a:cxn>
              <a:cxn ang="0">
                <a:pos x="csX141" y="csY141"/>
              </a:cxn>
              <a:cxn ang="0">
                <a:pos x="csX142" y="csY142"/>
              </a:cxn>
              <a:cxn ang="0">
                <a:pos x="csX143" y="csY143"/>
              </a:cxn>
              <a:cxn ang="0">
                <a:pos x="csX144" y="csY144"/>
              </a:cxn>
              <a:cxn ang="0">
                <a:pos x="csX145" y="csY145"/>
              </a:cxn>
              <a:cxn ang="0">
                <a:pos x="csX146" y="csY146"/>
              </a:cxn>
              <a:cxn ang="0">
                <a:pos x="csX147" y="csY147"/>
              </a:cxn>
              <a:cxn ang="0">
                <a:pos x="csX148" y="csY148"/>
              </a:cxn>
              <a:cxn ang="0">
                <a:pos x="csX149" y="csY149"/>
              </a:cxn>
              <a:cxn ang="0">
                <a:pos x="csX150" y="csY150"/>
              </a:cxn>
              <a:cxn ang="0">
                <a:pos x="csX151" y="csY151"/>
              </a:cxn>
              <a:cxn ang="0">
                <a:pos x="csX152" y="csY152"/>
              </a:cxn>
              <a:cxn ang="0">
                <a:pos x="csX153" y="csY153"/>
              </a:cxn>
              <a:cxn ang="0">
                <a:pos x="csX154" y="csY154"/>
              </a:cxn>
              <a:cxn ang="0">
                <a:pos x="csX155" y="csY155"/>
              </a:cxn>
              <a:cxn ang="0">
                <a:pos x="csX156" y="csY156"/>
              </a:cxn>
              <a:cxn ang="0">
                <a:pos x="csX157" y="csY157"/>
              </a:cxn>
              <a:cxn ang="0">
                <a:pos x="csX158" y="csY158"/>
              </a:cxn>
              <a:cxn ang="0">
                <a:pos x="csX159" y="csY159"/>
              </a:cxn>
              <a:cxn ang="0">
                <a:pos x="csX160" y="csY160"/>
              </a:cxn>
              <a:cxn ang="0">
                <a:pos x="csX161" y="csY161"/>
              </a:cxn>
              <a:cxn ang="0">
                <a:pos x="csX162" y="csY162"/>
              </a:cxn>
              <a:cxn ang="0">
                <a:pos x="csX163" y="csY163"/>
              </a:cxn>
              <a:cxn ang="0">
                <a:pos x="csX164" y="csY164"/>
              </a:cxn>
              <a:cxn ang="0">
                <a:pos x="csX165" y="csY165"/>
              </a:cxn>
              <a:cxn ang="0">
                <a:pos x="csX166" y="csY166"/>
              </a:cxn>
              <a:cxn ang="0">
                <a:pos x="csX167" y="csY167"/>
              </a:cxn>
              <a:cxn ang="0">
                <a:pos x="csX168" y="csY168"/>
              </a:cxn>
              <a:cxn ang="0">
                <a:pos x="csX169" y="csY169"/>
              </a:cxn>
              <a:cxn ang="0">
                <a:pos x="csX170" y="csY170"/>
              </a:cxn>
              <a:cxn ang="0">
                <a:pos x="csX171" y="csY171"/>
              </a:cxn>
              <a:cxn ang="0">
                <a:pos x="csX172" y="csY172"/>
              </a:cxn>
              <a:cxn ang="0">
                <a:pos x="csX173" y="csY173"/>
              </a:cxn>
              <a:cxn ang="0">
                <a:pos x="csX174" y="csY174"/>
              </a:cxn>
              <a:cxn ang="0">
                <a:pos x="csX175" y="csY175"/>
              </a:cxn>
              <a:cxn ang="0">
                <a:pos x="csX176" y="csY176"/>
              </a:cxn>
              <a:cxn ang="0">
                <a:pos x="csX177" y="csY177"/>
              </a:cxn>
              <a:cxn ang="0">
                <a:pos x="csX178" y="csY178"/>
              </a:cxn>
              <a:cxn ang="0">
                <a:pos x="csX179" y="csY179"/>
              </a:cxn>
              <a:cxn ang="0">
                <a:pos x="csX180" y="csY180"/>
              </a:cxn>
              <a:cxn ang="0">
                <a:pos x="csX181" y="csY181"/>
              </a:cxn>
              <a:cxn ang="0">
                <a:pos x="csX182" y="csY182"/>
              </a:cxn>
              <a:cxn ang="0">
                <a:pos x="csX183" y="csY183"/>
              </a:cxn>
              <a:cxn ang="0">
                <a:pos x="csX184" y="csY184"/>
              </a:cxn>
              <a:cxn ang="0">
                <a:pos x="csX185" y="csY185"/>
              </a:cxn>
              <a:cxn ang="0">
                <a:pos x="csX186" y="csY186"/>
              </a:cxn>
              <a:cxn ang="0">
                <a:pos x="csX187" y="csY187"/>
              </a:cxn>
              <a:cxn ang="0">
                <a:pos x="csX188" y="csY188"/>
              </a:cxn>
              <a:cxn ang="0">
                <a:pos x="csX189" y="csY189"/>
              </a:cxn>
              <a:cxn ang="0">
                <a:pos x="csX190" y="csY190"/>
              </a:cxn>
              <a:cxn ang="0">
                <a:pos x="csX191" y="csY191"/>
              </a:cxn>
              <a:cxn ang="0">
                <a:pos x="csX192" y="csY192"/>
              </a:cxn>
              <a:cxn ang="0">
                <a:pos x="csX193" y="csY193"/>
              </a:cxn>
              <a:cxn ang="0">
                <a:pos x="csX194" y="csY194"/>
              </a:cxn>
              <a:cxn ang="0">
                <a:pos x="csX195" y="csY195"/>
              </a:cxn>
              <a:cxn ang="0">
                <a:pos x="csX196" y="csY196"/>
              </a:cxn>
              <a:cxn ang="0">
                <a:pos x="csX197" y="csY197"/>
              </a:cxn>
              <a:cxn ang="0">
                <a:pos x="csX198" y="csY198"/>
              </a:cxn>
              <a:cxn ang="0">
                <a:pos x="csX199" y="csY199"/>
              </a:cxn>
              <a:cxn ang="0">
                <a:pos x="csX200" y="csY200"/>
              </a:cxn>
              <a:cxn ang="0">
                <a:pos x="csX201" y="csY201"/>
              </a:cxn>
              <a:cxn ang="0">
                <a:pos x="csX202" y="csY202"/>
              </a:cxn>
              <a:cxn ang="0">
                <a:pos x="csX203" y="csY203"/>
              </a:cxn>
              <a:cxn ang="0">
                <a:pos x="csX204" y="csY204"/>
              </a:cxn>
              <a:cxn ang="0">
                <a:pos x="csX205" y="csY205"/>
              </a:cxn>
              <a:cxn ang="0">
                <a:pos x="csX206" y="csY206"/>
              </a:cxn>
              <a:cxn ang="0">
                <a:pos x="csX207" y="csY207"/>
              </a:cxn>
              <a:cxn ang="0">
                <a:pos x="csX208" y="csY208"/>
              </a:cxn>
              <a:cxn ang="0">
                <a:pos x="csX209" y="csY209"/>
              </a:cxn>
              <a:cxn ang="0">
                <a:pos x="csX210" y="csY210"/>
              </a:cxn>
              <a:cxn ang="0">
                <a:pos x="csX211" y="csY211"/>
              </a:cxn>
              <a:cxn ang="0">
                <a:pos x="csX212" y="csY212"/>
              </a:cxn>
              <a:cxn ang="0">
                <a:pos x="csX213" y="csY213"/>
              </a:cxn>
              <a:cxn ang="0">
                <a:pos x="csX214" y="csY214"/>
              </a:cxn>
              <a:cxn ang="0">
                <a:pos x="csX215" y="csY215"/>
              </a:cxn>
              <a:cxn ang="0">
                <a:pos x="csX216" y="csY216"/>
              </a:cxn>
              <a:cxn ang="0">
                <a:pos x="csX217" y="csY217"/>
              </a:cxn>
              <a:cxn ang="0">
                <a:pos x="csX218" y="csY218"/>
              </a:cxn>
              <a:cxn ang="0">
                <a:pos x="csX219" y="csY219"/>
              </a:cxn>
              <a:cxn ang="0">
                <a:pos x="csX220" y="csY220"/>
              </a:cxn>
              <a:cxn ang="0">
                <a:pos x="csX221" y="csY221"/>
              </a:cxn>
              <a:cxn ang="0">
                <a:pos x="csX222" y="csY222"/>
              </a:cxn>
              <a:cxn ang="0">
                <a:pos x="csX223" y="csY223"/>
              </a:cxn>
              <a:cxn ang="0">
                <a:pos x="csX224" y="csY224"/>
              </a:cxn>
              <a:cxn ang="0">
                <a:pos x="csX225" y="csY225"/>
              </a:cxn>
              <a:cxn ang="0">
                <a:pos x="csX226" y="csY226"/>
              </a:cxn>
              <a:cxn ang="0">
                <a:pos x="csX227" y="csY227"/>
              </a:cxn>
              <a:cxn ang="0">
                <a:pos x="csX228" y="csY228"/>
              </a:cxn>
              <a:cxn ang="0">
                <a:pos x="csX229" y="csY229"/>
              </a:cxn>
              <a:cxn ang="0">
                <a:pos x="csX230" y="csY230"/>
              </a:cxn>
              <a:cxn ang="0">
                <a:pos x="csX231" y="csY231"/>
              </a:cxn>
              <a:cxn ang="0">
                <a:pos x="csX232" y="csY232"/>
              </a:cxn>
              <a:cxn ang="0">
                <a:pos x="csX233" y="csY233"/>
              </a:cxn>
              <a:cxn ang="0">
                <a:pos x="csX234" y="csY234"/>
              </a:cxn>
              <a:cxn ang="0">
                <a:pos x="csX235" y="csY235"/>
              </a:cxn>
              <a:cxn ang="0">
                <a:pos x="csX236" y="csY236"/>
              </a:cxn>
              <a:cxn ang="0">
                <a:pos x="csX237" y="csY237"/>
              </a:cxn>
              <a:cxn ang="0">
                <a:pos x="csX238" y="csY238"/>
              </a:cxn>
              <a:cxn ang="0">
                <a:pos x="csX239" y="csY239"/>
              </a:cxn>
              <a:cxn ang="0">
                <a:pos x="csX240" y="csY240"/>
              </a:cxn>
              <a:cxn ang="0">
                <a:pos x="csX241" y="csY241"/>
              </a:cxn>
              <a:cxn ang="0">
                <a:pos x="csX242" y="csY242"/>
              </a:cxn>
              <a:cxn ang="0">
                <a:pos x="csX243" y="csY243"/>
              </a:cxn>
              <a:cxn ang="0">
                <a:pos x="csX244" y="csY244"/>
              </a:cxn>
              <a:cxn ang="0">
                <a:pos x="csX245" y="csY245"/>
              </a:cxn>
              <a:cxn ang="0">
                <a:pos x="csX246" y="csY246"/>
              </a:cxn>
              <a:cxn ang="0">
                <a:pos x="csX247" y="csY247"/>
              </a:cxn>
              <a:cxn ang="0">
                <a:pos x="csX248" y="csY248"/>
              </a:cxn>
              <a:cxn ang="0">
                <a:pos x="csX249" y="csY249"/>
              </a:cxn>
              <a:cxn ang="0">
                <a:pos x="csX250" y="csY250"/>
              </a:cxn>
              <a:cxn ang="0">
                <a:pos x="csX251" y="csY251"/>
              </a:cxn>
              <a:cxn ang="0">
                <a:pos x="csX252" y="csY252"/>
              </a:cxn>
              <a:cxn ang="0">
                <a:pos x="csX253" y="csY253"/>
              </a:cxn>
              <a:cxn ang="0">
                <a:pos x="csX254" y="csY254"/>
              </a:cxn>
              <a:cxn ang="0">
                <a:pos x="csX255" y="csY255"/>
              </a:cxn>
              <a:cxn ang="0">
                <a:pos x="csX256" y="csY256"/>
              </a:cxn>
              <a:cxn ang="0">
                <a:pos x="csX257" y="csY257"/>
              </a:cxn>
              <a:cxn ang="0">
                <a:pos x="csX258" y="csY258"/>
              </a:cxn>
              <a:cxn ang="0">
                <a:pos x="csX259" y="csY259"/>
              </a:cxn>
              <a:cxn ang="0">
                <a:pos x="csX260" y="csY260"/>
              </a:cxn>
              <a:cxn ang="0">
                <a:pos x="csX261" y="csY261"/>
              </a:cxn>
              <a:cxn ang="0">
                <a:pos x="csX262" y="csY262"/>
              </a:cxn>
              <a:cxn ang="0">
                <a:pos x="csX263" y="csY263"/>
              </a:cxn>
              <a:cxn ang="0">
                <a:pos x="csX264" y="csY264"/>
              </a:cxn>
              <a:cxn ang="0">
                <a:pos x="csX265" y="csY265"/>
              </a:cxn>
              <a:cxn ang="0">
                <a:pos x="csX266" y="csY266"/>
              </a:cxn>
              <a:cxn ang="0">
                <a:pos x="csX267" y="csY267"/>
              </a:cxn>
              <a:cxn ang="0">
                <a:pos x="csX268" y="csY268"/>
              </a:cxn>
              <a:cxn ang="0">
                <a:pos x="csX269" y="csY269"/>
              </a:cxn>
              <a:cxn ang="0">
                <a:pos x="csX270" y="csY270"/>
              </a:cxn>
              <a:cxn ang="0">
                <a:pos x="csX271" y="csY271"/>
              </a:cxn>
            </a:cxnLst>
            <a:rect l="l" t="t" r="r" b="b"/>
            <a:pathLst>
              <a:path w="5483225" h="5486399">
                <a:moveTo>
                  <a:pt x="5273591" y="4225016"/>
                </a:moveTo>
                <a:cubicBezTo>
                  <a:pt x="5276436" y="4225061"/>
                  <a:pt x="5279281" y="4225074"/>
                  <a:pt x="5282132" y="4225067"/>
                </a:cubicBezTo>
                <a:cubicBezTo>
                  <a:pt x="5285060" y="4225245"/>
                  <a:pt x="5287993" y="4225391"/>
                  <a:pt x="5290927" y="4225518"/>
                </a:cubicBezTo>
                <a:cubicBezTo>
                  <a:pt x="5293924" y="4225823"/>
                  <a:pt x="5296921" y="4226096"/>
                  <a:pt x="5299931" y="4226350"/>
                </a:cubicBezTo>
                <a:cubicBezTo>
                  <a:pt x="5302319" y="4226705"/>
                  <a:pt x="5304713" y="4227042"/>
                  <a:pt x="5307113" y="4227360"/>
                </a:cubicBezTo>
                <a:cubicBezTo>
                  <a:pt x="5307316" y="4227398"/>
                  <a:pt x="5307526" y="4227436"/>
                  <a:pt x="5307729" y="4227474"/>
                </a:cubicBezTo>
                <a:cubicBezTo>
                  <a:pt x="5307748" y="4227480"/>
                  <a:pt x="5307767" y="4227480"/>
                  <a:pt x="5307779" y="4227486"/>
                </a:cubicBezTo>
                <a:cubicBezTo>
                  <a:pt x="5307850" y="4227512"/>
                  <a:pt x="5307919" y="4227538"/>
                  <a:pt x="5307989" y="4227569"/>
                </a:cubicBezTo>
                <a:cubicBezTo>
                  <a:pt x="5308345" y="4227734"/>
                  <a:pt x="5308700" y="4227899"/>
                  <a:pt x="5309056" y="4228064"/>
                </a:cubicBezTo>
                <a:cubicBezTo>
                  <a:pt x="5309399" y="4228249"/>
                  <a:pt x="5309742" y="4228433"/>
                  <a:pt x="5310085" y="4228617"/>
                </a:cubicBezTo>
                <a:cubicBezTo>
                  <a:pt x="5310948" y="4229144"/>
                  <a:pt x="5311812" y="4229677"/>
                  <a:pt x="5312682" y="4230204"/>
                </a:cubicBezTo>
                <a:cubicBezTo>
                  <a:pt x="5313723" y="4230928"/>
                  <a:pt x="5314777" y="4231646"/>
                  <a:pt x="5315831" y="4232363"/>
                </a:cubicBezTo>
                <a:cubicBezTo>
                  <a:pt x="5317139" y="4233379"/>
                  <a:pt x="5318460" y="4234382"/>
                  <a:pt x="5319781" y="4235386"/>
                </a:cubicBezTo>
                <a:cubicBezTo>
                  <a:pt x="5321369" y="4236751"/>
                  <a:pt x="5322956" y="4238104"/>
                  <a:pt x="5324563" y="4239444"/>
                </a:cubicBezTo>
                <a:cubicBezTo>
                  <a:pt x="5326335" y="4241120"/>
                  <a:pt x="5328125" y="4242790"/>
                  <a:pt x="5329922" y="4244441"/>
                </a:cubicBezTo>
                <a:cubicBezTo>
                  <a:pt x="5331980" y="4246575"/>
                  <a:pt x="5334056" y="4248689"/>
                  <a:pt x="5336151" y="4250785"/>
                </a:cubicBezTo>
                <a:cubicBezTo>
                  <a:pt x="5338323" y="4253242"/>
                  <a:pt x="5340520" y="4255668"/>
                  <a:pt x="5342736" y="4258074"/>
                </a:cubicBezTo>
                <a:cubicBezTo>
                  <a:pt x="5345092" y="4260970"/>
                  <a:pt x="5347474" y="4263834"/>
                  <a:pt x="5349893" y="4266666"/>
                </a:cubicBezTo>
                <a:cubicBezTo>
                  <a:pt x="5352274" y="4269835"/>
                  <a:pt x="5354693" y="4272965"/>
                  <a:pt x="5357151" y="4276064"/>
                </a:cubicBezTo>
                <a:cubicBezTo>
                  <a:pt x="5359646" y="4279658"/>
                  <a:pt x="5362187" y="4283208"/>
                  <a:pt x="5364777" y="4286719"/>
                </a:cubicBezTo>
                <a:cubicBezTo>
                  <a:pt x="5367285" y="4290612"/>
                  <a:pt x="5369857" y="4294460"/>
                  <a:pt x="5372474" y="4298270"/>
                </a:cubicBezTo>
                <a:cubicBezTo>
                  <a:pt x="5375001" y="4302486"/>
                  <a:pt x="5377598" y="4306665"/>
                  <a:pt x="5380246" y="4310786"/>
                </a:cubicBezTo>
                <a:cubicBezTo>
                  <a:pt x="5382811" y="4315377"/>
                  <a:pt x="5385453" y="4319917"/>
                  <a:pt x="5388152" y="4324406"/>
                </a:cubicBezTo>
                <a:cubicBezTo>
                  <a:pt x="5390634" y="4329163"/>
                  <a:pt x="5393181" y="4333868"/>
                  <a:pt x="5395803" y="4338516"/>
                </a:cubicBezTo>
                <a:cubicBezTo>
                  <a:pt x="5398255" y="4343552"/>
                  <a:pt x="5400782" y="4348524"/>
                  <a:pt x="5403391" y="4353445"/>
                </a:cubicBezTo>
                <a:cubicBezTo>
                  <a:pt x="5405811" y="4358792"/>
                  <a:pt x="5408326" y="4364075"/>
                  <a:pt x="5410923" y="4369301"/>
                </a:cubicBezTo>
                <a:cubicBezTo>
                  <a:pt x="5413259" y="4374819"/>
                  <a:pt x="5415691" y="4380280"/>
                  <a:pt x="5418219" y="4385671"/>
                </a:cubicBezTo>
                <a:cubicBezTo>
                  <a:pt x="5420461" y="4391342"/>
                  <a:pt x="5422797" y="4396955"/>
                  <a:pt x="5425235" y="4402505"/>
                </a:cubicBezTo>
                <a:cubicBezTo>
                  <a:pt x="5427420" y="4408423"/>
                  <a:pt x="5429706" y="4414278"/>
                  <a:pt x="5432094" y="4420069"/>
                </a:cubicBezTo>
                <a:cubicBezTo>
                  <a:pt x="5434151" y="4426058"/>
                  <a:pt x="5436316" y="4431982"/>
                  <a:pt x="5438590" y="4437837"/>
                </a:cubicBezTo>
                <a:cubicBezTo>
                  <a:pt x="5440641" y="4444263"/>
                  <a:pt x="5442812" y="4450625"/>
                  <a:pt x="5445105" y="4456912"/>
                </a:cubicBezTo>
                <a:cubicBezTo>
                  <a:pt x="5446946" y="4463084"/>
                  <a:pt x="5448896" y="4469199"/>
                  <a:pt x="5450959" y="4475244"/>
                </a:cubicBezTo>
                <a:cubicBezTo>
                  <a:pt x="5452699" y="4481575"/>
                  <a:pt x="5454566" y="4487843"/>
                  <a:pt x="5456541" y="4494047"/>
                </a:cubicBezTo>
                <a:cubicBezTo>
                  <a:pt x="5457094" y="4496225"/>
                  <a:pt x="5457659" y="4498403"/>
                  <a:pt x="5458237" y="4500581"/>
                </a:cubicBezTo>
                <a:cubicBezTo>
                  <a:pt x="5459449" y="4505102"/>
                  <a:pt x="5460719" y="4509592"/>
                  <a:pt x="5462053" y="4514049"/>
                </a:cubicBezTo>
                <a:cubicBezTo>
                  <a:pt x="5463240" y="4519123"/>
                  <a:pt x="5464510" y="4524197"/>
                  <a:pt x="5465869" y="4529264"/>
                </a:cubicBezTo>
                <a:cubicBezTo>
                  <a:pt x="5466269" y="4530769"/>
                  <a:pt x="5466688" y="4532274"/>
                  <a:pt x="5467107" y="4533772"/>
                </a:cubicBezTo>
                <a:cubicBezTo>
                  <a:pt x="5467876" y="4537348"/>
                  <a:pt x="5468682" y="4540923"/>
                  <a:pt x="5469533" y="4544491"/>
                </a:cubicBezTo>
                <a:cubicBezTo>
                  <a:pt x="5465876" y="4547209"/>
                  <a:pt x="5462275" y="4549984"/>
                  <a:pt x="5458706" y="4552797"/>
                </a:cubicBezTo>
                <a:cubicBezTo>
                  <a:pt x="5452312" y="4557223"/>
                  <a:pt x="5446038" y="4561795"/>
                  <a:pt x="5439898" y="4566507"/>
                </a:cubicBezTo>
                <a:cubicBezTo>
                  <a:pt x="5433351" y="4570907"/>
                  <a:pt x="5426937" y="4575460"/>
                  <a:pt x="5420651" y="4580159"/>
                </a:cubicBezTo>
                <a:cubicBezTo>
                  <a:pt x="5414187" y="4584395"/>
                  <a:pt x="5407843" y="4588776"/>
                  <a:pt x="5401620" y="4593297"/>
                </a:cubicBezTo>
                <a:cubicBezTo>
                  <a:pt x="5395232" y="4597361"/>
                  <a:pt x="5388945" y="4601565"/>
                  <a:pt x="5382786" y="4605902"/>
                </a:cubicBezTo>
                <a:cubicBezTo>
                  <a:pt x="5376321" y="4609877"/>
                  <a:pt x="5369971" y="4613998"/>
                  <a:pt x="5363736" y="4618253"/>
                </a:cubicBezTo>
                <a:cubicBezTo>
                  <a:pt x="5357494" y="4621974"/>
                  <a:pt x="5351353" y="4625822"/>
                  <a:pt x="5345314" y="4629804"/>
                </a:cubicBezTo>
                <a:cubicBezTo>
                  <a:pt x="5339066" y="4633385"/>
                  <a:pt x="5332919" y="4637100"/>
                  <a:pt x="5326868" y="4640935"/>
                </a:cubicBezTo>
                <a:cubicBezTo>
                  <a:pt x="5320588" y="4644402"/>
                  <a:pt x="5314403" y="4647990"/>
                  <a:pt x="5308319" y="4651711"/>
                </a:cubicBezTo>
                <a:cubicBezTo>
                  <a:pt x="5302268" y="4654911"/>
                  <a:pt x="5296299" y="4658239"/>
                  <a:pt x="5290419" y="4661680"/>
                </a:cubicBezTo>
                <a:cubicBezTo>
                  <a:pt x="5284475" y="4664684"/>
                  <a:pt x="5278614" y="4667795"/>
                  <a:pt x="5272835" y="4671021"/>
                </a:cubicBezTo>
                <a:cubicBezTo>
                  <a:pt x="5266873" y="4673885"/>
                  <a:pt x="5260980" y="4676857"/>
                  <a:pt x="5255170" y="4679943"/>
                </a:cubicBezTo>
                <a:cubicBezTo>
                  <a:pt x="5249512" y="4682521"/>
                  <a:pt x="5243911" y="4685194"/>
                  <a:pt x="5238387" y="4687969"/>
                </a:cubicBezTo>
                <a:cubicBezTo>
                  <a:pt x="5232786" y="4690363"/>
                  <a:pt x="5227243" y="4692859"/>
                  <a:pt x="5221763" y="4695450"/>
                </a:cubicBezTo>
                <a:cubicBezTo>
                  <a:pt x="5216492" y="4697564"/>
                  <a:pt x="5211272" y="4699755"/>
                  <a:pt x="5206104" y="4702035"/>
                </a:cubicBezTo>
                <a:cubicBezTo>
                  <a:pt x="5200922" y="4703953"/>
                  <a:pt x="5195785" y="4705940"/>
                  <a:pt x="5190705" y="4708023"/>
                </a:cubicBezTo>
                <a:cubicBezTo>
                  <a:pt x="5185853" y="4709674"/>
                  <a:pt x="5181047" y="4711401"/>
                  <a:pt x="5176277" y="4713185"/>
                </a:cubicBezTo>
                <a:cubicBezTo>
                  <a:pt x="5171616" y="4714621"/>
                  <a:pt x="5166987" y="4716119"/>
                  <a:pt x="5162403" y="4717681"/>
                </a:cubicBezTo>
                <a:cubicBezTo>
                  <a:pt x="5158275" y="4718818"/>
                  <a:pt x="5154173" y="4719999"/>
                  <a:pt x="5150103" y="4721231"/>
                </a:cubicBezTo>
                <a:cubicBezTo>
                  <a:pt x="5146178" y="4722164"/>
                  <a:pt x="5142254" y="4723155"/>
                  <a:pt x="5138336" y="4724190"/>
                </a:cubicBezTo>
                <a:cubicBezTo>
                  <a:pt x="5134730" y="4724914"/>
                  <a:pt x="5131129" y="4725688"/>
                  <a:pt x="5127522" y="4726495"/>
                </a:cubicBezTo>
                <a:cubicBezTo>
                  <a:pt x="5124385" y="4727003"/>
                  <a:pt x="5121248" y="4727543"/>
                  <a:pt x="5118112" y="4728114"/>
                </a:cubicBezTo>
                <a:cubicBezTo>
                  <a:pt x="5115190" y="4728463"/>
                  <a:pt x="5112269" y="4728832"/>
                  <a:pt x="5109349" y="4729238"/>
                </a:cubicBezTo>
                <a:cubicBezTo>
                  <a:pt x="5106929" y="4729422"/>
                  <a:pt x="5104516" y="4729625"/>
                  <a:pt x="5102090" y="4729841"/>
                </a:cubicBezTo>
                <a:cubicBezTo>
                  <a:pt x="5100192" y="4729899"/>
                  <a:pt x="5098281" y="4729962"/>
                  <a:pt x="5096375" y="4730044"/>
                </a:cubicBezTo>
                <a:cubicBezTo>
                  <a:pt x="5094763" y="4730006"/>
                  <a:pt x="5093150" y="4729981"/>
                  <a:pt x="5091530" y="4729962"/>
                </a:cubicBezTo>
                <a:cubicBezTo>
                  <a:pt x="5090356" y="4729879"/>
                  <a:pt x="5089175" y="4729791"/>
                  <a:pt x="5087993" y="4729714"/>
                </a:cubicBezTo>
                <a:cubicBezTo>
                  <a:pt x="5087187" y="4729613"/>
                  <a:pt x="5086387" y="4729518"/>
                  <a:pt x="5085581" y="4729422"/>
                </a:cubicBezTo>
                <a:cubicBezTo>
                  <a:pt x="5084996" y="4729314"/>
                  <a:pt x="5084412" y="4729206"/>
                  <a:pt x="5083828" y="4729098"/>
                </a:cubicBezTo>
                <a:cubicBezTo>
                  <a:pt x="5083720" y="4729073"/>
                  <a:pt x="5083618" y="4729048"/>
                  <a:pt x="5083517" y="4729022"/>
                </a:cubicBezTo>
                <a:cubicBezTo>
                  <a:pt x="5083282" y="4728946"/>
                  <a:pt x="5083047" y="4728876"/>
                  <a:pt x="5082812" y="4728800"/>
                </a:cubicBezTo>
                <a:cubicBezTo>
                  <a:pt x="5082787" y="4728794"/>
                  <a:pt x="5082761" y="4728781"/>
                  <a:pt x="5082736" y="4728768"/>
                </a:cubicBezTo>
                <a:cubicBezTo>
                  <a:pt x="5082583" y="4728705"/>
                  <a:pt x="5082431" y="4728635"/>
                  <a:pt x="5082279" y="4728565"/>
                </a:cubicBezTo>
                <a:cubicBezTo>
                  <a:pt x="5082024" y="4728432"/>
                  <a:pt x="5081770" y="4728298"/>
                  <a:pt x="5081517" y="4728165"/>
                </a:cubicBezTo>
                <a:cubicBezTo>
                  <a:pt x="5080958" y="4727828"/>
                  <a:pt x="5080399" y="4727479"/>
                  <a:pt x="5079834" y="4727149"/>
                </a:cubicBezTo>
                <a:cubicBezTo>
                  <a:pt x="5079027" y="4726603"/>
                  <a:pt x="5078221" y="4726063"/>
                  <a:pt x="5077414" y="4725523"/>
                </a:cubicBezTo>
                <a:cubicBezTo>
                  <a:pt x="5076398" y="4724749"/>
                  <a:pt x="5075376" y="4723968"/>
                  <a:pt x="5074354" y="4723206"/>
                </a:cubicBezTo>
                <a:cubicBezTo>
                  <a:pt x="5072919" y="4721980"/>
                  <a:pt x="5071483" y="4720774"/>
                  <a:pt x="5070036" y="4719567"/>
                </a:cubicBezTo>
                <a:cubicBezTo>
                  <a:pt x="5068366" y="4718005"/>
                  <a:pt x="5066696" y="4716449"/>
                  <a:pt x="5065013" y="4714912"/>
                </a:cubicBezTo>
                <a:cubicBezTo>
                  <a:pt x="5063210" y="4713052"/>
                  <a:pt x="5061387" y="4711204"/>
                  <a:pt x="5059552" y="4709375"/>
                </a:cubicBezTo>
                <a:cubicBezTo>
                  <a:pt x="5057342" y="4706873"/>
                  <a:pt x="5055107" y="4704397"/>
                  <a:pt x="5052846" y="4701946"/>
                </a:cubicBezTo>
                <a:cubicBezTo>
                  <a:pt x="5050617" y="4699209"/>
                  <a:pt x="5048357" y="4696504"/>
                  <a:pt x="5046071" y="4693824"/>
                </a:cubicBezTo>
                <a:cubicBezTo>
                  <a:pt x="5043626" y="4690567"/>
                  <a:pt x="5041143" y="4687347"/>
                  <a:pt x="5038622" y="4684166"/>
                </a:cubicBezTo>
                <a:cubicBezTo>
                  <a:pt x="5036114" y="4680559"/>
                  <a:pt x="5033568" y="4676990"/>
                  <a:pt x="5030964" y="4673466"/>
                </a:cubicBezTo>
                <a:cubicBezTo>
                  <a:pt x="5028291" y="4669319"/>
                  <a:pt x="5025548" y="4665224"/>
                  <a:pt x="5022753" y="4661179"/>
                </a:cubicBezTo>
                <a:cubicBezTo>
                  <a:pt x="5020988" y="4658252"/>
                  <a:pt x="5019204" y="4655343"/>
                  <a:pt x="5017381" y="4652460"/>
                </a:cubicBezTo>
                <a:cubicBezTo>
                  <a:pt x="5016931" y="4651641"/>
                  <a:pt x="5016473" y="4650828"/>
                  <a:pt x="5016023" y="4650016"/>
                </a:cubicBezTo>
                <a:cubicBezTo>
                  <a:pt x="5015483" y="4648892"/>
                  <a:pt x="5014943" y="4647774"/>
                  <a:pt x="5014397" y="4646656"/>
                </a:cubicBezTo>
                <a:cubicBezTo>
                  <a:pt x="5013851" y="4645348"/>
                  <a:pt x="5013298" y="4644040"/>
                  <a:pt x="5012746" y="4642738"/>
                </a:cubicBezTo>
                <a:cubicBezTo>
                  <a:pt x="5012251" y="4641329"/>
                  <a:pt x="5011749" y="4639925"/>
                  <a:pt x="5011241" y="4638528"/>
                </a:cubicBezTo>
                <a:cubicBezTo>
                  <a:pt x="5010727" y="4636795"/>
                  <a:pt x="5010200" y="4635061"/>
                  <a:pt x="5009666" y="4633340"/>
                </a:cubicBezTo>
                <a:cubicBezTo>
                  <a:pt x="5009177" y="4631340"/>
                  <a:pt x="5008669" y="4629346"/>
                  <a:pt x="5008155" y="4627346"/>
                </a:cubicBezTo>
                <a:cubicBezTo>
                  <a:pt x="5007723" y="4625143"/>
                  <a:pt x="5007278" y="4622946"/>
                  <a:pt x="5006822" y="4620748"/>
                </a:cubicBezTo>
                <a:cubicBezTo>
                  <a:pt x="5006422" y="4618024"/>
                  <a:pt x="5005996" y="4615294"/>
                  <a:pt x="5005545" y="4612569"/>
                </a:cubicBezTo>
                <a:cubicBezTo>
                  <a:pt x="5005266" y="4609801"/>
                  <a:pt x="5004961" y="4607039"/>
                  <a:pt x="5004631" y="4604270"/>
                </a:cubicBezTo>
                <a:cubicBezTo>
                  <a:pt x="5004434" y="4600930"/>
                  <a:pt x="5004205" y="4597590"/>
                  <a:pt x="5003938" y="4594250"/>
                </a:cubicBezTo>
                <a:cubicBezTo>
                  <a:pt x="5003888" y="4590954"/>
                  <a:pt x="5003805" y="4587652"/>
                  <a:pt x="5003678" y="4584344"/>
                </a:cubicBezTo>
                <a:cubicBezTo>
                  <a:pt x="5003773" y="4580559"/>
                  <a:pt x="5003824" y="4576762"/>
                  <a:pt x="5003824" y="4572958"/>
                </a:cubicBezTo>
                <a:cubicBezTo>
                  <a:pt x="5004059" y="4569167"/>
                  <a:pt x="5004256" y="4565364"/>
                  <a:pt x="5004402" y="4561554"/>
                </a:cubicBezTo>
                <a:cubicBezTo>
                  <a:pt x="5004802" y="4557547"/>
                  <a:pt x="5005158" y="4553533"/>
                  <a:pt x="5005463" y="4549508"/>
                </a:cubicBezTo>
                <a:cubicBezTo>
                  <a:pt x="5006002" y="4545584"/>
                  <a:pt x="5006485" y="4541653"/>
                  <a:pt x="5006929" y="4537709"/>
                </a:cubicBezTo>
                <a:cubicBezTo>
                  <a:pt x="5007704" y="4533271"/>
                  <a:pt x="5008415" y="4528820"/>
                  <a:pt x="5009069" y="4524349"/>
                </a:cubicBezTo>
                <a:cubicBezTo>
                  <a:pt x="5009971" y="4520044"/>
                  <a:pt x="5010822" y="4515720"/>
                  <a:pt x="5011603" y="4511382"/>
                </a:cubicBezTo>
                <a:cubicBezTo>
                  <a:pt x="5012682" y="4506994"/>
                  <a:pt x="5013699" y="4502581"/>
                  <a:pt x="5014657" y="4498155"/>
                </a:cubicBezTo>
                <a:cubicBezTo>
                  <a:pt x="5015876" y="4493805"/>
                  <a:pt x="5017045" y="4489437"/>
                  <a:pt x="5018150" y="4485049"/>
                </a:cubicBezTo>
                <a:cubicBezTo>
                  <a:pt x="5019572" y="4480559"/>
                  <a:pt x="5020925" y="4476051"/>
                  <a:pt x="5022214" y="4471517"/>
                </a:cubicBezTo>
                <a:cubicBezTo>
                  <a:pt x="5023820" y="4466964"/>
                  <a:pt x="5025363" y="4462386"/>
                  <a:pt x="5026837" y="4457782"/>
                </a:cubicBezTo>
                <a:cubicBezTo>
                  <a:pt x="5028513" y="4453464"/>
                  <a:pt x="5030126" y="4449127"/>
                  <a:pt x="5031682" y="4444765"/>
                </a:cubicBezTo>
                <a:cubicBezTo>
                  <a:pt x="5033555" y="4440357"/>
                  <a:pt x="5035358" y="4435925"/>
                  <a:pt x="5037105" y="4431461"/>
                </a:cubicBezTo>
                <a:cubicBezTo>
                  <a:pt x="5039143" y="4427061"/>
                  <a:pt x="5041131" y="4422641"/>
                  <a:pt x="5043042" y="4418177"/>
                </a:cubicBezTo>
                <a:cubicBezTo>
                  <a:pt x="5045213" y="4413846"/>
                  <a:pt x="5047322" y="4409478"/>
                  <a:pt x="5049367" y="4405077"/>
                </a:cubicBezTo>
                <a:cubicBezTo>
                  <a:pt x="5051589" y="4400962"/>
                  <a:pt x="5053761" y="4396822"/>
                  <a:pt x="5055862" y="4392650"/>
                </a:cubicBezTo>
                <a:cubicBezTo>
                  <a:pt x="5058269" y="4388529"/>
                  <a:pt x="5060612" y="4384376"/>
                  <a:pt x="5062898" y="4380191"/>
                </a:cubicBezTo>
                <a:cubicBezTo>
                  <a:pt x="5065457" y="4376102"/>
                  <a:pt x="5067946" y="4371968"/>
                  <a:pt x="5070385" y="4367809"/>
                </a:cubicBezTo>
                <a:cubicBezTo>
                  <a:pt x="5072963" y="4363967"/>
                  <a:pt x="5075484" y="4360087"/>
                  <a:pt x="5077954" y="4356176"/>
                </a:cubicBezTo>
                <a:cubicBezTo>
                  <a:pt x="5080684" y="4352372"/>
                  <a:pt x="5083365" y="4348537"/>
                  <a:pt x="5085981" y="4344663"/>
                </a:cubicBezTo>
                <a:cubicBezTo>
                  <a:pt x="5088749" y="4341063"/>
                  <a:pt x="5091461" y="4337424"/>
                  <a:pt x="5094127" y="4333747"/>
                </a:cubicBezTo>
                <a:cubicBezTo>
                  <a:pt x="5096928" y="4330344"/>
                  <a:pt x="5099677" y="4326896"/>
                  <a:pt x="5102383" y="4323422"/>
                </a:cubicBezTo>
                <a:cubicBezTo>
                  <a:pt x="5105310" y="4320095"/>
                  <a:pt x="5108193" y="4316729"/>
                  <a:pt x="5111025" y="4313332"/>
                </a:cubicBezTo>
                <a:cubicBezTo>
                  <a:pt x="5113984" y="4310189"/>
                  <a:pt x="5116899" y="4307014"/>
                  <a:pt x="5119775" y="4303801"/>
                </a:cubicBezTo>
                <a:cubicBezTo>
                  <a:pt x="5122798" y="4300804"/>
                  <a:pt x="5125776" y="4297775"/>
                  <a:pt x="5128716" y="4294707"/>
                </a:cubicBezTo>
                <a:cubicBezTo>
                  <a:pt x="5131675" y="4291977"/>
                  <a:pt x="5134602" y="4289215"/>
                  <a:pt x="5137492" y="4286408"/>
                </a:cubicBezTo>
                <a:cubicBezTo>
                  <a:pt x="5140413" y="4283906"/>
                  <a:pt x="5143296" y="4281360"/>
                  <a:pt x="5146153" y="4278788"/>
                </a:cubicBezTo>
                <a:cubicBezTo>
                  <a:pt x="5149265" y="4276318"/>
                  <a:pt x="5152338" y="4273810"/>
                  <a:pt x="5155379" y="4271270"/>
                </a:cubicBezTo>
                <a:cubicBezTo>
                  <a:pt x="5158294" y="4269123"/>
                  <a:pt x="5161183" y="4266946"/>
                  <a:pt x="5164041" y="4264736"/>
                </a:cubicBezTo>
                <a:cubicBezTo>
                  <a:pt x="5166962" y="4262761"/>
                  <a:pt x="5169851" y="4260754"/>
                  <a:pt x="5172721" y="4258716"/>
                </a:cubicBezTo>
                <a:cubicBezTo>
                  <a:pt x="5175630" y="4256906"/>
                  <a:pt x="5178525" y="4255071"/>
                  <a:pt x="5181396" y="4253204"/>
                </a:cubicBezTo>
                <a:cubicBezTo>
                  <a:pt x="5184253" y="4251585"/>
                  <a:pt x="5187091" y="4249928"/>
                  <a:pt x="5189917" y="4248258"/>
                </a:cubicBezTo>
                <a:cubicBezTo>
                  <a:pt x="5192661" y="4246848"/>
                  <a:pt x="5195385" y="4245406"/>
                  <a:pt x="5198096" y="4243946"/>
                </a:cubicBezTo>
                <a:cubicBezTo>
                  <a:pt x="5200858" y="4242670"/>
                  <a:pt x="5203614" y="4241381"/>
                  <a:pt x="5206345" y="4240060"/>
                </a:cubicBezTo>
                <a:cubicBezTo>
                  <a:pt x="5208948" y="4238986"/>
                  <a:pt x="5211526" y="4237900"/>
                  <a:pt x="5214098" y="4236789"/>
                </a:cubicBezTo>
                <a:cubicBezTo>
                  <a:pt x="5216606" y="4235887"/>
                  <a:pt x="5219102" y="4234967"/>
                  <a:pt x="5221585" y="4234021"/>
                </a:cubicBezTo>
                <a:cubicBezTo>
                  <a:pt x="5223972" y="4233278"/>
                  <a:pt x="5226353" y="4232516"/>
                  <a:pt x="5228722" y="4231735"/>
                </a:cubicBezTo>
                <a:cubicBezTo>
                  <a:pt x="5229490" y="4231532"/>
                  <a:pt x="5230259" y="4231347"/>
                  <a:pt x="5231027" y="4231138"/>
                </a:cubicBezTo>
                <a:cubicBezTo>
                  <a:pt x="5232665" y="4230700"/>
                  <a:pt x="5234291" y="4230249"/>
                  <a:pt x="5235923" y="4229792"/>
                </a:cubicBezTo>
                <a:cubicBezTo>
                  <a:pt x="5238298" y="4229284"/>
                  <a:pt x="5240673" y="4228750"/>
                  <a:pt x="5243054" y="4228198"/>
                </a:cubicBezTo>
                <a:cubicBezTo>
                  <a:pt x="5245435" y="4227798"/>
                  <a:pt x="5247816" y="4227385"/>
                  <a:pt x="5250198" y="4226947"/>
                </a:cubicBezTo>
                <a:cubicBezTo>
                  <a:pt x="5252744" y="4226642"/>
                  <a:pt x="5255290" y="4226318"/>
                  <a:pt x="5257837" y="4225969"/>
                </a:cubicBezTo>
                <a:cubicBezTo>
                  <a:pt x="5260428" y="4225772"/>
                  <a:pt x="5263025" y="4225556"/>
                  <a:pt x="5265616" y="4225315"/>
                </a:cubicBezTo>
                <a:cubicBezTo>
                  <a:pt x="5268276" y="4225239"/>
                  <a:pt x="5270931" y="4225144"/>
                  <a:pt x="5273591" y="4225016"/>
                </a:cubicBezTo>
                <a:close/>
                <a:moveTo>
                  <a:pt x="792162" y="0"/>
                </a:moveTo>
                <a:lnTo>
                  <a:pt x="4691061" y="0"/>
                </a:lnTo>
                <a:cubicBezTo>
                  <a:pt x="5102041" y="0"/>
                  <a:pt x="5440065" y="312341"/>
                  <a:pt x="5480713" y="712594"/>
                </a:cubicBezTo>
                <a:lnTo>
                  <a:pt x="5483225" y="762341"/>
                </a:lnTo>
                <a:lnTo>
                  <a:pt x="5483225" y="3272182"/>
                </a:lnTo>
                <a:lnTo>
                  <a:pt x="5462485" y="3268967"/>
                </a:lnTo>
                <a:cubicBezTo>
                  <a:pt x="5445530" y="3265671"/>
                  <a:pt x="5428328" y="3263271"/>
                  <a:pt x="5410955" y="3261811"/>
                </a:cubicBezTo>
                <a:cubicBezTo>
                  <a:pt x="5394438" y="3259385"/>
                  <a:pt x="5377731" y="3257803"/>
                  <a:pt x="5360878" y="3257112"/>
                </a:cubicBezTo>
                <a:cubicBezTo>
                  <a:pt x="5344171" y="3255384"/>
                  <a:pt x="5327293" y="3254527"/>
                  <a:pt x="5310307" y="3254565"/>
                </a:cubicBezTo>
                <a:cubicBezTo>
                  <a:pt x="5293499" y="3253568"/>
                  <a:pt x="5276544" y="3253435"/>
                  <a:pt x="5259501" y="3254222"/>
                </a:cubicBezTo>
                <a:cubicBezTo>
                  <a:pt x="5242508" y="3253956"/>
                  <a:pt x="5225395" y="3254603"/>
                  <a:pt x="5208212" y="3256165"/>
                </a:cubicBezTo>
                <a:cubicBezTo>
                  <a:pt x="5191194" y="3256667"/>
                  <a:pt x="5174074" y="3258070"/>
                  <a:pt x="5156916" y="3260413"/>
                </a:cubicBezTo>
                <a:cubicBezTo>
                  <a:pt x="5139892" y="3261690"/>
                  <a:pt x="5122792" y="3263887"/>
                  <a:pt x="5105678" y="3267018"/>
                </a:cubicBezTo>
                <a:cubicBezTo>
                  <a:pt x="5088629" y="3269075"/>
                  <a:pt x="5071541" y="3272059"/>
                  <a:pt x="5054459" y="3275996"/>
                </a:cubicBezTo>
                <a:cubicBezTo>
                  <a:pt x="5039137" y="3278568"/>
                  <a:pt x="5023795" y="3281883"/>
                  <a:pt x="5008485" y="3285991"/>
                </a:cubicBezTo>
                <a:cubicBezTo>
                  <a:pt x="5006885" y="3286417"/>
                  <a:pt x="5005291" y="3286855"/>
                  <a:pt x="5003697" y="3287299"/>
                </a:cubicBezTo>
                <a:cubicBezTo>
                  <a:pt x="4995690" y="3289020"/>
                  <a:pt x="4987676" y="3290957"/>
                  <a:pt x="4979675" y="3293103"/>
                </a:cubicBezTo>
                <a:cubicBezTo>
                  <a:pt x="4970811" y="3295478"/>
                  <a:pt x="4962073" y="3298088"/>
                  <a:pt x="4953456" y="3300914"/>
                </a:cubicBezTo>
                <a:cubicBezTo>
                  <a:pt x="4952713" y="3301110"/>
                  <a:pt x="4951957" y="3301301"/>
                  <a:pt x="4951214" y="3301504"/>
                </a:cubicBezTo>
                <a:cubicBezTo>
                  <a:pt x="4935098" y="3305822"/>
                  <a:pt x="4919388" y="3310896"/>
                  <a:pt x="4904117" y="3316687"/>
                </a:cubicBezTo>
                <a:cubicBezTo>
                  <a:pt x="4887594" y="3321837"/>
                  <a:pt x="4871535" y="3327799"/>
                  <a:pt x="4855964" y="3334511"/>
                </a:cubicBezTo>
                <a:cubicBezTo>
                  <a:pt x="4839817" y="3340334"/>
                  <a:pt x="4824145" y="3346939"/>
                  <a:pt x="4808974" y="3354285"/>
                </a:cubicBezTo>
                <a:cubicBezTo>
                  <a:pt x="4793347" y="3360711"/>
                  <a:pt x="4778196" y="3367894"/>
                  <a:pt x="4763559" y="3375774"/>
                </a:cubicBezTo>
                <a:cubicBezTo>
                  <a:pt x="4748288" y="3382822"/>
                  <a:pt x="4733505" y="3390601"/>
                  <a:pt x="4719255" y="3399066"/>
                </a:cubicBezTo>
                <a:cubicBezTo>
                  <a:pt x="4704479" y="3406660"/>
                  <a:pt x="4690198" y="3414960"/>
                  <a:pt x="4676456" y="3423907"/>
                </a:cubicBezTo>
                <a:cubicBezTo>
                  <a:pt x="4662137" y="3432022"/>
                  <a:pt x="4648338" y="3440823"/>
                  <a:pt x="4635073" y="3450247"/>
                </a:cubicBezTo>
                <a:cubicBezTo>
                  <a:pt x="4621161" y="3458883"/>
                  <a:pt x="4607781" y="3468185"/>
                  <a:pt x="4594948" y="3478085"/>
                </a:cubicBezTo>
                <a:cubicBezTo>
                  <a:pt x="4581492" y="3487210"/>
                  <a:pt x="4568563" y="3496957"/>
                  <a:pt x="4556206" y="3507289"/>
                </a:cubicBezTo>
                <a:cubicBezTo>
                  <a:pt x="4543411" y="3516712"/>
                  <a:pt x="4531143" y="3526726"/>
                  <a:pt x="4519427" y="3537280"/>
                </a:cubicBezTo>
                <a:cubicBezTo>
                  <a:pt x="4506899" y="3547236"/>
                  <a:pt x="4494910" y="3557771"/>
                  <a:pt x="4483505" y="3568839"/>
                </a:cubicBezTo>
                <a:cubicBezTo>
                  <a:pt x="4471510" y="3579139"/>
                  <a:pt x="4460061" y="3589985"/>
                  <a:pt x="4449190" y="3601339"/>
                </a:cubicBezTo>
                <a:cubicBezTo>
                  <a:pt x="4437735" y="3611918"/>
                  <a:pt x="4426819" y="3623011"/>
                  <a:pt x="4416481" y="3634587"/>
                </a:cubicBezTo>
                <a:cubicBezTo>
                  <a:pt x="4405470" y="3645490"/>
                  <a:pt x="4395018" y="3656894"/>
                  <a:pt x="4385137" y="3668750"/>
                </a:cubicBezTo>
                <a:cubicBezTo>
                  <a:pt x="4374590" y="3679945"/>
                  <a:pt x="4364595" y="3691623"/>
                  <a:pt x="4355178" y="3703726"/>
                </a:cubicBezTo>
                <a:cubicBezTo>
                  <a:pt x="4344993" y="3715296"/>
                  <a:pt x="4335373" y="3727322"/>
                  <a:pt x="4326343" y="3739768"/>
                </a:cubicBezTo>
                <a:cubicBezTo>
                  <a:pt x="4316653" y="3751560"/>
                  <a:pt x="4307528" y="3763791"/>
                  <a:pt x="4299000" y="3776408"/>
                </a:cubicBezTo>
                <a:cubicBezTo>
                  <a:pt x="4289792" y="3788390"/>
                  <a:pt x="4281150" y="3800792"/>
                  <a:pt x="4273104" y="3813562"/>
                </a:cubicBezTo>
                <a:cubicBezTo>
                  <a:pt x="4264227" y="3825906"/>
                  <a:pt x="4255940" y="3838651"/>
                  <a:pt x="4248263" y="3851757"/>
                </a:cubicBezTo>
                <a:cubicBezTo>
                  <a:pt x="4239932" y="3864184"/>
                  <a:pt x="4232172" y="3876979"/>
                  <a:pt x="4225016" y="3890105"/>
                </a:cubicBezTo>
                <a:cubicBezTo>
                  <a:pt x="4217040" y="3902836"/>
                  <a:pt x="4209662" y="3915936"/>
                  <a:pt x="4202892" y="3929354"/>
                </a:cubicBezTo>
                <a:cubicBezTo>
                  <a:pt x="4195279" y="3942410"/>
                  <a:pt x="4188275" y="3955815"/>
                  <a:pt x="4181893" y="3969530"/>
                </a:cubicBezTo>
                <a:cubicBezTo>
                  <a:pt x="4174794" y="3982650"/>
                  <a:pt x="4168285" y="3996093"/>
                  <a:pt x="4162411" y="4009821"/>
                </a:cubicBezTo>
                <a:cubicBezTo>
                  <a:pt x="4155706" y="4023182"/>
                  <a:pt x="4149616" y="4036866"/>
                  <a:pt x="4144155" y="4050817"/>
                </a:cubicBezTo>
                <a:cubicBezTo>
                  <a:pt x="4137856" y="4064412"/>
                  <a:pt x="4132173" y="4078306"/>
                  <a:pt x="4127137" y="4092454"/>
                </a:cubicBezTo>
                <a:cubicBezTo>
                  <a:pt x="4121206" y="4106386"/>
                  <a:pt x="4115910" y="4120603"/>
                  <a:pt x="4111287" y="4135069"/>
                </a:cubicBezTo>
                <a:cubicBezTo>
                  <a:pt x="4105890" y="4148981"/>
                  <a:pt x="4101121" y="4163155"/>
                  <a:pt x="4097012" y="4177556"/>
                </a:cubicBezTo>
                <a:cubicBezTo>
                  <a:pt x="4092009" y="4191736"/>
                  <a:pt x="4087659" y="4206176"/>
                  <a:pt x="4083976" y="4220819"/>
                </a:cubicBezTo>
                <a:cubicBezTo>
                  <a:pt x="4079366" y="4235361"/>
                  <a:pt x="4075435" y="4250150"/>
                  <a:pt x="4072197" y="4265136"/>
                </a:cubicBezTo>
                <a:cubicBezTo>
                  <a:pt x="4068082" y="4279779"/>
                  <a:pt x="4064647" y="4294657"/>
                  <a:pt x="4061916" y="4309713"/>
                </a:cubicBezTo>
                <a:cubicBezTo>
                  <a:pt x="4058259" y="4324616"/>
                  <a:pt x="4055299" y="4339729"/>
                  <a:pt x="4053064" y="4355007"/>
                </a:cubicBezTo>
                <a:cubicBezTo>
                  <a:pt x="4049940" y="4369917"/>
                  <a:pt x="4047501" y="4385024"/>
                  <a:pt x="4045793" y="4400276"/>
                </a:cubicBezTo>
                <a:cubicBezTo>
                  <a:pt x="4043076" y="4415796"/>
                  <a:pt x="4041107" y="4431512"/>
                  <a:pt x="4039920" y="4447362"/>
                </a:cubicBezTo>
                <a:cubicBezTo>
                  <a:pt x="4037786" y="4462906"/>
                  <a:pt x="4036402" y="4478616"/>
                  <a:pt x="4035799" y="4494447"/>
                </a:cubicBezTo>
                <a:cubicBezTo>
                  <a:pt x="4034211" y="4510265"/>
                  <a:pt x="4033398" y="4526241"/>
                  <a:pt x="4033392" y="4542313"/>
                </a:cubicBezTo>
                <a:cubicBezTo>
                  <a:pt x="4032408" y="4558188"/>
                  <a:pt x="4032198" y="4574190"/>
                  <a:pt x="4032801" y="4590275"/>
                </a:cubicBezTo>
                <a:cubicBezTo>
                  <a:pt x="4032408" y="4606645"/>
                  <a:pt x="4032852" y="4623130"/>
                  <a:pt x="4034154" y="4639684"/>
                </a:cubicBezTo>
                <a:cubicBezTo>
                  <a:pt x="4034427" y="4656010"/>
                  <a:pt x="4035532" y="4672431"/>
                  <a:pt x="4037501" y="4688897"/>
                </a:cubicBezTo>
                <a:cubicBezTo>
                  <a:pt x="4038472" y="4705711"/>
                  <a:pt x="4040333" y="4722609"/>
                  <a:pt x="4043114" y="4739525"/>
                </a:cubicBezTo>
                <a:cubicBezTo>
                  <a:pt x="4044828" y="4756302"/>
                  <a:pt x="4047432" y="4773129"/>
                  <a:pt x="4050956" y="4789957"/>
                </a:cubicBezTo>
                <a:cubicBezTo>
                  <a:pt x="4053477" y="4807114"/>
                  <a:pt x="4056950" y="4824304"/>
                  <a:pt x="4061389" y="4841468"/>
                </a:cubicBezTo>
                <a:cubicBezTo>
                  <a:pt x="4063542" y="4852504"/>
                  <a:pt x="4066094" y="4863553"/>
                  <a:pt x="4069047" y="4874577"/>
                </a:cubicBezTo>
                <a:cubicBezTo>
                  <a:pt x="4070717" y="4880813"/>
                  <a:pt x="4072495" y="4886985"/>
                  <a:pt x="4074394" y="4893093"/>
                </a:cubicBezTo>
                <a:cubicBezTo>
                  <a:pt x="4075220" y="4896459"/>
                  <a:pt x="4076076" y="4899824"/>
                  <a:pt x="4076978" y="4903184"/>
                </a:cubicBezTo>
                <a:cubicBezTo>
                  <a:pt x="4080769" y="4917325"/>
                  <a:pt x="4085138" y="4931155"/>
                  <a:pt x="4090066" y="4944649"/>
                </a:cubicBezTo>
                <a:cubicBezTo>
                  <a:pt x="4095362" y="4962397"/>
                  <a:pt x="4101585" y="4979631"/>
                  <a:pt x="4108678" y="4996300"/>
                </a:cubicBezTo>
                <a:cubicBezTo>
                  <a:pt x="4114888" y="5013788"/>
                  <a:pt x="4122019" y="5030723"/>
                  <a:pt x="4130013" y="5047068"/>
                </a:cubicBezTo>
                <a:cubicBezTo>
                  <a:pt x="4137183" y="5064359"/>
                  <a:pt x="4145285" y="5081054"/>
                  <a:pt x="4154239" y="5097119"/>
                </a:cubicBezTo>
                <a:cubicBezTo>
                  <a:pt x="4162437" y="5114226"/>
                  <a:pt x="4171562" y="5130698"/>
                  <a:pt x="4181544" y="5146484"/>
                </a:cubicBezTo>
                <a:cubicBezTo>
                  <a:pt x="4185493" y="5153666"/>
                  <a:pt x="4189608" y="5160727"/>
                  <a:pt x="4193888" y="5167655"/>
                </a:cubicBezTo>
                <a:cubicBezTo>
                  <a:pt x="4187176" y="5164416"/>
                  <a:pt x="4180388" y="5161330"/>
                  <a:pt x="4173524" y="5158409"/>
                </a:cubicBezTo>
                <a:cubicBezTo>
                  <a:pt x="4164316" y="5153799"/>
                  <a:pt x="4154963" y="5149487"/>
                  <a:pt x="4145469" y="5145468"/>
                </a:cubicBezTo>
                <a:cubicBezTo>
                  <a:pt x="4136281" y="5140896"/>
                  <a:pt x="4126947" y="5136622"/>
                  <a:pt x="4117479" y="5132634"/>
                </a:cubicBezTo>
                <a:cubicBezTo>
                  <a:pt x="4108100" y="5127999"/>
                  <a:pt x="4098568" y="5123662"/>
                  <a:pt x="4088904" y="5119630"/>
                </a:cubicBezTo>
                <a:cubicBezTo>
                  <a:pt x="4079677" y="5115108"/>
                  <a:pt x="4070304" y="5110867"/>
                  <a:pt x="4060798" y="5106930"/>
                </a:cubicBezTo>
                <a:cubicBezTo>
                  <a:pt x="4051362" y="5102332"/>
                  <a:pt x="4041768" y="5098040"/>
                  <a:pt x="4032039" y="5094058"/>
                </a:cubicBezTo>
                <a:cubicBezTo>
                  <a:pt x="4022584" y="5089493"/>
                  <a:pt x="4012977" y="5085244"/>
                  <a:pt x="4003236" y="5081295"/>
                </a:cubicBezTo>
                <a:cubicBezTo>
                  <a:pt x="3993717" y="5076748"/>
                  <a:pt x="3984059" y="5072500"/>
                  <a:pt x="3974254" y="5068576"/>
                </a:cubicBezTo>
                <a:cubicBezTo>
                  <a:pt x="3964723" y="5064067"/>
                  <a:pt x="3955039" y="5059863"/>
                  <a:pt x="3945216" y="5055977"/>
                </a:cubicBezTo>
                <a:cubicBezTo>
                  <a:pt x="3935532" y="5051443"/>
                  <a:pt x="3925690" y="5047227"/>
                  <a:pt x="3915714" y="5043341"/>
                </a:cubicBezTo>
                <a:cubicBezTo>
                  <a:pt x="3905998" y="5038845"/>
                  <a:pt x="3896124" y="5034673"/>
                  <a:pt x="3886110" y="5030825"/>
                </a:cubicBezTo>
                <a:cubicBezTo>
                  <a:pt x="3876280" y="5026342"/>
                  <a:pt x="3866292" y="5022183"/>
                  <a:pt x="3856170" y="5018360"/>
                </a:cubicBezTo>
                <a:cubicBezTo>
                  <a:pt x="3846397" y="5013972"/>
                  <a:pt x="3836485" y="5009902"/>
                  <a:pt x="3826433" y="5006162"/>
                </a:cubicBezTo>
                <a:cubicBezTo>
                  <a:pt x="3816381" y="5001710"/>
                  <a:pt x="3806176" y="4997595"/>
                  <a:pt x="3795832" y="4993830"/>
                </a:cubicBezTo>
                <a:cubicBezTo>
                  <a:pt x="3785774" y="4989455"/>
                  <a:pt x="3775563" y="4985410"/>
                  <a:pt x="3765213" y="4981714"/>
                </a:cubicBezTo>
                <a:cubicBezTo>
                  <a:pt x="3755052" y="4977377"/>
                  <a:pt x="3744734" y="4973389"/>
                  <a:pt x="3734281" y="4969744"/>
                </a:cubicBezTo>
                <a:cubicBezTo>
                  <a:pt x="3724064" y="4965464"/>
                  <a:pt x="3713689" y="4961534"/>
                  <a:pt x="3703179" y="4957953"/>
                </a:cubicBezTo>
                <a:cubicBezTo>
                  <a:pt x="3692753" y="4953679"/>
                  <a:pt x="3682173" y="4949755"/>
                  <a:pt x="3671455" y="4946211"/>
                </a:cubicBezTo>
                <a:cubicBezTo>
                  <a:pt x="3661015" y="4942033"/>
                  <a:pt x="3650417" y="4938217"/>
                  <a:pt x="3639692" y="4934769"/>
                </a:cubicBezTo>
                <a:cubicBezTo>
                  <a:pt x="3629018" y="4930603"/>
                  <a:pt x="3618191" y="4926806"/>
                  <a:pt x="3607225" y="4923396"/>
                </a:cubicBezTo>
                <a:cubicBezTo>
                  <a:pt x="3596525" y="4919338"/>
                  <a:pt x="3585666" y="4915655"/>
                  <a:pt x="3574674" y="4912353"/>
                </a:cubicBezTo>
                <a:cubicBezTo>
                  <a:pt x="3563778" y="4908340"/>
                  <a:pt x="3552729" y="4904708"/>
                  <a:pt x="3541540" y="4901475"/>
                </a:cubicBezTo>
                <a:cubicBezTo>
                  <a:pt x="3530421" y="4897513"/>
                  <a:pt x="3519143" y="4893957"/>
                  <a:pt x="3507726" y="4890807"/>
                </a:cubicBezTo>
                <a:cubicBezTo>
                  <a:pt x="3496519" y="4886966"/>
                  <a:pt x="3485152" y="4883524"/>
                  <a:pt x="3473646" y="4880501"/>
                </a:cubicBezTo>
                <a:cubicBezTo>
                  <a:pt x="3462241" y="4876742"/>
                  <a:pt x="3450678" y="4873408"/>
                  <a:pt x="3438981" y="4870500"/>
                </a:cubicBezTo>
                <a:cubicBezTo>
                  <a:pt x="3427310" y="4866824"/>
                  <a:pt x="3415480" y="4863585"/>
                  <a:pt x="3403516" y="4860791"/>
                </a:cubicBezTo>
                <a:cubicBezTo>
                  <a:pt x="3391712" y="4857267"/>
                  <a:pt x="3379755" y="4854174"/>
                  <a:pt x="3367664" y="4851545"/>
                </a:cubicBezTo>
                <a:cubicBezTo>
                  <a:pt x="3355567" y="4848129"/>
                  <a:pt x="3343312" y="4845183"/>
                  <a:pt x="3330930" y="4842706"/>
                </a:cubicBezTo>
                <a:cubicBezTo>
                  <a:pt x="3318591" y="4839442"/>
                  <a:pt x="3306101" y="4836661"/>
                  <a:pt x="3293484" y="4834375"/>
                </a:cubicBezTo>
                <a:cubicBezTo>
                  <a:pt x="3280872" y="4831282"/>
                  <a:pt x="3268109" y="4828692"/>
                  <a:pt x="3255225" y="4826615"/>
                </a:cubicBezTo>
                <a:cubicBezTo>
                  <a:pt x="3242322" y="4823713"/>
                  <a:pt x="3229266" y="4821326"/>
                  <a:pt x="3216090" y="4819484"/>
                </a:cubicBezTo>
                <a:cubicBezTo>
                  <a:pt x="3202818" y="4816786"/>
                  <a:pt x="3189401" y="4814645"/>
                  <a:pt x="3175863" y="4813071"/>
                </a:cubicBezTo>
                <a:cubicBezTo>
                  <a:pt x="3162248" y="4810626"/>
                  <a:pt x="3148481" y="4808766"/>
                  <a:pt x="3134607" y="4807495"/>
                </a:cubicBezTo>
                <a:cubicBezTo>
                  <a:pt x="3120554" y="4805330"/>
                  <a:pt x="3106356" y="4803787"/>
                  <a:pt x="3092049" y="4802866"/>
                </a:cubicBezTo>
                <a:cubicBezTo>
                  <a:pt x="3077489" y="4801031"/>
                  <a:pt x="3062794" y="4799856"/>
                  <a:pt x="3047993" y="4799361"/>
                </a:cubicBezTo>
                <a:cubicBezTo>
                  <a:pt x="3033051" y="4797932"/>
                  <a:pt x="3017976" y="4797183"/>
                  <a:pt x="3002812" y="4797164"/>
                </a:cubicBezTo>
                <a:cubicBezTo>
                  <a:pt x="2987357" y="4796186"/>
                  <a:pt x="2971780" y="4795945"/>
                  <a:pt x="2956115" y="4796478"/>
                </a:cubicBezTo>
                <a:cubicBezTo>
                  <a:pt x="2940049" y="4796034"/>
                  <a:pt x="2923869" y="4796383"/>
                  <a:pt x="2907620" y="4797570"/>
                </a:cubicBezTo>
                <a:cubicBezTo>
                  <a:pt x="2891008" y="4797761"/>
                  <a:pt x="2874301" y="4798821"/>
                  <a:pt x="2857543" y="4800758"/>
                </a:cubicBezTo>
                <a:cubicBezTo>
                  <a:pt x="2840271" y="4801692"/>
                  <a:pt x="2822911" y="4803565"/>
                  <a:pt x="2805524" y="4806403"/>
                </a:cubicBezTo>
                <a:cubicBezTo>
                  <a:pt x="2787636" y="4808213"/>
                  <a:pt x="2769679" y="4811032"/>
                  <a:pt x="2751733" y="4814912"/>
                </a:cubicBezTo>
                <a:cubicBezTo>
                  <a:pt x="2734163" y="4817605"/>
                  <a:pt x="2716554" y="4821281"/>
                  <a:pt x="2698984" y="4825987"/>
                </a:cubicBezTo>
                <a:cubicBezTo>
                  <a:pt x="2698051" y="4826234"/>
                  <a:pt x="2697123" y="4826495"/>
                  <a:pt x="2696196" y="4826749"/>
                </a:cubicBezTo>
                <a:cubicBezTo>
                  <a:pt x="2687510" y="4828578"/>
                  <a:pt x="2678823" y="4830654"/>
                  <a:pt x="2670149" y="4832978"/>
                </a:cubicBezTo>
                <a:cubicBezTo>
                  <a:pt x="2659519" y="4835823"/>
                  <a:pt x="2649067" y="4839004"/>
                  <a:pt x="2638805" y="4842503"/>
                </a:cubicBezTo>
                <a:cubicBezTo>
                  <a:pt x="2618961" y="4847951"/>
                  <a:pt x="2599740" y="4854549"/>
                  <a:pt x="2581198" y="4862220"/>
                </a:cubicBezTo>
                <a:cubicBezTo>
                  <a:pt x="2561088" y="4869141"/>
                  <a:pt x="2541688" y="4877288"/>
                  <a:pt x="2523064" y="4886540"/>
                </a:cubicBezTo>
                <a:cubicBezTo>
                  <a:pt x="2503188" y="4894941"/>
                  <a:pt x="2484100" y="4904574"/>
                  <a:pt x="2465869" y="4915318"/>
                </a:cubicBezTo>
                <a:cubicBezTo>
                  <a:pt x="2446337" y="4925269"/>
                  <a:pt x="2427680" y="4936445"/>
                  <a:pt x="2409958" y="4948732"/>
                </a:cubicBezTo>
                <a:cubicBezTo>
                  <a:pt x="2390990" y="4960226"/>
                  <a:pt x="2372969" y="4972932"/>
                  <a:pt x="2355983" y="4986724"/>
                </a:cubicBezTo>
                <a:cubicBezTo>
                  <a:pt x="2338044" y="4999532"/>
                  <a:pt x="2321102" y="5013483"/>
                  <a:pt x="2305233" y="5028450"/>
                </a:cubicBezTo>
                <a:cubicBezTo>
                  <a:pt x="2288450" y="5042445"/>
                  <a:pt x="2272690" y="5057501"/>
                  <a:pt x="2258053" y="5073497"/>
                </a:cubicBezTo>
                <a:cubicBezTo>
                  <a:pt x="2242749" y="5088286"/>
                  <a:pt x="2228487" y="5104040"/>
                  <a:pt x="2215317" y="5120614"/>
                </a:cubicBezTo>
                <a:cubicBezTo>
                  <a:pt x="2201233" y="5136279"/>
                  <a:pt x="2188216" y="5152821"/>
                  <a:pt x="2176316" y="5170112"/>
                </a:cubicBezTo>
                <a:cubicBezTo>
                  <a:pt x="2162981" y="5187162"/>
                  <a:pt x="2150808" y="5205063"/>
                  <a:pt x="2139867" y="5223687"/>
                </a:cubicBezTo>
                <a:cubicBezTo>
                  <a:pt x="2127230" y="5242496"/>
                  <a:pt x="2115908" y="5262162"/>
                  <a:pt x="2105996" y="5282539"/>
                </a:cubicBezTo>
                <a:cubicBezTo>
                  <a:pt x="2094324" y="5303253"/>
                  <a:pt x="2084171" y="5324823"/>
                  <a:pt x="2075624" y="5347067"/>
                </a:cubicBezTo>
                <a:cubicBezTo>
                  <a:pt x="2065419" y="5369451"/>
                  <a:pt x="2056891" y="5392635"/>
                  <a:pt x="2050154" y="5416422"/>
                </a:cubicBezTo>
                <a:cubicBezTo>
                  <a:pt x="2042191" y="5439161"/>
                  <a:pt x="2035892" y="5462542"/>
                  <a:pt x="2031364" y="5486399"/>
                </a:cubicBezTo>
                <a:lnTo>
                  <a:pt x="792162" y="5486399"/>
                </a:lnTo>
                <a:cubicBezTo>
                  <a:pt x="381185" y="5486399"/>
                  <a:pt x="43158" y="5174061"/>
                  <a:pt x="2510" y="4773806"/>
                </a:cubicBezTo>
                <a:lnTo>
                  <a:pt x="0" y="4724097"/>
                </a:lnTo>
                <a:lnTo>
                  <a:pt x="0" y="762302"/>
                </a:lnTo>
                <a:lnTo>
                  <a:pt x="2510" y="712594"/>
                </a:lnTo>
                <a:cubicBezTo>
                  <a:pt x="43158" y="312341"/>
                  <a:pt x="381185" y="0"/>
                  <a:pt x="792162" y="0"/>
                </a:cubicBezTo>
                <a:close/>
              </a:path>
            </a:pathLst>
          </a:custGeom>
          <a:blipFill dpi="0" rotWithShape="0">
            <a:blip r:embed="rId3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xmlns="" id="{8CECE7B1-F8E8-E945-11BA-6E38B64D18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99059" y="1837316"/>
            <a:ext cx="4568826" cy="4197096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xmlns="" id="{53A7B337-CA3D-E1B0-7039-CA1FCFDEE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99061" y="6343955"/>
            <a:ext cx="209862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xmlns="" id="{634F943B-FBB0-AD70-5392-FF1249A8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55671" y="6343955"/>
            <a:ext cx="1573037" cy="365125"/>
          </a:xfrm>
        </p:spPr>
        <p:txBody>
          <a:bodyPr/>
          <a:lstStyle/>
          <a:p>
            <a:fld id="{5312314C-83E0-437E-A11E-B9CB951885A2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A52E7D2F-742D-CB2D-2766-5AF678F3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678" y="6343955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7740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and purple spiral&#10;&#10;AI-generated content may be incorrect.">
            <a:extLst>
              <a:ext uri="{FF2B5EF4-FFF2-40B4-BE49-F238E27FC236}">
                <a16:creationId xmlns:a16="http://schemas.microsoft.com/office/drawing/2014/main" xmlns="" id="{7CF9352E-D21E-B771-60CE-6C9826D06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3600" y="3162300"/>
            <a:ext cx="4978400" cy="36957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E2693257-E100-0525-B4C7-8CA750535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685801"/>
            <a:ext cx="4568952" cy="922915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1837316"/>
            <a:ext cx="4568826" cy="4197096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776" y="6343955"/>
            <a:ext cx="209862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69386" y="6343955"/>
            <a:ext cx="1573037" cy="365125"/>
          </a:xfrm>
        </p:spPr>
        <p:txBody>
          <a:bodyPr/>
          <a:lstStyle/>
          <a:p>
            <a:fld id="{37935AE2-F85F-4632-A3E4-79F4DB32AF84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2393" y="6343955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D3BCFD5-9C78-44FB-330A-656BD1AF47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9175" y="685800"/>
            <a:ext cx="5483225" cy="5486399"/>
          </a:xfrm>
          <a:custGeom>
            <a:avLst/>
            <a:gdLst>
              <a:gd name="csX0" fmla="*/ 5273591 w 5483225"/>
              <a:gd name="csY0" fmla="*/ 4225016 h 5486399"/>
              <a:gd name="csX1" fmla="*/ 5282132 w 5483225"/>
              <a:gd name="csY1" fmla="*/ 4225067 h 5486399"/>
              <a:gd name="csX2" fmla="*/ 5290927 w 5483225"/>
              <a:gd name="csY2" fmla="*/ 4225518 h 5486399"/>
              <a:gd name="csX3" fmla="*/ 5299931 w 5483225"/>
              <a:gd name="csY3" fmla="*/ 4226350 h 5486399"/>
              <a:gd name="csX4" fmla="*/ 5307113 w 5483225"/>
              <a:gd name="csY4" fmla="*/ 4227360 h 5486399"/>
              <a:gd name="csX5" fmla="*/ 5307729 w 5483225"/>
              <a:gd name="csY5" fmla="*/ 4227474 h 5486399"/>
              <a:gd name="csX6" fmla="*/ 5307779 w 5483225"/>
              <a:gd name="csY6" fmla="*/ 4227486 h 5486399"/>
              <a:gd name="csX7" fmla="*/ 5307989 w 5483225"/>
              <a:gd name="csY7" fmla="*/ 4227569 h 5486399"/>
              <a:gd name="csX8" fmla="*/ 5309056 w 5483225"/>
              <a:gd name="csY8" fmla="*/ 4228064 h 5486399"/>
              <a:gd name="csX9" fmla="*/ 5310085 w 5483225"/>
              <a:gd name="csY9" fmla="*/ 4228617 h 5486399"/>
              <a:gd name="csX10" fmla="*/ 5312682 w 5483225"/>
              <a:gd name="csY10" fmla="*/ 4230204 h 5486399"/>
              <a:gd name="csX11" fmla="*/ 5315831 w 5483225"/>
              <a:gd name="csY11" fmla="*/ 4232363 h 5486399"/>
              <a:gd name="csX12" fmla="*/ 5319781 w 5483225"/>
              <a:gd name="csY12" fmla="*/ 4235386 h 5486399"/>
              <a:gd name="csX13" fmla="*/ 5324563 w 5483225"/>
              <a:gd name="csY13" fmla="*/ 4239444 h 5486399"/>
              <a:gd name="csX14" fmla="*/ 5329922 w 5483225"/>
              <a:gd name="csY14" fmla="*/ 4244441 h 5486399"/>
              <a:gd name="csX15" fmla="*/ 5336151 w 5483225"/>
              <a:gd name="csY15" fmla="*/ 4250785 h 5486399"/>
              <a:gd name="csX16" fmla="*/ 5342736 w 5483225"/>
              <a:gd name="csY16" fmla="*/ 4258074 h 5486399"/>
              <a:gd name="csX17" fmla="*/ 5349893 w 5483225"/>
              <a:gd name="csY17" fmla="*/ 4266666 h 5486399"/>
              <a:gd name="csX18" fmla="*/ 5357151 w 5483225"/>
              <a:gd name="csY18" fmla="*/ 4276064 h 5486399"/>
              <a:gd name="csX19" fmla="*/ 5364777 w 5483225"/>
              <a:gd name="csY19" fmla="*/ 4286719 h 5486399"/>
              <a:gd name="csX20" fmla="*/ 5372474 w 5483225"/>
              <a:gd name="csY20" fmla="*/ 4298270 h 5486399"/>
              <a:gd name="csX21" fmla="*/ 5380246 w 5483225"/>
              <a:gd name="csY21" fmla="*/ 4310786 h 5486399"/>
              <a:gd name="csX22" fmla="*/ 5388152 w 5483225"/>
              <a:gd name="csY22" fmla="*/ 4324406 h 5486399"/>
              <a:gd name="csX23" fmla="*/ 5395803 w 5483225"/>
              <a:gd name="csY23" fmla="*/ 4338516 h 5486399"/>
              <a:gd name="csX24" fmla="*/ 5403391 w 5483225"/>
              <a:gd name="csY24" fmla="*/ 4353445 h 5486399"/>
              <a:gd name="csX25" fmla="*/ 5410923 w 5483225"/>
              <a:gd name="csY25" fmla="*/ 4369301 h 5486399"/>
              <a:gd name="csX26" fmla="*/ 5418219 w 5483225"/>
              <a:gd name="csY26" fmla="*/ 4385671 h 5486399"/>
              <a:gd name="csX27" fmla="*/ 5425235 w 5483225"/>
              <a:gd name="csY27" fmla="*/ 4402505 h 5486399"/>
              <a:gd name="csX28" fmla="*/ 5432094 w 5483225"/>
              <a:gd name="csY28" fmla="*/ 4420069 h 5486399"/>
              <a:gd name="csX29" fmla="*/ 5438590 w 5483225"/>
              <a:gd name="csY29" fmla="*/ 4437837 h 5486399"/>
              <a:gd name="csX30" fmla="*/ 5445105 w 5483225"/>
              <a:gd name="csY30" fmla="*/ 4456912 h 5486399"/>
              <a:gd name="csX31" fmla="*/ 5450959 w 5483225"/>
              <a:gd name="csY31" fmla="*/ 4475244 h 5486399"/>
              <a:gd name="csX32" fmla="*/ 5456541 w 5483225"/>
              <a:gd name="csY32" fmla="*/ 4494047 h 5486399"/>
              <a:gd name="csX33" fmla="*/ 5458237 w 5483225"/>
              <a:gd name="csY33" fmla="*/ 4500581 h 5486399"/>
              <a:gd name="csX34" fmla="*/ 5462053 w 5483225"/>
              <a:gd name="csY34" fmla="*/ 4514049 h 5486399"/>
              <a:gd name="csX35" fmla="*/ 5465869 w 5483225"/>
              <a:gd name="csY35" fmla="*/ 4529264 h 5486399"/>
              <a:gd name="csX36" fmla="*/ 5467107 w 5483225"/>
              <a:gd name="csY36" fmla="*/ 4533772 h 5486399"/>
              <a:gd name="csX37" fmla="*/ 5469533 w 5483225"/>
              <a:gd name="csY37" fmla="*/ 4544491 h 5486399"/>
              <a:gd name="csX38" fmla="*/ 5458706 w 5483225"/>
              <a:gd name="csY38" fmla="*/ 4552797 h 5486399"/>
              <a:gd name="csX39" fmla="*/ 5439898 w 5483225"/>
              <a:gd name="csY39" fmla="*/ 4566507 h 5486399"/>
              <a:gd name="csX40" fmla="*/ 5420651 w 5483225"/>
              <a:gd name="csY40" fmla="*/ 4580159 h 5486399"/>
              <a:gd name="csX41" fmla="*/ 5401620 w 5483225"/>
              <a:gd name="csY41" fmla="*/ 4593297 h 5486399"/>
              <a:gd name="csX42" fmla="*/ 5382786 w 5483225"/>
              <a:gd name="csY42" fmla="*/ 4605902 h 5486399"/>
              <a:gd name="csX43" fmla="*/ 5363736 w 5483225"/>
              <a:gd name="csY43" fmla="*/ 4618253 h 5486399"/>
              <a:gd name="csX44" fmla="*/ 5345314 w 5483225"/>
              <a:gd name="csY44" fmla="*/ 4629804 h 5486399"/>
              <a:gd name="csX45" fmla="*/ 5326868 w 5483225"/>
              <a:gd name="csY45" fmla="*/ 4640935 h 5486399"/>
              <a:gd name="csX46" fmla="*/ 5308319 w 5483225"/>
              <a:gd name="csY46" fmla="*/ 4651711 h 5486399"/>
              <a:gd name="csX47" fmla="*/ 5290419 w 5483225"/>
              <a:gd name="csY47" fmla="*/ 4661680 h 5486399"/>
              <a:gd name="csX48" fmla="*/ 5272835 w 5483225"/>
              <a:gd name="csY48" fmla="*/ 4671021 h 5486399"/>
              <a:gd name="csX49" fmla="*/ 5255170 w 5483225"/>
              <a:gd name="csY49" fmla="*/ 4679943 h 5486399"/>
              <a:gd name="csX50" fmla="*/ 5238387 w 5483225"/>
              <a:gd name="csY50" fmla="*/ 4687969 h 5486399"/>
              <a:gd name="csX51" fmla="*/ 5221763 w 5483225"/>
              <a:gd name="csY51" fmla="*/ 4695450 h 5486399"/>
              <a:gd name="csX52" fmla="*/ 5206104 w 5483225"/>
              <a:gd name="csY52" fmla="*/ 4702035 h 5486399"/>
              <a:gd name="csX53" fmla="*/ 5190705 w 5483225"/>
              <a:gd name="csY53" fmla="*/ 4708023 h 5486399"/>
              <a:gd name="csX54" fmla="*/ 5176277 w 5483225"/>
              <a:gd name="csY54" fmla="*/ 4713185 h 5486399"/>
              <a:gd name="csX55" fmla="*/ 5162403 w 5483225"/>
              <a:gd name="csY55" fmla="*/ 4717681 h 5486399"/>
              <a:gd name="csX56" fmla="*/ 5150103 w 5483225"/>
              <a:gd name="csY56" fmla="*/ 4721231 h 5486399"/>
              <a:gd name="csX57" fmla="*/ 5138336 w 5483225"/>
              <a:gd name="csY57" fmla="*/ 4724190 h 5486399"/>
              <a:gd name="csX58" fmla="*/ 5127522 w 5483225"/>
              <a:gd name="csY58" fmla="*/ 4726495 h 5486399"/>
              <a:gd name="csX59" fmla="*/ 5118112 w 5483225"/>
              <a:gd name="csY59" fmla="*/ 4728114 h 5486399"/>
              <a:gd name="csX60" fmla="*/ 5109349 w 5483225"/>
              <a:gd name="csY60" fmla="*/ 4729238 h 5486399"/>
              <a:gd name="csX61" fmla="*/ 5102090 w 5483225"/>
              <a:gd name="csY61" fmla="*/ 4729841 h 5486399"/>
              <a:gd name="csX62" fmla="*/ 5096375 w 5483225"/>
              <a:gd name="csY62" fmla="*/ 4730044 h 5486399"/>
              <a:gd name="csX63" fmla="*/ 5091530 w 5483225"/>
              <a:gd name="csY63" fmla="*/ 4729962 h 5486399"/>
              <a:gd name="csX64" fmla="*/ 5087993 w 5483225"/>
              <a:gd name="csY64" fmla="*/ 4729714 h 5486399"/>
              <a:gd name="csX65" fmla="*/ 5085581 w 5483225"/>
              <a:gd name="csY65" fmla="*/ 4729422 h 5486399"/>
              <a:gd name="csX66" fmla="*/ 5083828 w 5483225"/>
              <a:gd name="csY66" fmla="*/ 4729098 h 5486399"/>
              <a:gd name="csX67" fmla="*/ 5083517 w 5483225"/>
              <a:gd name="csY67" fmla="*/ 4729022 h 5486399"/>
              <a:gd name="csX68" fmla="*/ 5082812 w 5483225"/>
              <a:gd name="csY68" fmla="*/ 4728800 h 5486399"/>
              <a:gd name="csX69" fmla="*/ 5082736 w 5483225"/>
              <a:gd name="csY69" fmla="*/ 4728768 h 5486399"/>
              <a:gd name="csX70" fmla="*/ 5082279 w 5483225"/>
              <a:gd name="csY70" fmla="*/ 4728565 h 5486399"/>
              <a:gd name="csX71" fmla="*/ 5081517 w 5483225"/>
              <a:gd name="csY71" fmla="*/ 4728165 h 5486399"/>
              <a:gd name="csX72" fmla="*/ 5079834 w 5483225"/>
              <a:gd name="csY72" fmla="*/ 4727149 h 5486399"/>
              <a:gd name="csX73" fmla="*/ 5077414 w 5483225"/>
              <a:gd name="csY73" fmla="*/ 4725523 h 5486399"/>
              <a:gd name="csX74" fmla="*/ 5074354 w 5483225"/>
              <a:gd name="csY74" fmla="*/ 4723206 h 5486399"/>
              <a:gd name="csX75" fmla="*/ 5070036 w 5483225"/>
              <a:gd name="csY75" fmla="*/ 4719567 h 5486399"/>
              <a:gd name="csX76" fmla="*/ 5065013 w 5483225"/>
              <a:gd name="csY76" fmla="*/ 4714912 h 5486399"/>
              <a:gd name="csX77" fmla="*/ 5059552 w 5483225"/>
              <a:gd name="csY77" fmla="*/ 4709375 h 5486399"/>
              <a:gd name="csX78" fmla="*/ 5052846 w 5483225"/>
              <a:gd name="csY78" fmla="*/ 4701946 h 5486399"/>
              <a:gd name="csX79" fmla="*/ 5046071 w 5483225"/>
              <a:gd name="csY79" fmla="*/ 4693824 h 5486399"/>
              <a:gd name="csX80" fmla="*/ 5038622 w 5483225"/>
              <a:gd name="csY80" fmla="*/ 4684166 h 5486399"/>
              <a:gd name="csX81" fmla="*/ 5030964 w 5483225"/>
              <a:gd name="csY81" fmla="*/ 4673466 h 5486399"/>
              <a:gd name="csX82" fmla="*/ 5022753 w 5483225"/>
              <a:gd name="csY82" fmla="*/ 4661179 h 5486399"/>
              <a:gd name="csX83" fmla="*/ 5017381 w 5483225"/>
              <a:gd name="csY83" fmla="*/ 4652460 h 5486399"/>
              <a:gd name="csX84" fmla="*/ 5016023 w 5483225"/>
              <a:gd name="csY84" fmla="*/ 4650016 h 5486399"/>
              <a:gd name="csX85" fmla="*/ 5014397 w 5483225"/>
              <a:gd name="csY85" fmla="*/ 4646656 h 5486399"/>
              <a:gd name="csX86" fmla="*/ 5012746 w 5483225"/>
              <a:gd name="csY86" fmla="*/ 4642738 h 5486399"/>
              <a:gd name="csX87" fmla="*/ 5011241 w 5483225"/>
              <a:gd name="csY87" fmla="*/ 4638528 h 5486399"/>
              <a:gd name="csX88" fmla="*/ 5009666 w 5483225"/>
              <a:gd name="csY88" fmla="*/ 4633340 h 5486399"/>
              <a:gd name="csX89" fmla="*/ 5008155 w 5483225"/>
              <a:gd name="csY89" fmla="*/ 4627346 h 5486399"/>
              <a:gd name="csX90" fmla="*/ 5006822 w 5483225"/>
              <a:gd name="csY90" fmla="*/ 4620748 h 5486399"/>
              <a:gd name="csX91" fmla="*/ 5005545 w 5483225"/>
              <a:gd name="csY91" fmla="*/ 4612569 h 5486399"/>
              <a:gd name="csX92" fmla="*/ 5004631 w 5483225"/>
              <a:gd name="csY92" fmla="*/ 4604270 h 5486399"/>
              <a:gd name="csX93" fmla="*/ 5003938 w 5483225"/>
              <a:gd name="csY93" fmla="*/ 4594250 h 5486399"/>
              <a:gd name="csX94" fmla="*/ 5003678 w 5483225"/>
              <a:gd name="csY94" fmla="*/ 4584344 h 5486399"/>
              <a:gd name="csX95" fmla="*/ 5003824 w 5483225"/>
              <a:gd name="csY95" fmla="*/ 4572958 h 5486399"/>
              <a:gd name="csX96" fmla="*/ 5004402 w 5483225"/>
              <a:gd name="csY96" fmla="*/ 4561554 h 5486399"/>
              <a:gd name="csX97" fmla="*/ 5005463 w 5483225"/>
              <a:gd name="csY97" fmla="*/ 4549508 h 5486399"/>
              <a:gd name="csX98" fmla="*/ 5006929 w 5483225"/>
              <a:gd name="csY98" fmla="*/ 4537709 h 5486399"/>
              <a:gd name="csX99" fmla="*/ 5009069 w 5483225"/>
              <a:gd name="csY99" fmla="*/ 4524349 h 5486399"/>
              <a:gd name="csX100" fmla="*/ 5011603 w 5483225"/>
              <a:gd name="csY100" fmla="*/ 4511382 h 5486399"/>
              <a:gd name="csX101" fmla="*/ 5014657 w 5483225"/>
              <a:gd name="csY101" fmla="*/ 4498155 h 5486399"/>
              <a:gd name="csX102" fmla="*/ 5018150 w 5483225"/>
              <a:gd name="csY102" fmla="*/ 4485049 h 5486399"/>
              <a:gd name="csX103" fmla="*/ 5022214 w 5483225"/>
              <a:gd name="csY103" fmla="*/ 4471517 h 5486399"/>
              <a:gd name="csX104" fmla="*/ 5026837 w 5483225"/>
              <a:gd name="csY104" fmla="*/ 4457782 h 5486399"/>
              <a:gd name="csX105" fmla="*/ 5031682 w 5483225"/>
              <a:gd name="csY105" fmla="*/ 4444765 h 5486399"/>
              <a:gd name="csX106" fmla="*/ 5037105 w 5483225"/>
              <a:gd name="csY106" fmla="*/ 4431461 h 5486399"/>
              <a:gd name="csX107" fmla="*/ 5043042 w 5483225"/>
              <a:gd name="csY107" fmla="*/ 4418177 h 5486399"/>
              <a:gd name="csX108" fmla="*/ 5049367 w 5483225"/>
              <a:gd name="csY108" fmla="*/ 4405077 h 5486399"/>
              <a:gd name="csX109" fmla="*/ 5055862 w 5483225"/>
              <a:gd name="csY109" fmla="*/ 4392650 h 5486399"/>
              <a:gd name="csX110" fmla="*/ 5062898 w 5483225"/>
              <a:gd name="csY110" fmla="*/ 4380191 h 5486399"/>
              <a:gd name="csX111" fmla="*/ 5070385 w 5483225"/>
              <a:gd name="csY111" fmla="*/ 4367809 h 5486399"/>
              <a:gd name="csX112" fmla="*/ 5077954 w 5483225"/>
              <a:gd name="csY112" fmla="*/ 4356176 h 5486399"/>
              <a:gd name="csX113" fmla="*/ 5085981 w 5483225"/>
              <a:gd name="csY113" fmla="*/ 4344663 h 5486399"/>
              <a:gd name="csX114" fmla="*/ 5094127 w 5483225"/>
              <a:gd name="csY114" fmla="*/ 4333747 h 5486399"/>
              <a:gd name="csX115" fmla="*/ 5102383 w 5483225"/>
              <a:gd name="csY115" fmla="*/ 4323422 h 5486399"/>
              <a:gd name="csX116" fmla="*/ 5111025 w 5483225"/>
              <a:gd name="csY116" fmla="*/ 4313332 h 5486399"/>
              <a:gd name="csX117" fmla="*/ 5119775 w 5483225"/>
              <a:gd name="csY117" fmla="*/ 4303801 h 5486399"/>
              <a:gd name="csX118" fmla="*/ 5128716 w 5483225"/>
              <a:gd name="csY118" fmla="*/ 4294707 h 5486399"/>
              <a:gd name="csX119" fmla="*/ 5137492 w 5483225"/>
              <a:gd name="csY119" fmla="*/ 4286408 h 5486399"/>
              <a:gd name="csX120" fmla="*/ 5146153 w 5483225"/>
              <a:gd name="csY120" fmla="*/ 4278788 h 5486399"/>
              <a:gd name="csX121" fmla="*/ 5155379 w 5483225"/>
              <a:gd name="csY121" fmla="*/ 4271270 h 5486399"/>
              <a:gd name="csX122" fmla="*/ 5164041 w 5483225"/>
              <a:gd name="csY122" fmla="*/ 4264736 h 5486399"/>
              <a:gd name="csX123" fmla="*/ 5172721 w 5483225"/>
              <a:gd name="csY123" fmla="*/ 4258716 h 5486399"/>
              <a:gd name="csX124" fmla="*/ 5181396 w 5483225"/>
              <a:gd name="csY124" fmla="*/ 4253204 h 5486399"/>
              <a:gd name="csX125" fmla="*/ 5189917 w 5483225"/>
              <a:gd name="csY125" fmla="*/ 4248258 h 5486399"/>
              <a:gd name="csX126" fmla="*/ 5198096 w 5483225"/>
              <a:gd name="csY126" fmla="*/ 4243946 h 5486399"/>
              <a:gd name="csX127" fmla="*/ 5206345 w 5483225"/>
              <a:gd name="csY127" fmla="*/ 4240060 h 5486399"/>
              <a:gd name="csX128" fmla="*/ 5214098 w 5483225"/>
              <a:gd name="csY128" fmla="*/ 4236789 h 5486399"/>
              <a:gd name="csX129" fmla="*/ 5221585 w 5483225"/>
              <a:gd name="csY129" fmla="*/ 4234021 h 5486399"/>
              <a:gd name="csX130" fmla="*/ 5228722 w 5483225"/>
              <a:gd name="csY130" fmla="*/ 4231735 h 5486399"/>
              <a:gd name="csX131" fmla="*/ 5231027 w 5483225"/>
              <a:gd name="csY131" fmla="*/ 4231138 h 5486399"/>
              <a:gd name="csX132" fmla="*/ 5235923 w 5483225"/>
              <a:gd name="csY132" fmla="*/ 4229792 h 5486399"/>
              <a:gd name="csX133" fmla="*/ 5243054 w 5483225"/>
              <a:gd name="csY133" fmla="*/ 4228198 h 5486399"/>
              <a:gd name="csX134" fmla="*/ 5250198 w 5483225"/>
              <a:gd name="csY134" fmla="*/ 4226947 h 5486399"/>
              <a:gd name="csX135" fmla="*/ 5257837 w 5483225"/>
              <a:gd name="csY135" fmla="*/ 4225969 h 5486399"/>
              <a:gd name="csX136" fmla="*/ 5265616 w 5483225"/>
              <a:gd name="csY136" fmla="*/ 4225315 h 5486399"/>
              <a:gd name="csX137" fmla="*/ 5273591 w 5483225"/>
              <a:gd name="csY137" fmla="*/ 4225016 h 5486399"/>
              <a:gd name="csX138" fmla="*/ 792162 w 5483225"/>
              <a:gd name="csY138" fmla="*/ 0 h 5486399"/>
              <a:gd name="csX139" fmla="*/ 4691061 w 5483225"/>
              <a:gd name="csY139" fmla="*/ 0 h 5486399"/>
              <a:gd name="csX140" fmla="*/ 5480713 w 5483225"/>
              <a:gd name="csY140" fmla="*/ 712594 h 5486399"/>
              <a:gd name="csX141" fmla="*/ 5483225 w 5483225"/>
              <a:gd name="csY141" fmla="*/ 762341 h 5486399"/>
              <a:gd name="csX142" fmla="*/ 5483225 w 5483225"/>
              <a:gd name="csY142" fmla="*/ 3272182 h 5486399"/>
              <a:gd name="csX143" fmla="*/ 5462485 w 5483225"/>
              <a:gd name="csY143" fmla="*/ 3268967 h 5486399"/>
              <a:gd name="csX144" fmla="*/ 5410955 w 5483225"/>
              <a:gd name="csY144" fmla="*/ 3261811 h 5486399"/>
              <a:gd name="csX145" fmla="*/ 5360878 w 5483225"/>
              <a:gd name="csY145" fmla="*/ 3257112 h 5486399"/>
              <a:gd name="csX146" fmla="*/ 5310307 w 5483225"/>
              <a:gd name="csY146" fmla="*/ 3254565 h 5486399"/>
              <a:gd name="csX147" fmla="*/ 5259501 w 5483225"/>
              <a:gd name="csY147" fmla="*/ 3254222 h 5486399"/>
              <a:gd name="csX148" fmla="*/ 5208212 w 5483225"/>
              <a:gd name="csY148" fmla="*/ 3256165 h 5486399"/>
              <a:gd name="csX149" fmla="*/ 5156916 w 5483225"/>
              <a:gd name="csY149" fmla="*/ 3260413 h 5486399"/>
              <a:gd name="csX150" fmla="*/ 5105678 w 5483225"/>
              <a:gd name="csY150" fmla="*/ 3267018 h 5486399"/>
              <a:gd name="csX151" fmla="*/ 5054459 w 5483225"/>
              <a:gd name="csY151" fmla="*/ 3275996 h 5486399"/>
              <a:gd name="csX152" fmla="*/ 5008485 w 5483225"/>
              <a:gd name="csY152" fmla="*/ 3285991 h 5486399"/>
              <a:gd name="csX153" fmla="*/ 5003697 w 5483225"/>
              <a:gd name="csY153" fmla="*/ 3287299 h 5486399"/>
              <a:gd name="csX154" fmla="*/ 4979675 w 5483225"/>
              <a:gd name="csY154" fmla="*/ 3293103 h 5486399"/>
              <a:gd name="csX155" fmla="*/ 4953456 w 5483225"/>
              <a:gd name="csY155" fmla="*/ 3300914 h 5486399"/>
              <a:gd name="csX156" fmla="*/ 4951214 w 5483225"/>
              <a:gd name="csY156" fmla="*/ 3301504 h 5486399"/>
              <a:gd name="csX157" fmla="*/ 4904117 w 5483225"/>
              <a:gd name="csY157" fmla="*/ 3316687 h 5486399"/>
              <a:gd name="csX158" fmla="*/ 4855964 w 5483225"/>
              <a:gd name="csY158" fmla="*/ 3334511 h 5486399"/>
              <a:gd name="csX159" fmla="*/ 4808974 w 5483225"/>
              <a:gd name="csY159" fmla="*/ 3354285 h 5486399"/>
              <a:gd name="csX160" fmla="*/ 4763559 w 5483225"/>
              <a:gd name="csY160" fmla="*/ 3375774 h 5486399"/>
              <a:gd name="csX161" fmla="*/ 4719255 w 5483225"/>
              <a:gd name="csY161" fmla="*/ 3399066 h 5486399"/>
              <a:gd name="csX162" fmla="*/ 4676456 w 5483225"/>
              <a:gd name="csY162" fmla="*/ 3423907 h 5486399"/>
              <a:gd name="csX163" fmla="*/ 4635073 w 5483225"/>
              <a:gd name="csY163" fmla="*/ 3450247 h 5486399"/>
              <a:gd name="csX164" fmla="*/ 4594948 w 5483225"/>
              <a:gd name="csY164" fmla="*/ 3478085 h 5486399"/>
              <a:gd name="csX165" fmla="*/ 4556206 w 5483225"/>
              <a:gd name="csY165" fmla="*/ 3507289 h 5486399"/>
              <a:gd name="csX166" fmla="*/ 4519427 w 5483225"/>
              <a:gd name="csY166" fmla="*/ 3537280 h 5486399"/>
              <a:gd name="csX167" fmla="*/ 4483505 w 5483225"/>
              <a:gd name="csY167" fmla="*/ 3568839 h 5486399"/>
              <a:gd name="csX168" fmla="*/ 4449190 w 5483225"/>
              <a:gd name="csY168" fmla="*/ 3601339 h 5486399"/>
              <a:gd name="csX169" fmla="*/ 4416481 w 5483225"/>
              <a:gd name="csY169" fmla="*/ 3634587 h 5486399"/>
              <a:gd name="csX170" fmla="*/ 4385137 w 5483225"/>
              <a:gd name="csY170" fmla="*/ 3668750 h 5486399"/>
              <a:gd name="csX171" fmla="*/ 4355178 w 5483225"/>
              <a:gd name="csY171" fmla="*/ 3703726 h 5486399"/>
              <a:gd name="csX172" fmla="*/ 4326343 w 5483225"/>
              <a:gd name="csY172" fmla="*/ 3739768 h 5486399"/>
              <a:gd name="csX173" fmla="*/ 4299000 w 5483225"/>
              <a:gd name="csY173" fmla="*/ 3776408 h 5486399"/>
              <a:gd name="csX174" fmla="*/ 4273104 w 5483225"/>
              <a:gd name="csY174" fmla="*/ 3813562 h 5486399"/>
              <a:gd name="csX175" fmla="*/ 4248263 w 5483225"/>
              <a:gd name="csY175" fmla="*/ 3851757 h 5486399"/>
              <a:gd name="csX176" fmla="*/ 4225016 w 5483225"/>
              <a:gd name="csY176" fmla="*/ 3890105 h 5486399"/>
              <a:gd name="csX177" fmla="*/ 4202892 w 5483225"/>
              <a:gd name="csY177" fmla="*/ 3929354 h 5486399"/>
              <a:gd name="csX178" fmla="*/ 4181893 w 5483225"/>
              <a:gd name="csY178" fmla="*/ 3969530 h 5486399"/>
              <a:gd name="csX179" fmla="*/ 4162411 w 5483225"/>
              <a:gd name="csY179" fmla="*/ 4009821 h 5486399"/>
              <a:gd name="csX180" fmla="*/ 4144155 w 5483225"/>
              <a:gd name="csY180" fmla="*/ 4050817 h 5486399"/>
              <a:gd name="csX181" fmla="*/ 4127137 w 5483225"/>
              <a:gd name="csY181" fmla="*/ 4092454 h 5486399"/>
              <a:gd name="csX182" fmla="*/ 4111287 w 5483225"/>
              <a:gd name="csY182" fmla="*/ 4135069 h 5486399"/>
              <a:gd name="csX183" fmla="*/ 4097012 w 5483225"/>
              <a:gd name="csY183" fmla="*/ 4177556 h 5486399"/>
              <a:gd name="csX184" fmla="*/ 4083976 w 5483225"/>
              <a:gd name="csY184" fmla="*/ 4220819 h 5486399"/>
              <a:gd name="csX185" fmla="*/ 4072197 w 5483225"/>
              <a:gd name="csY185" fmla="*/ 4265136 h 5486399"/>
              <a:gd name="csX186" fmla="*/ 4061916 w 5483225"/>
              <a:gd name="csY186" fmla="*/ 4309713 h 5486399"/>
              <a:gd name="csX187" fmla="*/ 4053064 w 5483225"/>
              <a:gd name="csY187" fmla="*/ 4355007 h 5486399"/>
              <a:gd name="csX188" fmla="*/ 4045793 w 5483225"/>
              <a:gd name="csY188" fmla="*/ 4400276 h 5486399"/>
              <a:gd name="csX189" fmla="*/ 4039920 w 5483225"/>
              <a:gd name="csY189" fmla="*/ 4447362 h 5486399"/>
              <a:gd name="csX190" fmla="*/ 4035799 w 5483225"/>
              <a:gd name="csY190" fmla="*/ 4494447 h 5486399"/>
              <a:gd name="csX191" fmla="*/ 4033392 w 5483225"/>
              <a:gd name="csY191" fmla="*/ 4542313 h 5486399"/>
              <a:gd name="csX192" fmla="*/ 4032801 w 5483225"/>
              <a:gd name="csY192" fmla="*/ 4590275 h 5486399"/>
              <a:gd name="csX193" fmla="*/ 4034154 w 5483225"/>
              <a:gd name="csY193" fmla="*/ 4639684 h 5486399"/>
              <a:gd name="csX194" fmla="*/ 4037501 w 5483225"/>
              <a:gd name="csY194" fmla="*/ 4688897 h 5486399"/>
              <a:gd name="csX195" fmla="*/ 4043114 w 5483225"/>
              <a:gd name="csY195" fmla="*/ 4739525 h 5486399"/>
              <a:gd name="csX196" fmla="*/ 4050956 w 5483225"/>
              <a:gd name="csY196" fmla="*/ 4789957 h 5486399"/>
              <a:gd name="csX197" fmla="*/ 4061389 w 5483225"/>
              <a:gd name="csY197" fmla="*/ 4841468 h 5486399"/>
              <a:gd name="csX198" fmla="*/ 4069047 w 5483225"/>
              <a:gd name="csY198" fmla="*/ 4874577 h 5486399"/>
              <a:gd name="csX199" fmla="*/ 4074394 w 5483225"/>
              <a:gd name="csY199" fmla="*/ 4893093 h 5486399"/>
              <a:gd name="csX200" fmla="*/ 4076978 w 5483225"/>
              <a:gd name="csY200" fmla="*/ 4903184 h 5486399"/>
              <a:gd name="csX201" fmla="*/ 4090066 w 5483225"/>
              <a:gd name="csY201" fmla="*/ 4944649 h 5486399"/>
              <a:gd name="csX202" fmla="*/ 4108678 w 5483225"/>
              <a:gd name="csY202" fmla="*/ 4996300 h 5486399"/>
              <a:gd name="csX203" fmla="*/ 4130013 w 5483225"/>
              <a:gd name="csY203" fmla="*/ 5047068 h 5486399"/>
              <a:gd name="csX204" fmla="*/ 4154239 w 5483225"/>
              <a:gd name="csY204" fmla="*/ 5097119 h 5486399"/>
              <a:gd name="csX205" fmla="*/ 4181544 w 5483225"/>
              <a:gd name="csY205" fmla="*/ 5146484 h 5486399"/>
              <a:gd name="csX206" fmla="*/ 4193888 w 5483225"/>
              <a:gd name="csY206" fmla="*/ 5167655 h 5486399"/>
              <a:gd name="csX207" fmla="*/ 4173524 w 5483225"/>
              <a:gd name="csY207" fmla="*/ 5158409 h 5486399"/>
              <a:gd name="csX208" fmla="*/ 4145469 w 5483225"/>
              <a:gd name="csY208" fmla="*/ 5145468 h 5486399"/>
              <a:gd name="csX209" fmla="*/ 4117479 w 5483225"/>
              <a:gd name="csY209" fmla="*/ 5132634 h 5486399"/>
              <a:gd name="csX210" fmla="*/ 4088904 w 5483225"/>
              <a:gd name="csY210" fmla="*/ 5119630 h 5486399"/>
              <a:gd name="csX211" fmla="*/ 4060798 w 5483225"/>
              <a:gd name="csY211" fmla="*/ 5106930 h 5486399"/>
              <a:gd name="csX212" fmla="*/ 4032039 w 5483225"/>
              <a:gd name="csY212" fmla="*/ 5094058 h 5486399"/>
              <a:gd name="csX213" fmla="*/ 4003236 w 5483225"/>
              <a:gd name="csY213" fmla="*/ 5081295 h 5486399"/>
              <a:gd name="csX214" fmla="*/ 3974254 w 5483225"/>
              <a:gd name="csY214" fmla="*/ 5068576 h 5486399"/>
              <a:gd name="csX215" fmla="*/ 3945216 w 5483225"/>
              <a:gd name="csY215" fmla="*/ 5055977 h 5486399"/>
              <a:gd name="csX216" fmla="*/ 3915714 w 5483225"/>
              <a:gd name="csY216" fmla="*/ 5043341 h 5486399"/>
              <a:gd name="csX217" fmla="*/ 3886110 w 5483225"/>
              <a:gd name="csY217" fmla="*/ 5030825 h 5486399"/>
              <a:gd name="csX218" fmla="*/ 3856170 w 5483225"/>
              <a:gd name="csY218" fmla="*/ 5018360 h 5486399"/>
              <a:gd name="csX219" fmla="*/ 3826433 w 5483225"/>
              <a:gd name="csY219" fmla="*/ 5006162 h 5486399"/>
              <a:gd name="csX220" fmla="*/ 3795832 w 5483225"/>
              <a:gd name="csY220" fmla="*/ 4993830 h 5486399"/>
              <a:gd name="csX221" fmla="*/ 3765213 w 5483225"/>
              <a:gd name="csY221" fmla="*/ 4981714 h 5486399"/>
              <a:gd name="csX222" fmla="*/ 3734281 w 5483225"/>
              <a:gd name="csY222" fmla="*/ 4969744 h 5486399"/>
              <a:gd name="csX223" fmla="*/ 3703179 w 5483225"/>
              <a:gd name="csY223" fmla="*/ 4957953 h 5486399"/>
              <a:gd name="csX224" fmla="*/ 3671455 w 5483225"/>
              <a:gd name="csY224" fmla="*/ 4946211 h 5486399"/>
              <a:gd name="csX225" fmla="*/ 3639692 w 5483225"/>
              <a:gd name="csY225" fmla="*/ 4934769 h 5486399"/>
              <a:gd name="csX226" fmla="*/ 3607225 w 5483225"/>
              <a:gd name="csY226" fmla="*/ 4923396 h 5486399"/>
              <a:gd name="csX227" fmla="*/ 3574674 w 5483225"/>
              <a:gd name="csY227" fmla="*/ 4912353 h 5486399"/>
              <a:gd name="csX228" fmla="*/ 3541540 w 5483225"/>
              <a:gd name="csY228" fmla="*/ 4901475 h 5486399"/>
              <a:gd name="csX229" fmla="*/ 3507726 w 5483225"/>
              <a:gd name="csY229" fmla="*/ 4890807 h 5486399"/>
              <a:gd name="csX230" fmla="*/ 3473646 w 5483225"/>
              <a:gd name="csY230" fmla="*/ 4880501 h 5486399"/>
              <a:gd name="csX231" fmla="*/ 3438981 w 5483225"/>
              <a:gd name="csY231" fmla="*/ 4870500 h 5486399"/>
              <a:gd name="csX232" fmla="*/ 3403516 w 5483225"/>
              <a:gd name="csY232" fmla="*/ 4860791 h 5486399"/>
              <a:gd name="csX233" fmla="*/ 3367664 w 5483225"/>
              <a:gd name="csY233" fmla="*/ 4851545 h 5486399"/>
              <a:gd name="csX234" fmla="*/ 3330930 w 5483225"/>
              <a:gd name="csY234" fmla="*/ 4842706 h 5486399"/>
              <a:gd name="csX235" fmla="*/ 3293484 w 5483225"/>
              <a:gd name="csY235" fmla="*/ 4834375 h 5486399"/>
              <a:gd name="csX236" fmla="*/ 3255225 w 5483225"/>
              <a:gd name="csY236" fmla="*/ 4826615 h 5486399"/>
              <a:gd name="csX237" fmla="*/ 3216090 w 5483225"/>
              <a:gd name="csY237" fmla="*/ 4819484 h 5486399"/>
              <a:gd name="csX238" fmla="*/ 3175863 w 5483225"/>
              <a:gd name="csY238" fmla="*/ 4813071 h 5486399"/>
              <a:gd name="csX239" fmla="*/ 3134607 w 5483225"/>
              <a:gd name="csY239" fmla="*/ 4807495 h 5486399"/>
              <a:gd name="csX240" fmla="*/ 3092049 w 5483225"/>
              <a:gd name="csY240" fmla="*/ 4802866 h 5486399"/>
              <a:gd name="csX241" fmla="*/ 3047993 w 5483225"/>
              <a:gd name="csY241" fmla="*/ 4799361 h 5486399"/>
              <a:gd name="csX242" fmla="*/ 3002812 w 5483225"/>
              <a:gd name="csY242" fmla="*/ 4797164 h 5486399"/>
              <a:gd name="csX243" fmla="*/ 2956115 w 5483225"/>
              <a:gd name="csY243" fmla="*/ 4796478 h 5486399"/>
              <a:gd name="csX244" fmla="*/ 2907620 w 5483225"/>
              <a:gd name="csY244" fmla="*/ 4797570 h 5486399"/>
              <a:gd name="csX245" fmla="*/ 2857543 w 5483225"/>
              <a:gd name="csY245" fmla="*/ 4800758 h 5486399"/>
              <a:gd name="csX246" fmla="*/ 2805524 w 5483225"/>
              <a:gd name="csY246" fmla="*/ 4806403 h 5486399"/>
              <a:gd name="csX247" fmla="*/ 2751733 w 5483225"/>
              <a:gd name="csY247" fmla="*/ 4814912 h 5486399"/>
              <a:gd name="csX248" fmla="*/ 2698984 w 5483225"/>
              <a:gd name="csY248" fmla="*/ 4825987 h 5486399"/>
              <a:gd name="csX249" fmla="*/ 2696196 w 5483225"/>
              <a:gd name="csY249" fmla="*/ 4826749 h 5486399"/>
              <a:gd name="csX250" fmla="*/ 2670149 w 5483225"/>
              <a:gd name="csY250" fmla="*/ 4832978 h 5486399"/>
              <a:gd name="csX251" fmla="*/ 2638805 w 5483225"/>
              <a:gd name="csY251" fmla="*/ 4842503 h 5486399"/>
              <a:gd name="csX252" fmla="*/ 2581198 w 5483225"/>
              <a:gd name="csY252" fmla="*/ 4862220 h 5486399"/>
              <a:gd name="csX253" fmla="*/ 2523064 w 5483225"/>
              <a:gd name="csY253" fmla="*/ 4886540 h 5486399"/>
              <a:gd name="csX254" fmla="*/ 2465869 w 5483225"/>
              <a:gd name="csY254" fmla="*/ 4915318 h 5486399"/>
              <a:gd name="csX255" fmla="*/ 2409958 w 5483225"/>
              <a:gd name="csY255" fmla="*/ 4948732 h 5486399"/>
              <a:gd name="csX256" fmla="*/ 2355983 w 5483225"/>
              <a:gd name="csY256" fmla="*/ 4986724 h 5486399"/>
              <a:gd name="csX257" fmla="*/ 2305233 w 5483225"/>
              <a:gd name="csY257" fmla="*/ 5028450 h 5486399"/>
              <a:gd name="csX258" fmla="*/ 2258053 w 5483225"/>
              <a:gd name="csY258" fmla="*/ 5073497 h 5486399"/>
              <a:gd name="csX259" fmla="*/ 2215317 w 5483225"/>
              <a:gd name="csY259" fmla="*/ 5120614 h 5486399"/>
              <a:gd name="csX260" fmla="*/ 2176316 w 5483225"/>
              <a:gd name="csY260" fmla="*/ 5170112 h 5486399"/>
              <a:gd name="csX261" fmla="*/ 2139867 w 5483225"/>
              <a:gd name="csY261" fmla="*/ 5223687 h 5486399"/>
              <a:gd name="csX262" fmla="*/ 2105996 w 5483225"/>
              <a:gd name="csY262" fmla="*/ 5282539 h 5486399"/>
              <a:gd name="csX263" fmla="*/ 2075624 w 5483225"/>
              <a:gd name="csY263" fmla="*/ 5347067 h 5486399"/>
              <a:gd name="csX264" fmla="*/ 2050154 w 5483225"/>
              <a:gd name="csY264" fmla="*/ 5416422 h 5486399"/>
              <a:gd name="csX265" fmla="*/ 2031364 w 5483225"/>
              <a:gd name="csY265" fmla="*/ 5486399 h 5486399"/>
              <a:gd name="csX266" fmla="*/ 792162 w 5483225"/>
              <a:gd name="csY266" fmla="*/ 5486399 h 5486399"/>
              <a:gd name="csX267" fmla="*/ 2510 w 5483225"/>
              <a:gd name="csY267" fmla="*/ 4773806 h 5486399"/>
              <a:gd name="csX268" fmla="*/ 0 w 5483225"/>
              <a:gd name="csY268" fmla="*/ 4724097 h 5486399"/>
              <a:gd name="csX269" fmla="*/ 0 w 5483225"/>
              <a:gd name="csY269" fmla="*/ 762302 h 5486399"/>
              <a:gd name="csX270" fmla="*/ 2510 w 5483225"/>
              <a:gd name="csY270" fmla="*/ 712594 h 5486399"/>
              <a:gd name="csX271" fmla="*/ 792162 w 5483225"/>
              <a:gd name="csY271" fmla="*/ 0 h 54863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  <a:cxn ang="0">
                <a:pos x="csX135" y="csY135"/>
              </a:cxn>
              <a:cxn ang="0">
                <a:pos x="csX136" y="csY136"/>
              </a:cxn>
              <a:cxn ang="0">
                <a:pos x="csX137" y="csY137"/>
              </a:cxn>
              <a:cxn ang="0">
                <a:pos x="csX138" y="csY138"/>
              </a:cxn>
              <a:cxn ang="0">
                <a:pos x="csX139" y="csY139"/>
              </a:cxn>
              <a:cxn ang="0">
                <a:pos x="csX140" y="csY140"/>
              </a:cxn>
              <a:cxn ang="0">
                <a:pos x="csX141" y="csY141"/>
              </a:cxn>
              <a:cxn ang="0">
                <a:pos x="csX142" y="csY142"/>
              </a:cxn>
              <a:cxn ang="0">
                <a:pos x="csX143" y="csY143"/>
              </a:cxn>
              <a:cxn ang="0">
                <a:pos x="csX144" y="csY144"/>
              </a:cxn>
              <a:cxn ang="0">
                <a:pos x="csX145" y="csY145"/>
              </a:cxn>
              <a:cxn ang="0">
                <a:pos x="csX146" y="csY146"/>
              </a:cxn>
              <a:cxn ang="0">
                <a:pos x="csX147" y="csY147"/>
              </a:cxn>
              <a:cxn ang="0">
                <a:pos x="csX148" y="csY148"/>
              </a:cxn>
              <a:cxn ang="0">
                <a:pos x="csX149" y="csY149"/>
              </a:cxn>
              <a:cxn ang="0">
                <a:pos x="csX150" y="csY150"/>
              </a:cxn>
              <a:cxn ang="0">
                <a:pos x="csX151" y="csY151"/>
              </a:cxn>
              <a:cxn ang="0">
                <a:pos x="csX152" y="csY152"/>
              </a:cxn>
              <a:cxn ang="0">
                <a:pos x="csX153" y="csY153"/>
              </a:cxn>
              <a:cxn ang="0">
                <a:pos x="csX154" y="csY154"/>
              </a:cxn>
              <a:cxn ang="0">
                <a:pos x="csX155" y="csY155"/>
              </a:cxn>
              <a:cxn ang="0">
                <a:pos x="csX156" y="csY156"/>
              </a:cxn>
              <a:cxn ang="0">
                <a:pos x="csX157" y="csY157"/>
              </a:cxn>
              <a:cxn ang="0">
                <a:pos x="csX158" y="csY158"/>
              </a:cxn>
              <a:cxn ang="0">
                <a:pos x="csX159" y="csY159"/>
              </a:cxn>
              <a:cxn ang="0">
                <a:pos x="csX160" y="csY160"/>
              </a:cxn>
              <a:cxn ang="0">
                <a:pos x="csX161" y="csY161"/>
              </a:cxn>
              <a:cxn ang="0">
                <a:pos x="csX162" y="csY162"/>
              </a:cxn>
              <a:cxn ang="0">
                <a:pos x="csX163" y="csY163"/>
              </a:cxn>
              <a:cxn ang="0">
                <a:pos x="csX164" y="csY164"/>
              </a:cxn>
              <a:cxn ang="0">
                <a:pos x="csX165" y="csY165"/>
              </a:cxn>
              <a:cxn ang="0">
                <a:pos x="csX166" y="csY166"/>
              </a:cxn>
              <a:cxn ang="0">
                <a:pos x="csX167" y="csY167"/>
              </a:cxn>
              <a:cxn ang="0">
                <a:pos x="csX168" y="csY168"/>
              </a:cxn>
              <a:cxn ang="0">
                <a:pos x="csX169" y="csY169"/>
              </a:cxn>
              <a:cxn ang="0">
                <a:pos x="csX170" y="csY170"/>
              </a:cxn>
              <a:cxn ang="0">
                <a:pos x="csX171" y="csY171"/>
              </a:cxn>
              <a:cxn ang="0">
                <a:pos x="csX172" y="csY172"/>
              </a:cxn>
              <a:cxn ang="0">
                <a:pos x="csX173" y="csY173"/>
              </a:cxn>
              <a:cxn ang="0">
                <a:pos x="csX174" y="csY174"/>
              </a:cxn>
              <a:cxn ang="0">
                <a:pos x="csX175" y="csY175"/>
              </a:cxn>
              <a:cxn ang="0">
                <a:pos x="csX176" y="csY176"/>
              </a:cxn>
              <a:cxn ang="0">
                <a:pos x="csX177" y="csY177"/>
              </a:cxn>
              <a:cxn ang="0">
                <a:pos x="csX178" y="csY178"/>
              </a:cxn>
              <a:cxn ang="0">
                <a:pos x="csX179" y="csY179"/>
              </a:cxn>
              <a:cxn ang="0">
                <a:pos x="csX180" y="csY180"/>
              </a:cxn>
              <a:cxn ang="0">
                <a:pos x="csX181" y="csY181"/>
              </a:cxn>
              <a:cxn ang="0">
                <a:pos x="csX182" y="csY182"/>
              </a:cxn>
              <a:cxn ang="0">
                <a:pos x="csX183" y="csY183"/>
              </a:cxn>
              <a:cxn ang="0">
                <a:pos x="csX184" y="csY184"/>
              </a:cxn>
              <a:cxn ang="0">
                <a:pos x="csX185" y="csY185"/>
              </a:cxn>
              <a:cxn ang="0">
                <a:pos x="csX186" y="csY186"/>
              </a:cxn>
              <a:cxn ang="0">
                <a:pos x="csX187" y="csY187"/>
              </a:cxn>
              <a:cxn ang="0">
                <a:pos x="csX188" y="csY188"/>
              </a:cxn>
              <a:cxn ang="0">
                <a:pos x="csX189" y="csY189"/>
              </a:cxn>
              <a:cxn ang="0">
                <a:pos x="csX190" y="csY190"/>
              </a:cxn>
              <a:cxn ang="0">
                <a:pos x="csX191" y="csY191"/>
              </a:cxn>
              <a:cxn ang="0">
                <a:pos x="csX192" y="csY192"/>
              </a:cxn>
              <a:cxn ang="0">
                <a:pos x="csX193" y="csY193"/>
              </a:cxn>
              <a:cxn ang="0">
                <a:pos x="csX194" y="csY194"/>
              </a:cxn>
              <a:cxn ang="0">
                <a:pos x="csX195" y="csY195"/>
              </a:cxn>
              <a:cxn ang="0">
                <a:pos x="csX196" y="csY196"/>
              </a:cxn>
              <a:cxn ang="0">
                <a:pos x="csX197" y="csY197"/>
              </a:cxn>
              <a:cxn ang="0">
                <a:pos x="csX198" y="csY198"/>
              </a:cxn>
              <a:cxn ang="0">
                <a:pos x="csX199" y="csY199"/>
              </a:cxn>
              <a:cxn ang="0">
                <a:pos x="csX200" y="csY200"/>
              </a:cxn>
              <a:cxn ang="0">
                <a:pos x="csX201" y="csY201"/>
              </a:cxn>
              <a:cxn ang="0">
                <a:pos x="csX202" y="csY202"/>
              </a:cxn>
              <a:cxn ang="0">
                <a:pos x="csX203" y="csY203"/>
              </a:cxn>
              <a:cxn ang="0">
                <a:pos x="csX204" y="csY204"/>
              </a:cxn>
              <a:cxn ang="0">
                <a:pos x="csX205" y="csY205"/>
              </a:cxn>
              <a:cxn ang="0">
                <a:pos x="csX206" y="csY206"/>
              </a:cxn>
              <a:cxn ang="0">
                <a:pos x="csX207" y="csY207"/>
              </a:cxn>
              <a:cxn ang="0">
                <a:pos x="csX208" y="csY208"/>
              </a:cxn>
              <a:cxn ang="0">
                <a:pos x="csX209" y="csY209"/>
              </a:cxn>
              <a:cxn ang="0">
                <a:pos x="csX210" y="csY210"/>
              </a:cxn>
              <a:cxn ang="0">
                <a:pos x="csX211" y="csY211"/>
              </a:cxn>
              <a:cxn ang="0">
                <a:pos x="csX212" y="csY212"/>
              </a:cxn>
              <a:cxn ang="0">
                <a:pos x="csX213" y="csY213"/>
              </a:cxn>
              <a:cxn ang="0">
                <a:pos x="csX214" y="csY214"/>
              </a:cxn>
              <a:cxn ang="0">
                <a:pos x="csX215" y="csY215"/>
              </a:cxn>
              <a:cxn ang="0">
                <a:pos x="csX216" y="csY216"/>
              </a:cxn>
              <a:cxn ang="0">
                <a:pos x="csX217" y="csY217"/>
              </a:cxn>
              <a:cxn ang="0">
                <a:pos x="csX218" y="csY218"/>
              </a:cxn>
              <a:cxn ang="0">
                <a:pos x="csX219" y="csY219"/>
              </a:cxn>
              <a:cxn ang="0">
                <a:pos x="csX220" y="csY220"/>
              </a:cxn>
              <a:cxn ang="0">
                <a:pos x="csX221" y="csY221"/>
              </a:cxn>
              <a:cxn ang="0">
                <a:pos x="csX222" y="csY222"/>
              </a:cxn>
              <a:cxn ang="0">
                <a:pos x="csX223" y="csY223"/>
              </a:cxn>
              <a:cxn ang="0">
                <a:pos x="csX224" y="csY224"/>
              </a:cxn>
              <a:cxn ang="0">
                <a:pos x="csX225" y="csY225"/>
              </a:cxn>
              <a:cxn ang="0">
                <a:pos x="csX226" y="csY226"/>
              </a:cxn>
              <a:cxn ang="0">
                <a:pos x="csX227" y="csY227"/>
              </a:cxn>
              <a:cxn ang="0">
                <a:pos x="csX228" y="csY228"/>
              </a:cxn>
              <a:cxn ang="0">
                <a:pos x="csX229" y="csY229"/>
              </a:cxn>
              <a:cxn ang="0">
                <a:pos x="csX230" y="csY230"/>
              </a:cxn>
              <a:cxn ang="0">
                <a:pos x="csX231" y="csY231"/>
              </a:cxn>
              <a:cxn ang="0">
                <a:pos x="csX232" y="csY232"/>
              </a:cxn>
              <a:cxn ang="0">
                <a:pos x="csX233" y="csY233"/>
              </a:cxn>
              <a:cxn ang="0">
                <a:pos x="csX234" y="csY234"/>
              </a:cxn>
              <a:cxn ang="0">
                <a:pos x="csX235" y="csY235"/>
              </a:cxn>
              <a:cxn ang="0">
                <a:pos x="csX236" y="csY236"/>
              </a:cxn>
              <a:cxn ang="0">
                <a:pos x="csX237" y="csY237"/>
              </a:cxn>
              <a:cxn ang="0">
                <a:pos x="csX238" y="csY238"/>
              </a:cxn>
              <a:cxn ang="0">
                <a:pos x="csX239" y="csY239"/>
              </a:cxn>
              <a:cxn ang="0">
                <a:pos x="csX240" y="csY240"/>
              </a:cxn>
              <a:cxn ang="0">
                <a:pos x="csX241" y="csY241"/>
              </a:cxn>
              <a:cxn ang="0">
                <a:pos x="csX242" y="csY242"/>
              </a:cxn>
              <a:cxn ang="0">
                <a:pos x="csX243" y="csY243"/>
              </a:cxn>
              <a:cxn ang="0">
                <a:pos x="csX244" y="csY244"/>
              </a:cxn>
              <a:cxn ang="0">
                <a:pos x="csX245" y="csY245"/>
              </a:cxn>
              <a:cxn ang="0">
                <a:pos x="csX246" y="csY246"/>
              </a:cxn>
              <a:cxn ang="0">
                <a:pos x="csX247" y="csY247"/>
              </a:cxn>
              <a:cxn ang="0">
                <a:pos x="csX248" y="csY248"/>
              </a:cxn>
              <a:cxn ang="0">
                <a:pos x="csX249" y="csY249"/>
              </a:cxn>
              <a:cxn ang="0">
                <a:pos x="csX250" y="csY250"/>
              </a:cxn>
              <a:cxn ang="0">
                <a:pos x="csX251" y="csY251"/>
              </a:cxn>
              <a:cxn ang="0">
                <a:pos x="csX252" y="csY252"/>
              </a:cxn>
              <a:cxn ang="0">
                <a:pos x="csX253" y="csY253"/>
              </a:cxn>
              <a:cxn ang="0">
                <a:pos x="csX254" y="csY254"/>
              </a:cxn>
              <a:cxn ang="0">
                <a:pos x="csX255" y="csY255"/>
              </a:cxn>
              <a:cxn ang="0">
                <a:pos x="csX256" y="csY256"/>
              </a:cxn>
              <a:cxn ang="0">
                <a:pos x="csX257" y="csY257"/>
              </a:cxn>
              <a:cxn ang="0">
                <a:pos x="csX258" y="csY258"/>
              </a:cxn>
              <a:cxn ang="0">
                <a:pos x="csX259" y="csY259"/>
              </a:cxn>
              <a:cxn ang="0">
                <a:pos x="csX260" y="csY260"/>
              </a:cxn>
              <a:cxn ang="0">
                <a:pos x="csX261" y="csY261"/>
              </a:cxn>
              <a:cxn ang="0">
                <a:pos x="csX262" y="csY262"/>
              </a:cxn>
              <a:cxn ang="0">
                <a:pos x="csX263" y="csY263"/>
              </a:cxn>
              <a:cxn ang="0">
                <a:pos x="csX264" y="csY264"/>
              </a:cxn>
              <a:cxn ang="0">
                <a:pos x="csX265" y="csY265"/>
              </a:cxn>
              <a:cxn ang="0">
                <a:pos x="csX266" y="csY266"/>
              </a:cxn>
              <a:cxn ang="0">
                <a:pos x="csX267" y="csY267"/>
              </a:cxn>
              <a:cxn ang="0">
                <a:pos x="csX268" y="csY268"/>
              </a:cxn>
              <a:cxn ang="0">
                <a:pos x="csX269" y="csY269"/>
              </a:cxn>
              <a:cxn ang="0">
                <a:pos x="csX270" y="csY270"/>
              </a:cxn>
              <a:cxn ang="0">
                <a:pos x="csX271" y="csY271"/>
              </a:cxn>
            </a:cxnLst>
            <a:rect l="l" t="t" r="r" b="b"/>
            <a:pathLst>
              <a:path w="5483225" h="5486399">
                <a:moveTo>
                  <a:pt x="5273591" y="4225016"/>
                </a:moveTo>
                <a:cubicBezTo>
                  <a:pt x="5276436" y="4225061"/>
                  <a:pt x="5279281" y="4225074"/>
                  <a:pt x="5282132" y="4225067"/>
                </a:cubicBezTo>
                <a:cubicBezTo>
                  <a:pt x="5285060" y="4225245"/>
                  <a:pt x="5287993" y="4225391"/>
                  <a:pt x="5290927" y="4225518"/>
                </a:cubicBezTo>
                <a:cubicBezTo>
                  <a:pt x="5293924" y="4225823"/>
                  <a:pt x="5296921" y="4226096"/>
                  <a:pt x="5299931" y="4226350"/>
                </a:cubicBezTo>
                <a:cubicBezTo>
                  <a:pt x="5302319" y="4226705"/>
                  <a:pt x="5304713" y="4227042"/>
                  <a:pt x="5307113" y="4227360"/>
                </a:cubicBezTo>
                <a:cubicBezTo>
                  <a:pt x="5307316" y="4227398"/>
                  <a:pt x="5307526" y="4227436"/>
                  <a:pt x="5307729" y="4227474"/>
                </a:cubicBezTo>
                <a:cubicBezTo>
                  <a:pt x="5307748" y="4227480"/>
                  <a:pt x="5307767" y="4227480"/>
                  <a:pt x="5307779" y="4227486"/>
                </a:cubicBezTo>
                <a:cubicBezTo>
                  <a:pt x="5307850" y="4227512"/>
                  <a:pt x="5307919" y="4227538"/>
                  <a:pt x="5307989" y="4227569"/>
                </a:cubicBezTo>
                <a:cubicBezTo>
                  <a:pt x="5308345" y="4227734"/>
                  <a:pt x="5308700" y="4227899"/>
                  <a:pt x="5309056" y="4228064"/>
                </a:cubicBezTo>
                <a:cubicBezTo>
                  <a:pt x="5309399" y="4228249"/>
                  <a:pt x="5309742" y="4228433"/>
                  <a:pt x="5310085" y="4228617"/>
                </a:cubicBezTo>
                <a:cubicBezTo>
                  <a:pt x="5310948" y="4229144"/>
                  <a:pt x="5311812" y="4229677"/>
                  <a:pt x="5312682" y="4230204"/>
                </a:cubicBezTo>
                <a:cubicBezTo>
                  <a:pt x="5313723" y="4230928"/>
                  <a:pt x="5314777" y="4231646"/>
                  <a:pt x="5315831" y="4232363"/>
                </a:cubicBezTo>
                <a:cubicBezTo>
                  <a:pt x="5317139" y="4233379"/>
                  <a:pt x="5318460" y="4234382"/>
                  <a:pt x="5319781" y="4235386"/>
                </a:cubicBezTo>
                <a:cubicBezTo>
                  <a:pt x="5321369" y="4236751"/>
                  <a:pt x="5322956" y="4238104"/>
                  <a:pt x="5324563" y="4239444"/>
                </a:cubicBezTo>
                <a:cubicBezTo>
                  <a:pt x="5326335" y="4241120"/>
                  <a:pt x="5328125" y="4242790"/>
                  <a:pt x="5329922" y="4244441"/>
                </a:cubicBezTo>
                <a:cubicBezTo>
                  <a:pt x="5331980" y="4246575"/>
                  <a:pt x="5334056" y="4248689"/>
                  <a:pt x="5336151" y="4250785"/>
                </a:cubicBezTo>
                <a:cubicBezTo>
                  <a:pt x="5338323" y="4253242"/>
                  <a:pt x="5340520" y="4255668"/>
                  <a:pt x="5342736" y="4258074"/>
                </a:cubicBezTo>
                <a:cubicBezTo>
                  <a:pt x="5345092" y="4260970"/>
                  <a:pt x="5347474" y="4263834"/>
                  <a:pt x="5349893" y="4266666"/>
                </a:cubicBezTo>
                <a:cubicBezTo>
                  <a:pt x="5352274" y="4269835"/>
                  <a:pt x="5354693" y="4272965"/>
                  <a:pt x="5357151" y="4276064"/>
                </a:cubicBezTo>
                <a:cubicBezTo>
                  <a:pt x="5359646" y="4279658"/>
                  <a:pt x="5362187" y="4283208"/>
                  <a:pt x="5364777" y="4286719"/>
                </a:cubicBezTo>
                <a:cubicBezTo>
                  <a:pt x="5367285" y="4290612"/>
                  <a:pt x="5369857" y="4294460"/>
                  <a:pt x="5372474" y="4298270"/>
                </a:cubicBezTo>
                <a:cubicBezTo>
                  <a:pt x="5375001" y="4302486"/>
                  <a:pt x="5377598" y="4306665"/>
                  <a:pt x="5380246" y="4310786"/>
                </a:cubicBezTo>
                <a:cubicBezTo>
                  <a:pt x="5382811" y="4315377"/>
                  <a:pt x="5385453" y="4319917"/>
                  <a:pt x="5388152" y="4324406"/>
                </a:cubicBezTo>
                <a:cubicBezTo>
                  <a:pt x="5390634" y="4329163"/>
                  <a:pt x="5393181" y="4333868"/>
                  <a:pt x="5395803" y="4338516"/>
                </a:cubicBezTo>
                <a:cubicBezTo>
                  <a:pt x="5398255" y="4343552"/>
                  <a:pt x="5400782" y="4348524"/>
                  <a:pt x="5403391" y="4353445"/>
                </a:cubicBezTo>
                <a:cubicBezTo>
                  <a:pt x="5405811" y="4358792"/>
                  <a:pt x="5408326" y="4364075"/>
                  <a:pt x="5410923" y="4369301"/>
                </a:cubicBezTo>
                <a:cubicBezTo>
                  <a:pt x="5413259" y="4374819"/>
                  <a:pt x="5415691" y="4380280"/>
                  <a:pt x="5418219" y="4385671"/>
                </a:cubicBezTo>
                <a:cubicBezTo>
                  <a:pt x="5420461" y="4391342"/>
                  <a:pt x="5422797" y="4396955"/>
                  <a:pt x="5425235" y="4402505"/>
                </a:cubicBezTo>
                <a:cubicBezTo>
                  <a:pt x="5427420" y="4408423"/>
                  <a:pt x="5429706" y="4414278"/>
                  <a:pt x="5432094" y="4420069"/>
                </a:cubicBezTo>
                <a:cubicBezTo>
                  <a:pt x="5434151" y="4426058"/>
                  <a:pt x="5436316" y="4431982"/>
                  <a:pt x="5438590" y="4437837"/>
                </a:cubicBezTo>
                <a:cubicBezTo>
                  <a:pt x="5440641" y="4444263"/>
                  <a:pt x="5442812" y="4450625"/>
                  <a:pt x="5445105" y="4456912"/>
                </a:cubicBezTo>
                <a:cubicBezTo>
                  <a:pt x="5446946" y="4463084"/>
                  <a:pt x="5448896" y="4469199"/>
                  <a:pt x="5450959" y="4475244"/>
                </a:cubicBezTo>
                <a:cubicBezTo>
                  <a:pt x="5452699" y="4481575"/>
                  <a:pt x="5454566" y="4487843"/>
                  <a:pt x="5456541" y="4494047"/>
                </a:cubicBezTo>
                <a:cubicBezTo>
                  <a:pt x="5457094" y="4496225"/>
                  <a:pt x="5457659" y="4498403"/>
                  <a:pt x="5458237" y="4500581"/>
                </a:cubicBezTo>
                <a:cubicBezTo>
                  <a:pt x="5459449" y="4505102"/>
                  <a:pt x="5460719" y="4509592"/>
                  <a:pt x="5462053" y="4514049"/>
                </a:cubicBezTo>
                <a:cubicBezTo>
                  <a:pt x="5463240" y="4519123"/>
                  <a:pt x="5464510" y="4524197"/>
                  <a:pt x="5465869" y="4529264"/>
                </a:cubicBezTo>
                <a:cubicBezTo>
                  <a:pt x="5466269" y="4530769"/>
                  <a:pt x="5466688" y="4532274"/>
                  <a:pt x="5467107" y="4533772"/>
                </a:cubicBezTo>
                <a:cubicBezTo>
                  <a:pt x="5467876" y="4537348"/>
                  <a:pt x="5468682" y="4540923"/>
                  <a:pt x="5469533" y="4544491"/>
                </a:cubicBezTo>
                <a:cubicBezTo>
                  <a:pt x="5465876" y="4547209"/>
                  <a:pt x="5462275" y="4549984"/>
                  <a:pt x="5458706" y="4552797"/>
                </a:cubicBezTo>
                <a:cubicBezTo>
                  <a:pt x="5452312" y="4557223"/>
                  <a:pt x="5446038" y="4561795"/>
                  <a:pt x="5439898" y="4566507"/>
                </a:cubicBezTo>
                <a:cubicBezTo>
                  <a:pt x="5433351" y="4570907"/>
                  <a:pt x="5426937" y="4575460"/>
                  <a:pt x="5420651" y="4580159"/>
                </a:cubicBezTo>
                <a:cubicBezTo>
                  <a:pt x="5414187" y="4584395"/>
                  <a:pt x="5407843" y="4588776"/>
                  <a:pt x="5401620" y="4593297"/>
                </a:cubicBezTo>
                <a:cubicBezTo>
                  <a:pt x="5395232" y="4597361"/>
                  <a:pt x="5388945" y="4601565"/>
                  <a:pt x="5382786" y="4605902"/>
                </a:cubicBezTo>
                <a:cubicBezTo>
                  <a:pt x="5376321" y="4609877"/>
                  <a:pt x="5369971" y="4613998"/>
                  <a:pt x="5363736" y="4618253"/>
                </a:cubicBezTo>
                <a:cubicBezTo>
                  <a:pt x="5357494" y="4621974"/>
                  <a:pt x="5351353" y="4625822"/>
                  <a:pt x="5345314" y="4629804"/>
                </a:cubicBezTo>
                <a:cubicBezTo>
                  <a:pt x="5339066" y="4633385"/>
                  <a:pt x="5332919" y="4637100"/>
                  <a:pt x="5326868" y="4640935"/>
                </a:cubicBezTo>
                <a:cubicBezTo>
                  <a:pt x="5320588" y="4644402"/>
                  <a:pt x="5314403" y="4647990"/>
                  <a:pt x="5308319" y="4651711"/>
                </a:cubicBezTo>
                <a:cubicBezTo>
                  <a:pt x="5302268" y="4654911"/>
                  <a:pt x="5296299" y="4658239"/>
                  <a:pt x="5290419" y="4661680"/>
                </a:cubicBezTo>
                <a:cubicBezTo>
                  <a:pt x="5284475" y="4664684"/>
                  <a:pt x="5278614" y="4667795"/>
                  <a:pt x="5272835" y="4671021"/>
                </a:cubicBezTo>
                <a:cubicBezTo>
                  <a:pt x="5266873" y="4673885"/>
                  <a:pt x="5260980" y="4676857"/>
                  <a:pt x="5255170" y="4679943"/>
                </a:cubicBezTo>
                <a:cubicBezTo>
                  <a:pt x="5249512" y="4682521"/>
                  <a:pt x="5243911" y="4685194"/>
                  <a:pt x="5238387" y="4687969"/>
                </a:cubicBezTo>
                <a:cubicBezTo>
                  <a:pt x="5232786" y="4690363"/>
                  <a:pt x="5227243" y="4692859"/>
                  <a:pt x="5221763" y="4695450"/>
                </a:cubicBezTo>
                <a:cubicBezTo>
                  <a:pt x="5216492" y="4697564"/>
                  <a:pt x="5211272" y="4699755"/>
                  <a:pt x="5206104" y="4702035"/>
                </a:cubicBezTo>
                <a:cubicBezTo>
                  <a:pt x="5200922" y="4703953"/>
                  <a:pt x="5195785" y="4705940"/>
                  <a:pt x="5190705" y="4708023"/>
                </a:cubicBezTo>
                <a:cubicBezTo>
                  <a:pt x="5185853" y="4709674"/>
                  <a:pt x="5181047" y="4711401"/>
                  <a:pt x="5176277" y="4713185"/>
                </a:cubicBezTo>
                <a:cubicBezTo>
                  <a:pt x="5171616" y="4714621"/>
                  <a:pt x="5166987" y="4716119"/>
                  <a:pt x="5162403" y="4717681"/>
                </a:cubicBezTo>
                <a:cubicBezTo>
                  <a:pt x="5158275" y="4718818"/>
                  <a:pt x="5154173" y="4719999"/>
                  <a:pt x="5150103" y="4721231"/>
                </a:cubicBezTo>
                <a:cubicBezTo>
                  <a:pt x="5146178" y="4722164"/>
                  <a:pt x="5142254" y="4723155"/>
                  <a:pt x="5138336" y="4724190"/>
                </a:cubicBezTo>
                <a:cubicBezTo>
                  <a:pt x="5134730" y="4724914"/>
                  <a:pt x="5131129" y="4725688"/>
                  <a:pt x="5127522" y="4726495"/>
                </a:cubicBezTo>
                <a:cubicBezTo>
                  <a:pt x="5124385" y="4727003"/>
                  <a:pt x="5121248" y="4727543"/>
                  <a:pt x="5118112" y="4728114"/>
                </a:cubicBezTo>
                <a:cubicBezTo>
                  <a:pt x="5115190" y="4728463"/>
                  <a:pt x="5112269" y="4728832"/>
                  <a:pt x="5109349" y="4729238"/>
                </a:cubicBezTo>
                <a:cubicBezTo>
                  <a:pt x="5106929" y="4729422"/>
                  <a:pt x="5104516" y="4729625"/>
                  <a:pt x="5102090" y="4729841"/>
                </a:cubicBezTo>
                <a:cubicBezTo>
                  <a:pt x="5100192" y="4729899"/>
                  <a:pt x="5098281" y="4729962"/>
                  <a:pt x="5096375" y="4730044"/>
                </a:cubicBezTo>
                <a:cubicBezTo>
                  <a:pt x="5094763" y="4730006"/>
                  <a:pt x="5093150" y="4729981"/>
                  <a:pt x="5091530" y="4729962"/>
                </a:cubicBezTo>
                <a:cubicBezTo>
                  <a:pt x="5090356" y="4729879"/>
                  <a:pt x="5089175" y="4729791"/>
                  <a:pt x="5087993" y="4729714"/>
                </a:cubicBezTo>
                <a:cubicBezTo>
                  <a:pt x="5087187" y="4729613"/>
                  <a:pt x="5086387" y="4729518"/>
                  <a:pt x="5085581" y="4729422"/>
                </a:cubicBezTo>
                <a:cubicBezTo>
                  <a:pt x="5084996" y="4729314"/>
                  <a:pt x="5084412" y="4729206"/>
                  <a:pt x="5083828" y="4729098"/>
                </a:cubicBezTo>
                <a:cubicBezTo>
                  <a:pt x="5083720" y="4729073"/>
                  <a:pt x="5083618" y="4729048"/>
                  <a:pt x="5083517" y="4729022"/>
                </a:cubicBezTo>
                <a:cubicBezTo>
                  <a:pt x="5083282" y="4728946"/>
                  <a:pt x="5083047" y="4728876"/>
                  <a:pt x="5082812" y="4728800"/>
                </a:cubicBezTo>
                <a:cubicBezTo>
                  <a:pt x="5082787" y="4728794"/>
                  <a:pt x="5082761" y="4728781"/>
                  <a:pt x="5082736" y="4728768"/>
                </a:cubicBezTo>
                <a:cubicBezTo>
                  <a:pt x="5082583" y="4728705"/>
                  <a:pt x="5082431" y="4728635"/>
                  <a:pt x="5082279" y="4728565"/>
                </a:cubicBezTo>
                <a:cubicBezTo>
                  <a:pt x="5082024" y="4728432"/>
                  <a:pt x="5081770" y="4728298"/>
                  <a:pt x="5081517" y="4728165"/>
                </a:cubicBezTo>
                <a:cubicBezTo>
                  <a:pt x="5080958" y="4727828"/>
                  <a:pt x="5080399" y="4727479"/>
                  <a:pt x="5079834" y="4727149"/>
                </a:cubicBezTo>
                <a:cubicBezTo>
                  <a:pt x="5079027" y="4726603"/>
                  <a:pt x="5078221" y="4726063"/>
                  <a:pt x="5077414" y="4725523"/>
                </a:cubicBezTo>
                <a:cubicBezTo>
                  <a:pt x="5076398" y="4724749"/>
                  <a:pt x="5075376" y="4723968"/>
                  <a:pt x="5074354" y="4723206"/>
                </a:cubicBezTo>
                <a:cubicBezTo>
                  <a:pt x="5072919" y="4721980"/>
                  <a:pt x="5071483" y="4720774"/>
                  <a:pt x="5070036" y="4719567"/>
                </a:cubicBezTo>
                <a:cubicBezTo>
                  <a:pt x="5068366" y="4718005"/>
                  <a:pt x="5066696" y="4716449"/>
                  <a:pt x="5065013" y="4714912"/>
                </a:cubicBezTo>
                <a:cubicBezTo>
                  <a:pt x="5063210" y="4713052"/>
                  <a:pt x="5061387" y="4711204"/>
                  <a:pt x="5059552" y="4709375"/>
                </a:cubicBezTo>
                <a:cubicBezTo>
                  <a:pt x="5057342" y="4706873"/>
                  <a:pt x="5055107" y="4704397"/>
                  <a:pt x="5052846" y="4701946"/>
                </a:cubicBezTo>
                <a:cubicBezTo>
                  <a:pt x="5050617" y="4699209"/>
                  <a:pt x="5048357" y="4696504"/>
                  <a:pt x="5046071" y="4693824"/>
                </a:cubicBezTo>
                <a:cubicBezTo>
                  <a:pt x="5043626" y="4690567"/>
                  <a:pt x="5041143" y="4687347"/>
                  <a:pt x="5038622" y="4684166"/>
                </a:cubicBezTo>
                <a:cubicBezTo>
                  <a:pt x="5036114" y="4680559"/>
                  <a:pt x="5033568" y="4676990"/>
                  <a:pt x="5030964" y="4673466"/>
                </a:cubicBezTo>
                <a:cubicBezTo>
                  <a:pt x="5028291" y="4669319"/>
                  <a:pt x="5025548" y="4665224"/>
                  <a:pt x="5022753" y="4661179"/>
                </a:cubicBezTo>
                <a:cubicBezTo>
                  <a:pt x="5020988" y="4658252"/>
                  <a:pt x="5019204" y="4655343"/>
                  <a:pt x="5017381" y="4652460"/>
                </a:cubicBezTo>
                <a:cubicBezTo>
                  <a:pt x="5016931" y="4651641"/>
                  <a:pt x="5016473" y="4650828"/>
                  <a:pt x="5016023" y="4650016"/>
                </a:cubicBezTo>
                <a:cubicBezTo>
                  <a:pt x="5015483" y="4648892"/>
                  <a:pt x="5014943" y="4647774"/>
                  <a:pt x="5014397" y="4646656"/>
                </a:cubicBezTo>
                <a:cubicBezTo>
                  <a:pt x="5013851" y="4645348"/>
                  <a:pt x="5013298" y="4644040"/>
                  <a:pt x="5012746" y="4642738"/>
                </a:cubicBezTo>
                <a:cubicBezTo>
                  <a:pt x="5012251" y="4641329"/>
                  <a:pt x="5011749" y="4639925"/>
                  <a:pt x="5011241" y="4638528"/>
                </a:cubicBezTo>
                <a:cubicBezTo>
                  <a:pt x="5010727" y="4636795"/>
                  <a:pt x="5010200" y="4635061"/>
                  <a:pt x="5009666" y="4633340"/>
                </a:cubicBezTo>
                <a:cubicBezTo>
                  <a:pt x="5009177" y="4631340"/>
                  <a:pt x="5008669" y="4629346"/>
                  <a:pt x="5008155" y="4627346"/>
                </a:cubicBezTo>
                <a:cubicBezTo>
                  <a:pt x="5007723" y="4625143"/>
                  <a:pt x="5007278" y="4622946"/>
                  <a:pt x="5006822" y="4620748"/>
                </a:cubicBezTo>
                <a:cubicBezTo>
                  <a:pt x="5006422" y="4618024"/>
                  <a:pt x="5005996" y="4615294"/>
                  <a:pt x="5005545" y="4612569"/>
                </a:cubicBezTo>
                <a:cubicBezTo>
                  <a:pt x="5005266" y="4609801"/>
                  <a:pt x="5004961" y="4607039"/>
                  <a:pt x="5004631" y="4604270"/>
                </a:cubicBezTo>
                <a:cubicBezTo>
                  <a:pt x="5004434" y="4600930"/>
                  <a:pt x="5004205" y="4597590"/>
                  <a:pt x="5003938" y="4594250"/>
                </a:cubicBezTo>
                <a:cubicBezTo>
                  <a:pt x="5003888" y="4590954"/>
                  <a:pt x="5003805" y="4587652"/>
                  <a:pt x="5003678" y="4584344"/>
                </a:cubicBezTo>
                <a:cubicBezTo>
                  <a:pt x="5003773" y="4580559"/>
                  <a:pt x="5003824" y="4576762"/>
                  <a:pt x="5003824" y="4572958"/>
                </a:cubicBezTo>
                <a:cubicBezTo>
                  <a:pt x="5004059" y="4569167"/>
                  <a:pt x="5004256" y="4565364"/>
                  <a:pt x="5004402" y="4561554"/>
                </a:cubicBezTo>
                <a:cubicBezTo>
                  <a:pt x="5004802" y="4557547"/>
                  <a:pt x="5005158" y="4553533"/>
                  <a:pt x="5005463" y="4549508"/>
                </a:cubicBezTo>
                <a:cubicBezTo>
                  <a:pt x="5006002" y="4545584"/>
                  <a:pt x="5006485" y="4541653"/>
                  <a:pt x="5006929" y="4537709"/>
                </a:cubicBezTo>
                <a:cubicBezTo>
                  <a:pt x="5007704" y="4533271"/>
                  <a:pt x="5008415" y="4528820"/>
                  <a:pt x="5009069" y="4524349"/>
                </a:cubicBezTo>
                <a:cubicBezTo>
                  <a:pt x="5009971" y="4520044"/>
                  <a:pt x="5010822" y="4515720"/>
                  <a:pt x="5011603" y="4511382"/>
                </a:cubicBezTo>
                <a:cubicBezTo>
                  <a:pt x="5012682" y="4506994"/>
                  <a:pt x="5013699" y="4502581"/>
                  <a:pt x="5014657" y="4498155"/>
                </a:cubicBezTo>
                <a:cubicBezTo>
                  <a:pt x="5015876" y="4493805"/>
                  <a:pt x="5017045" y="4489437"/>
                  <a:pt x="5018150" y="4485049"/>
                </a:cubicBezTo>
                <a:cubicBezTo>
                  <a:pt x="5019572" y="4480559"/>
                  <a:pt x="5020925" y="4476051"/>
                  <a:pt x="5022214" y="4471517"/>
                </a:cubicBezTo>
                <a:cubicBezTo>
                  <a:pt x="5023820" y="4466964"/>
                  <a:pt x="5025363" y="4462386"/>
                  <a:pt x="5026837" y="4457782"/>
                </a:cubicBezTo>
                <a:cubicBezTo>
                  <a:pt x="5028513" y="4453464"/>
                  <a:pt x="5030126" y="4449127"/>
                  <a:pt x="5031682" y="4444765"/>
                </a:cubicBezTo>
                <a:cubicBezTo>
                  <a:pt x="5033555" y="4440357"/>
                  <a:pt x="5035358" y="4435925"/>
                  <a:pt x="5037105" y="4431461"/>
                </a:cubicBezTo>
                <a:cubicBezTo>
                  <a:pt x="5039143" y="4427061"/>
                  <a:pt x="5041131" y="4422641"/>
                  <a:pt x="5043042" y="4418177"/>
                </a:cubicBezTo>
                <a:cubicBezTo>
                  <a:pt x="5045213" y="4413846"/>
                  <a:pt x="5047322" y="4409478"/>
                  <a:pt x="5049367" y="4405077"/>
                </a:cubicBezTo>
                <a:cubicBezTo>
                  <a:pt x="5051589" y="4400962"/>
                  <a:pt x="5053761" y="4396822"/>
                  <a:pt x="5055862" y="4392650"/>
                </a:cubicBezTo>
                <a:cubicBezTo>
                  <a:pt x="5058269" y="4388529"/>
                  <a:pt x="5060612" y="4384376"/>
                  <a:pt x="5062898" y="4380191"/>
                </a:cubicBezTo>
                <a:cubicBezTo>
                  <a:pt x="5065457" y="4376102"/>
                  <a:pt x="5067946" y="4371968"/>
                  <a:pt x="5070385" y="4367809"/>
                </a:cubicBezTo>
                <a:cubicBezTo>
                  <a:pt x="5072963" y="4363967"/>
                  <a:pt x="5075484" y="4360087"/>
                  <a:pt x="5077954" y="4356176"/>
                </a:cubicBezTo>
                <a:cubicBezTo>
                  <a:pt x="5080684" y="4352372"/>
                  <a:pt x="5083365" y="4348537"/>
                  <a:pt x="5085981" y="4344663"/>
                </a:cubicBezTo>
                <a:cubicBezTo>
                  <a:pt x="5088749" y="4341063"/>
                  <a:pt x="5091461" y="4337424"/>
                  <a:pt x="5094127" y="4333747"/>
                </a:cubicBezTo>
                <a:cubicBezTo>
                  <a:pt x="5096928" y="4330344"/>
                  <a:pt x="5099677" y="4326896"/>
                  <a:pt x="5102383" y="4323422"/>
                </a:cubicBezTo>
                <a:cubicBezTo>
                  <a:pt x="5105310" y="4320095"/>
                  <a:pt x="5108193" y="4316729"/>
                  <a:pt x="5111025" y="4313332"/>
                </a:cubicBezTo>
                <a:cubicBezTo>
                  <a:pt x="5113984" y="4310189"/>
                  <a:pt x="5116899" y="4307014"/>
                  <a:pt x="5119775" y="4303801"/>
                </a:cubicBezTo>
                <a:cubicBezTo>
                  <a:pt x="5122798" y="4300804"/>
                  <a:pt x="5125776" y="4297775"/>
                  <a:pt x="5128716" y="4294707"/>
                </a:cubicBezTo>
                <a:cubicBezTo>
                  <a:pt x="5131675" y="4291977"/>
                  <a:pt x="5134602" y="4289215"/>
                  <a:pt x="5137492" y="4286408"/>
                </a:cubicBezTo>
                <a:cubicBezTo>
                  <a:pt x="5140413" y="4283906"/>
                  <a:pt x="5143296" y="4281360"/>
                  <a:pt x="5146153" y="4278788"/>
                </a:cubicBezTo>
                <a:cubicBezTo>
                  <a:pt x="5149265" y="4276318"/>
                  <a:pt x="5152338" y="4273810"/>
                  <a:pt x="5155379" y="4271270"/>
                </a:cubicBezTo>
                <a:cubicBezTo>
                  <a:pt x="5158294" y="4269123"/>
                  <a:pt x="5161183" y="4266946"/>
                  <a:pt x="5164041" y="4264736"/>
                </a:cubicBezTo>
                <a:cubicBezTo>
                  <a:pt x="5166962" y="4262761"/>
                  <a:pt x="5169851" y="4260754"/>
                  <a:pt x="5172721" y="4258716"/>
                </a:cubicBezTo>
                <a:cubicBezTo>
                  <a:pt x="5175630" y="4256906"/>
                  <a:pt x="5178525" y="4255071"/>
                  <a:pt x="5181396" y="4253204"/>
                </a:cubicBezTo>
                <a:cubicBezTo>
                  <a:pt x="5184253" y="4251585"/>
                  <a:pt x="5187091" y="4249928"/>
                  <a:pt x="5189917" y="4248258"/>
                </a:cubicBezTo>
                <a:cubicBezTo>
                  <a:pt x="5192661" y="4246848"/>
                  <a:pt x="5195385" y="4245406"/>
                  <a:pt x="5198096" y="4243946"/>
                </a:cubicBezTo>
                <a:cubicBezTo>
                  <a:pt x="5200858" y="4242670"/>
                  <a:pt x="5203614" y="4241381"/>
                  <a:pt x="5206345" y="4240060"/>
                </a:cubicBezTo>
                <a:cubicBezTo>
                  <a:pt x="5208948" y="4238986"/>
                  <a:pt x="5211526" y="4237900"/>
                  <a:pt x="5214098" y="4236789"/>
                </a:cubicBezTo>
                <a:cubicBezTo>
                  <a:pt x="5216606" y="4235887"/>
                  <a:pt x="5219102" y="4234967"/>
                  <a:pt x="5221585" y="4234021"/>
                </a:cubicBezTo>
                <a:cubicBezTo>
                  <a:pt x="5223972" y="4233278"/>
                  <a:pt x="5226353" y="4232516"/>
                  <a:pt x="5228722" y="4231735"/>
                </a:cubicBezTo>
                <a:cubicBezTo>
                  <a:pt x="5229490" y="4231532"/>
                  <a:pt x="5230259" y="4231347"/>
                  <a:pt x="5231027" y="4231138"/>
                </a:cubicBezTo>
                <a:cubicBezTo>
                  <a:pt x="5232665" y="4230700"/>
                  <a:pt x="5234291" y="4230249"/>
                  <a:pt x="5235923" y="4229792"/>
                </a:cubicBezTo>
                <a:cubicBezTo>
                  <a:pt x="5238298" y="4229284"/>
                  <a:pt x="5240673" y="4228750"/>
                  <a:pt x="5243054" y="4228198"/>
                </a:cubicBezTo>
                <a:cubicBezTo>
                  <a:pt x="5245435" y="4227798"/>
                  <a:pt x="5247816" y="4227385"/>
                  <a:pt x="5250198" y="4226947"/>
                </a:cubicBezTo>
                <a:cubicBezTo>
                  <a:pt x="5252744" y="4226642"/>
                  <a:pt x="5255290" y="4226318"/>
                  <a:pt x="5257837" y="4225969"/>
                </a:cubicBezTo>
                <a:cubicBezTo>
                  <a:pt x="5260428" y="4225772"/>
                  <a:pt x="5263025" y="4225556"/>
                  <a:pt x="5265616" y="4225315"/>
                </a:cubicBezTo>
                <a:cubicBezTo>
                  <a:pt x="5268276" y="4225239"/>
                  <a:pt x="5270931" y="4225144"/>
                  <a:pt x="5273591" y="4225016"/>
                </a:cubicBezTo>
                <a:close/>
                <a:moveTo>
                  <a:pt x="792162" y="0"/>
                </a:moveTo>
                <a:lnTo>
                  <a:pt x="4691061" y="0"/>
                </a:lnTo>
                <a:cubicBezTo>
                  <a:pt x="5102041" y="0"/>
                  <a:pt x="5440065" y="312341"/>
                  <a:pt x="5480713" y="712594"/>
                </a:cubicBezTo>
                <a:lnTo>
                  <a:pt x="5483225" y="762341"/>
                </a:lnTo>
                <a:lnTo>
                  <a:pt x="5483225" y="3272182"/>
                </a:lnTo>
                <a:lnTo>
                  <a:pt x="5462485" y="3268967"/>
                </a:lnTo>
                <a:cubicBezTo>
                  <a:pt x="5445530" y="3265671"/>
                  <a:pt x="5428328" y="3263271"/>
                  <a:pt x="5410955" y="3261811"/>
                </a:cubicBezTo>
                <a:cubicBezTo>
                  <a:pt x="5394438" y="3259385"/>
                  <a:pt x="5377731" y="3257803"/>
                  <a:pt x="5360878" y="3257112"/>
                </a:cubicBezTo>
                <a:cubicBezTo>
                  <a:pt x="5344171" y="3255384"/>
                  <a:pt x="5327293" y="3254527"/>
                  <a:pt x="5310307" y="3254565"/>
                </a:cubicBezTo>
                <a:cubicBezTo>
                  <a:pt x="5293499" y="3253568"/>
                  <a:pt x="5276544" y="3253435"/>
                  <a:pt x="5259501" y="3254222"/>
                </a:cubicBezTo>
                <a:cubicBezTo>
                  <a:pt x="5242508" y="3253956"/>
                  <a:pt x="5225395" y="3254603"/>
                  <a:pt x="5208212" y="3256165"/>
                </a:cubicBezTo>
                <a:cubicBezTo>
                  <a:pt x="5191194" y="3256667"/>
                  <a:pt x="5174074" y="3258070"/>
                  <a:pt x="5156916" y="3260413"/>
                </a:cubicBezTo>
                <a:cubicBezTo>
                  <a:pt x="5139892" y="3261690"/>
                  <a:pt x="5122792" y="3263887"/>
                  <a:pt x="5105678" y="3267018"/>
                </a:cubicBezTo>
                <a:cubicBezTo>
                  <a:pt x="5088629" y="3269075"/>
                  <a:pt x="5071541" y="3272059"/>
                  <a:pt x="5054459" y="3275996"/>
                </a:cubicBezTo>
                <a:cubicBezTo>
                  <a:pt x="5039137" y="3278568"/>
                  <a:pt x="5023795" y="3281883"/>
                  <a:pt x="5008485" y="3285991"/>
                </a:cubicBezTo>
                <a:cubicBezTo>
                  <a:pt x="5006885" y="3286417"/>
                  <a:pt x="5005291" y="3286855"/>
                  <a:pt x="5003697" y="3287299"/>
                </a:cubicBezTo>
                <a:cubicBezTo>
                  <a:pt x="4995690" y="3289020"/>
                  <a:pt x="4987676" y="3290957"/>
                  <a:pt x="4979675" y="3293103"/>
                </a:cubicBezTo>
                <a:cubicBezTo>
                  <a:pt x="4970811" y="3295478"/>
                  <a:pt x="4962073" y="3298088"/>
                  <a:pt x="4953456" y="3300914"/>
                </a:cubicBezTo>
                <a:cubicBezTo>
                  <a:pt x="4952713" y="3301110"/>
                  <a:pt x="4951957" y="3301301"/>
                  <a:pt x="4951214" y="3301504"/>
                </a:cubicBezTo>
                <a:cubicBezTo>
                  <a:pt x="4935098" y="3305822"/>
                  <a:pt x="4919388" y="3310896"/>
                  <a:pt x="4904117" y="3316687"/>
                </a:cubicBezTo>
                <a:cubicBezTo>
                  <a:pt x="4887594" y="3321837"/>
                  <a:pt x="4871535" y="3327799"/>
                  <a:pt x="4855964" y="3334511"/>
                </a:cubicBezTo>
                <a:cubicBezTo>
                  <a:pt x="4839817" y="3340334"/>
                  <a:pt x="4824145" y="3346939"/>
                  <a:pt x="4808974" y="3354285"/>
                </a:cubicBezTo>
                <a:cubicBezTo>
                  <a:pt x="4793347" y="3360711"/>
                  <a:pt x="4778196" y="3367894"/>
                  <a:pt x="4763559" y="3375774"/>
                </a:cubicBezTo>
                <a:cubicBezTo>
                  <a:pt x="4748288" y="3382822"/>
                  <a:pt x="4733505" y="3390601"/>
                  <a:pt x="4719255" y="3399066"/>
                </a:cubicBezTo>
                <a:cubicBezTo>
                  <a:pt x="4704479" y="3406660"/>
                  <a:pt x="4690198" y="3414960"/>
                  <a:pt x="4676456" y="3423907"/>
                </a:cubicBezTo>
                <a:cubicBezTo>
                  <a:pt x="4662137" y="3432022"/>
                  <a:pt x="4648338" y="3440823"/>
                  <a:pt x="4635073" y="3450247"/>
                </a:cubicBezTo>
                <a:cubicBezTo>
                  <a:pt x="4621161" y="3458883"/>
                  <a:pt x="4607781" y="3468185"/>
                  <a:pt x="4594948" y="3478085"/>
                </a:cubicBezTo>
                <a:cubicBezTo>
                  <a:pt x="4581492" y="3487210"/>
                  <a:pt x="4568563" y="3496957"/>
                  <a:pt x="4556206" y="3507289"/>
                </a:cubicBezTo>
                <a:cubicBezTo>
                  <a:pt x="4543411" y="3516712"/>
                  <a:pt x="4531143" y="3526726"/>
                  <a:pt x="4519427" y="3537280"/>
                </a:cubicBezTo>
                <a:cubicBezTo>
                  <a:pt x="4506899" y="3547236"/>
                  <a:pt x="4494910" y="3557771"/>
                  <a:pt x="4483505" y="3568839"/>
                </a:cubicBezTo>
                <a:cubicBezTo>
                  <a:pt x="4471510" y="3579139"/>
                  <a:pt x="4460061" y="3589985"/>
                  <a:pt x="4449190" y="3601339"/>
                </a:cubicBezTo>
                <a:cubicBezTo>
                  <a:pt x="4437735" y="3611918"/>
                  <a:pt x="4426819" y="3623011"/>
                  <a:pt x="4416481" y="3634587"/>
                </a:cubicBezTo>
                <a:cubicBezTo>
                  <a:pt x="4405470" y="3645490"/>
                  <a:pt x="4395018" y="3656894"/>
                  <a:pt x="4385137" y="3668750"/>
                </a:cubicBezTo>
                <a:cubicBezTo>
                  <a:pt x="4374590" y="3679945"/>
                  <a:pt x="4364595" y="3691623"/>
                  <a:pt x="4355178" y="3703726"/>
                </a:cubicBezTo>
                <a:cubicBezTo>
                  <a:pt x="4344993" y="3715296"/>
                  <a:pt x="4335373" y="3727322"/>
                  <a:pt x="4326343" y="3739768"/>
                </a:cubicBezTo>
                <a:cubicBezTo>
                  <a:pt x="4316653" y="3751560"/>
                  <a:pt x="4307528" y="3763791"/>
                  <a:pt x="4299000" y="3776408"/>
                </a:cubicBezTo>
                <a:cubicBezTo>
                  <a:pt x="4289792" y="3788390"/>
                  <a:pt x="4281150" y="3800792"/>
                  <a:pt x="4273104" y="3813562"/>
                </a:cubicBezTo>
                <a:cubicBezTo>
                  <a:pt x="4264227" y="3825906"/>
                  <a:pt x="4255940" y="3838651"/>
                  <a:pt x="4248263" y="3851757"/>
                </a:cubicBezTo>
                <a:cubicBezTo>
                  <a:pt x="4239932" y="3864184"/>
                  <a:pt x="4232172" y="3876979"/>
                  <a:pt x="4225016" y="3890105"/>
                </a:cubicBezTo>
                <a:cubicBezTo>
                  <a:pt x="4217040" y="3902836"/>
                  <a:pt x="4209662" y="3915936"/>
                  <a:pt x="4202892" y="3929354"/>
                </a:cubicBezTo>
                <a:cubicBezTo>
                  <a:pt x="4195279" y="3942410"/>
                  <a:pt x="4188275" y="3955815"/>
                  <a:pt x="4181893" y="3969530"/>
                </a:cubicBezTo>
                <a:cubicBezTo>
                  <a:pt x="4174794" y="3982650"/>
                  <a:pt x="4168285" y="3996093"/>
                  <a:pt x="4162411" y="4009821"/>
                </a:cubicBezTo>
                <a:cubicBezTo>
                  <a:pt x="4155706" y="4023182"/>
                  <a:pt x="4149616" y="4036866"/>
                  <a:pt x="4144155" y="4050817"/>
                </a:cubicBezTo>
                <a:cubicBezTo>
                  <a:pt x="4137856" y="4064412"/>
                  <a:pt x="4132173" y="4078306"/>
                  <a:pt x="4127137" y="4092454"/>
                </a:cubicBezTo>
                <a:cubicBezTo>
                  <a:pt x="4121206" y="4106386"/>
                  <a:pt x="4115910" y="4120603"/>
                  <a:pt x="4111287" y="4135069"/>
                </a:cubicBezTo>
                <a:cubicBezTo>
                  <a:pt x="4105890" y="4148981"/>
                  <a:pt x="4101121" y="4163155"/>
                  <a:pt x="4097012" y="4177556"/>
                </a:cubicBezTo>
                <a:cubicBezTo>
                  <a:pt x="4092009" y="4191736"/>
                  <a:pt x="4087659" y="4206176"/>
                  <a:pt x="4083976" y="4220819"/>
                </a:cubicBezTo>
                <a:cubicBezTo>
                  <a:pt x="4079366" y="4235361"/>
                  <a:pt x="4075435" y="4250150"/>
                  <a:pt x="4072197" y="4265136"/>
                </a:cubicBezTo>
                <a:cubicBezTo>
                  <a:pt x="4068082" y="4279779"/>
                  <a:pt x="4064647" y="4294657"/>
                  <a:pt x="4061916" y="4309713"/>
                </a:cubicBezTo>
                <a:cubicBezTo>
                  <a:pt x="4058259" y="4324616"/>
                  <a:pt x="4055299" y="4339729"/>
                  <a:pt x="4053064" y="4355007"/>
                </a:cubicBezTo>
                <a:cubicBezTo>
                  <a:pt x="4049940" y="4369917"/>
                  <a:pt x="4047501" y="4385024"/>
                  <a:pt x="4045793" y="4400276"/>
                </a:cubicBezTo>
                <a:cubicBezTo>
                  <a:pt x="4043076" y="4415796"/>
                  <a:pt x="4041107" y="4431512"/>
                  <a:pt x="4039920" y="4447362"/>
                </a:cubicBezTo>
                <a:cubicBezTo>
                  <a:pt x="4037786" y="4462906"/>
                  <a:pt x="4036402" y="4478616"/>
                  <a:pt x="4035799" y="4494447"/>
                </a:cubicBezTo>
                <a:cubicBezTo>
                  <a:pt x="4034211" y="4510265"/>
                  <a:pt x="4033398" y="4526241"/>
                  <a:pt x="4033392" y="4542313"/>
                </a:cubicBezTo>
                <a:cubicBezTo>
                  <a:pt x="4032408" y="4558188"/>
                  <a:pt x="4032198" y="4574190"/>
                  <a:pt x="4032801" y="4590275"/>
                </a:cubicBezTo>
                <a:cubicBezTo>
                  <a:pt x="4032408" y="4606645"/>
                  <a:pt x="4032852" y="4623130"/>
                  <a:pt x="4034154" y="4639684"/>
                </a:cubicBezTo>
                <a:cubicBezTo>
                  <a:pt x="4034427" y="4656010"/>
                  <a:pt x="4035532" y="4672431"/>
                  <a:pt x="4037501" y="4688897"/>
                </a:cubicBezTo>
                <a:cubicBezTo>
                  <a:pt x="4038472" y="4705711"/>
                  <a:pt x="4040333" y="4722609"/>
                  <a:pt x="4043114" y="4739525"/>
                </a:cubicBezTo>
                <a:cubicBezTo>
                  <a:pt x="4044828" y="4756302"/>
                  <a:pt x="4047432" y="4773129"/>
                  <a:pt x="4050956" y="4789957"/>
                </a:cubicBezTo>
                <a:cubicBezTo>
                  <a:pt x="4053477" y="4807114"/>
                  <a:pt x="4056950" y="4824304"/>
                  <a:pt x="4061389" y="4841468"/>
                </a:cubicBezTo>
                <a:cubicBezTo>
                  <a:pt x="4063542" y="4852504"/>
                  <a:pt x="4066094" y="4863553"/>
                  <a:pt x="4069047" y="4874577"/>
                </a:cubicBezTo>
                <a:cubicBezTo>
                  <a:pt x="4070717" y="4880813"/>
                  <a:pt x="4072495" y="4886985"/>
                  <a:pt x="4074394" y="4893093"/>
                </a:cubicBezTo>
                <a:cubicBezTo>
                  <a:pt x="4075220" y="4896459"/>
                  <a:pt x="4076076" y="4899824"/>
                  <a:pt x="4076978" y="4903184"/>
                </a:cubicBezTo>
                <a:cubicBezTo>
                  <a:pt x="4080769" y="4917325"/>
                  <a:pt x="4085138" y="4931155"/>
                  <a:pt x="4090066" y="4944649"/>
                </a:cubicBezTo>
                <a:cubicBezTo>
                  <a:pt x="4095362" y="4962397"/>
                  <a:pt x="4101585" y="4979631"/>
                  <a:pt x="4108678" y="4996300"/>
                </a:cubicBezTo>
                <a:cubicBezTo>
                  <a:pt x="4114888" y="5013788"/>
                  <a:pt x="4122019" y="5030723"/>
                  <a:pt x="4130013" y="5047068"/>
                </a:cubicBezTo>
                <a:cubicBezTo>
                  <a:pt x="4137183" y="5064359"/>
                  <a:pt x="4145285" y="5081054"/>
                  <a:pt x="4154239" y="5097119"/>
                </a:cubicBezTo>
                <a:cubicBezTo>
                  <a:pt x="4162437" y="5114226"/>
                  <a:pt x="4171562" y="5130698"/>
                  <a:pt x="4181544" y="5146484"/>
                </a:cubicBezTo>
                <a:cubicBezTo>
                  <a:pt x="4185493" y="5153666"/>
                  <a:pt x="4189608" y="5160727"/>
                  <a:pt x="4193888" y="5167655"/>
                </a:cubicBezTo>
                <a:cubicBezTo>
                  <a:pt x="4187176" y="5164416"/>
                  <a:pt x="4180388" y="5161330"/>
                  <a:pt x="4173524" y="5158409"/>
                </a:cubicBezTo>
                <a:cubicBezTo>
                  <a:pt x="4164316" y="5153799"/>
                  <a:pt x="4154963" y="5149487"/>
                  <a:pt x="4145469" y="5145468"/>
                </a:cubicBezTo>
                <a:cubicBezTo>
                  <a:pt x="4136281" y="5140896"/>
                  <a:pt x="4126947" y="5136622"/>
                  <a:pt x="4117479" y="5132634"/>
                </a:cubicBezTo>
                <a:cubicBezTo>
                  <a:pt x="4108100" y="5127999"/>
                  <a:pt x="4098568" y="5123662"/>
                  <a:pt x="4088904" y="5119630"/>
                </a:cubicBezTo>
                <a:cubicBezTo>
                  <a:pt x="4079677" y="5115108"/>
                  <a:pt x="4070304" y="5110867"/>
                  <a:pt x="4060798" y="5106930"/>
                </a:cubicBezTo>
                <a:cubicBezTo>
                  <a:pt x="4051362" y="5102332"/>
                  <a:pt x="4041768" y="5098040"/>
                  <a:pt x="4032039" y="5094058"/>
                </a:cubicBezTo>
                <a:cubicBezTo>
                  <a:pt x="4022584" y="5089493"/>
                  <a:pt x="4012977" y="5085244"/>
                  <a:pt x="4003236" y="5081295"/>
                </a:cubicBezTo>
                <a:cubicBezTo>
                  <a:pt x="3993717" y="5076748"/>
                  <a:pt x="3984059" y="5072500"/>
                  <a:pt x="3974254" y="5068576"/>
                </a:cubicBezTo>
                <a:cubicBezTo>
                  <a:pt x="3964723" y="5064067"/>
                  <a:pt x="3955039" y="5059863"/>
                  <a:pt x="3945216" y="5055977"/>
                </a:cubicBezTo>
                <a:cubicBezTo>
                  <a:pt x="3935532" y="5051443"/>
                  <a:pt x="3925690" y="5047227"/>
                  <a:pt x="3915714" y="5043341"/>
                </a:cubicBezTo>
                <a:cubicBezTo>
                  <a:pt x="3905998" y="5038845"/>
                  <a:pt x="3896124" y="5034673"/>
                  <a:pt x="3886110" y="5030825"/>
                </a:cubicBezTo>
                <a:cubicBezTo>
                  <a:pt x="3876280" y="5026342"/>
                  <a:pt x="3866292" y="5022183"/>
                  <a:pt x="3856170" y="5018360"/>
                </a:cubicBezTo>
                <a:cubicBezTo>
                  <a:pt x="3846397" y="5013972"/>
                  <a:pt x="3836485" y="5009902"/>
                  <a:pt x="3826433" y="5006162"/>
                </a:cubicBezTo>
                <a:cubicBezTo>
                  <a:pt x="3816381" y="5001710"/>
                  <a:pt x="3806176" y="4997595"/>
                  <a:pt x="3795832" y="4993830"/>
                </a:cubicBezTo>
                <a:cubicBezTo>
                  <a:pt x="3785774" y="4989455"/>
                  <a:pt x="3775563" y="4985410"/>
                  <a:pt x="3765213" y="4981714"/>
                </a:cubicBezTo>
                <a:cubicBezTo>
                  <a:pt x="3755052" y="4977377"/>
                  <a:pt x="3744734" y="4973389"/>
                  <a:pt x="3734281" y="4969744"/>
                </a:cubicBezTo>
                <a:cubicBezTo>
                  <a:pt x="3724064" y="4965464"/>
                  <a:pt x="3713689" y="4961534"/>
                  <a:pt x="3703179" y="4957953"/>
                </a:cubicBezTo>
                <a:cubicBezTo>
                  <a:pt x="3692753" y="4953679"/>
                  <a:pt x="3682173" y="4949755"/>
                  <a:pt x="3671455" y="4946211"/>
                </a:cubicBezTo>
                <a:cubicBezTo>
                  <a:pt x="3661015" y="4942033"/>
                  <a:pt x="3650417" y="4938217"/>
                  <a:pt x="3639692" y="4934769"/>
                </a:cubicBezTo>
                <a:cubicBezTo>
                  <a:pt x="3629018" y="4930603"/>
                  <a:pt x="3618191" y="4926806"/>
                  <a:pt x="3607225" y="4923396"/>
                </a:cubicBezTo>
                <a:cubicBezTo>
                  <a:pt x="3596525" y="4919338"/>
                  <a:pt x="3585666" y="4915655"/>
                  <a:pt x="3574674" y="4912353"/>
                </a:cubicBezTo>
                <a:cubicBezTo>
                  <a:pt x="3563778" y="4908340"/>
                  <a:pt x="3552729" y="4904708"/>
                  <a:pt x="3541540" y="4901475"/>
                </a:cubicBezTo>
                <a:cubicBezTo>
                  <a:pt x="3530421" y="4897513"/>
                  <a:pt x="3519143" y="4893957"/>
                  <a:pt x="3507726" y="4890807"/>
                </a:cubicBezTo>
                <a:cubicBezTo>
                  <a:pt x="3496519" y="4886966"/>
                  <a:pt x="3485152" y="4883524"/>
                  <a:pt x="3473646" y="4880501"/>
                </a:cubicBezTo>
                <a:cubicBezTo>
                  <a:pt x="3462241" y="4876742"/>
                  <a:pt x="3450678" y="4873408"/>
                  <a:pt x="3438981" y="4870500"/>
                </a:cubicBezTo>
                <a:cubicBezTo>
                  <a:pt x="3427310" y="4866824"/>
                  <a:pt x="3415480" y="4863585"/>
                  <a:pt x="3403516" y="4860791"/>
                </a:cubicBezTo>
                <a:cubicBezTo>
                  <a:pt x="3391712" y="4857267"/>
                  <a:pt x="3379755" y="4854174"/>
                  <a:pt x="3367664" y="4851545"/>
                </a:cubicBezTo>
                <a:cubicBezTo>
                  <a:pt x="3355567" y="4848129"/>
                  <a:pt x="3343312" y="4845183"/>
                  <a:pt x="3330930" y="4842706"/>
                </a:cubicBezTo>
                <a:cubicBezTo>
                  <a:pt x="3318591" y="4839442"/>
                  <a:pt x="3306101" y="4836661"/>
                  <a:pt x="3293484" y="4834375"/>
                </a:cubicBezTo>
                <a:cubicBezTo>
                  <a:pt x="3280872" y="4831282"/>
                  <a:pt x="3268109" y="4828692"/>
                  <a:pt x="3255225" y="4826615"/>
                </a:cubicBezTo>
                <a:cubicBezTo>
                  <a:pt x="3242322" y="4823713"/>
                  <a:pt x="3229266" y="4821326"/>
                  <a:pt x="3216090" y="4819484"/>
                </a:cubicBezTo>
                <a:cubicBezTo>
                  <a:pt x="3202818" y="4816786"/>
                  <a:pt x="3189401" y="4814645"/>
                  <a:pt x="3175863" y="4813071"/>
                </a:cubicBezTo>
                <a:cubicBezTo>
                  <a:pt x="3162248" y="4810626"/>
                  <a:pt x="3148481" y="4808766"/>
                  <a:pt x="3134607" y="4807495"/>
                </a:cubicBezTo>
                <a:cubicBezTo>
                  <a:pt x="3120554" y="4805330"/>
                  <a:pt x="3106356" y="4803787"/>
                  <a:pt x="3092049" y="4802866"/>
                </a:cubicBezTo>
                <a:cubicBezTo>
                  <a:pt x="3077489" y="4801031"/>
                  <a:pt x="3062794" y="4799856"/>
                  <a:pt x="3047993" y="4799361"/>
                </a:cubicBezTo>
                <a:cubicBezTo>
                  <a:pt x="3033051" y="4797932"/>
                  <a:pt x="3017976" y="4797183"/>
                  <a:pt x="3002812" y="4797164"/>
                </a:cubicBezTo>
                <a:cubicBezTo>
                  <a:pt x="2987357" y="4796186"/>
                  <a:pt x="2971780" y="4795945"/>
                  <a:pt x="2956115" y="4796478"/>
                </a:cubicBezTo>
                <a:cubicBezTo>
                  <a:pt x="2940049" y="4796034"/>
                  <a:pt x="2923869" y="4796383"/>
                  <a:pt x="2907620" y="4797570"/>
                </a:cubicBezTo>
                <a:cubicBezTo>
                  <a:pt x="2891008" y="4797761"/>
                  <a:pt x="2874301" y="4798821"/>
                  <a:pt x="2857543" y="4800758"/>
                </a:cubicBezTo>
                <a:cubicBezTo>
                  <a:pt x="2840271" y="4801692"/>
                  <a:pt x="2822911" y="4803565"/>
                  <a:pt x="2805524" y="4806403"/>
                </a:cubicBezTo>
                <a:cubicBezTo>
                  <a:pt x="2787636" y="4808213"/>
                  <a:pt x="2769679" y="4811032"/>
                  <a:pt x="2751733" y="4814912"/>
                </a:cubicBezTo>
                <a:cubicBezTo>
                  <a:pt x="2734163" y="4817605"/>
                  <a:pt x="2716554" y="4821281"/>
                  <a:pt x="2698984" y="4825987"/>
                </a:cubicBezTo>
                <a:cubicBezTo>
                  <a:pt x="2698051" y="4826234"/>
                  <a:pt x="2697123" y="4826495"/>
                  <a:pt x="2696196" y="4826749"/>
                </a:cubicBezTo>
                <a:cubicBezTo>
                  <a:pt x="2687510" y="4828578"/>
                  <a:pt x="2678823" y="4830654"/>
                  <a:pt x="2670149" y="4832978"/>
                </a:cubicBezTo>
                <a:cubicBezTo>
                  <a:pt x="2659519" y="4835823"/>
                  <a:pt x="2649067" y="4839004"/>
                  <a:pt x="2638805" y="4842503"/>
                </a:cubicBezTo>
                <a:cubicBezTo>
                  <a:pt x="2618961" y="4847951"/>
                  <a:pt x="2599740" y="4854549"/>
                  <a:pt x="2581198" y="4862220"/>
                </a:cubicBezTo>
                <a:cubicBezTo>
                  <a:pt x="2561088" y="4869141"/>
                  <a:pt x="2541688" y="4877288"/>
                  <a:pt x="2523064" y="4886540"/>
                </a:cubicBezTo>
                <a:cubicBezTo>
                  <a:pt x="2503188" y="4894941"/>
                  <a:pt x="2484100" y="4904574"/>
                  <a:pt x="2465869" y="4915318"/>
                </a:cubicBezTo>
                <a:cubicBezTo>
                  <a:pt x="2446337" y="4925269"/>
                  <a:pt x="2427680" y="4936445"/>
                  <a:pt x="2409958" y="4948732"/>
                </a:cubicBezTo>
                <a:cubicBezTo>
                  <a:pt x="2390990" y="4960226"/>
                  <a:pt x="2372969" y="4972932"/>
                  <a:pt x="2355983" y="4986724"/>
                </a:cubicBezTo>
                <a:cubicBezTo>
                  <a:pt x="2338044" y="4999532"/>
                  <a:pt x="2321102" y="5013483"/>
                  <a:pt x="2305233" y="5028450"/>
                </a:cubicBezTo>
                <a:cubicBezTo>
                  <a:pt x="2288450" y="5042445"/>
                  <a:pt x="2272690" y="5057501"/>
                  <a:pt x="2258053" y="5073497"/>
                </a:cubicBezTo>
                <a:cubicBezTo>
                  <a:pt x="2242749" y="5088286"/>
                  <a:pt x="2228487" y="5104040"/>
                  <a:pt x="2215317" y="5120614"/>
                </a:cubicBezTo>
                <a:cubicBezTo>
                  <a:pt x="2201233" y="5136279"/>
                  <a:pt x="2188216" y="5152821"/>
                  <a:pt x="2176316" y="5170112"/>
                </a:cubicBezTo>
                <a:cubicBezTo>
                  <a:pt x="2162981" y="5187162"/>
                  <a:pt x="2150808" y="5205063"/>
                  <a:pt x="2139867" y="5223687"/>
                </a:cubicBezTo>
                <a:cubicBezTo>
                  <a:pt x="2127230" y="5242496"/>
                  <a:pt x="2115908" y="5262162"/>
                  <a:pt x="2105996" y="5282539"/>
                </a:cubicBezTo>
                <a:cubicBezTo>
                  <a:pt x="2094324" y="5303253"/>
                  <a:pt x="2084171" y="5324823"/>
                  <a:pt x="2075624" y="5347067"/>
                </a:cubicBezTo>
                <a:cubicBezTo>
                  <a:pt x="2065419" y="5369451"/>
                  <a:pt x="2056891" y="5392635"/>
                  <a:pt x="2050154" y="5416422"/>
                </a:cubicBezTo>
                <a:cubicBezTo>
                  <a:pt x="2042191" y="5439161"/>
                  <a:pt x="2035892" y="5462542"/>
                  <a:pt x="2031364" y="5486399"/>
                </a:cubicBezTo>
                <a:lnTo>
                  <a:pt x="792162" y="5486399"/>
                </a:lnTo>
                <a:cubicBezTo>
                  <a:pt x="381185" y="5486399"/>
                  <a:pt x="43158" y="5174061"/>
                  <a:pt x="2510" y="4773806"/>
                </a:cubicBezTo>
                <a:lnTo>
                  <a:pt x="0" y="4724097"/>
                </a:lnTo>
                <a:lnTo>
                  <a:pt x="0" y="762302"/>
                </a:lnTo>
                <a:lnTo>
                  <a:pt x="2510" y="712594"/>
                </a:lnTo>
                <a:cubicBezTo>
                  <a:pt x="43158" y="312341"/>
                  <a:pt x="381185" y="0"/>
                  <a:pt x="792162" y="0"/>
                </a:cubicBezTo>
                <a:close/>
              </a:path>
            </a:pathLst>
          </a:custGeom>
          <a:blipFill>
            <a:blip r:embed="rId3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7208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light in the sky&#10;&#10;AI-generated content may be incorrect.">
            <a:extLst>
              <a:ext uri="{FF2B5EF4-FFF2-40B4-BE49-F238E27FC236}">
                <a16:creationId xmlns:a16="http://schemas.microsoft.com/office/drawing/2014/main" xmlns="" id="{79A3FAEC-83F5-F3DC-484A-AD4185AED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096000" cy="664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880756"/>
            <a:ext cx="2740154" cy="229144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74EC592-8456-3292-1AE1-0E43C0375C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6" y="685801"/>
            <a:ext cx="10963657" cy="2743199"/>
          </a:xfrm>
          <a:custGeom>
            <a:avLst/>
            <a:gdLst>
              <a:gd name="csX0" fmla="*/ 2613698 w 10963657"/>
              <a:gd name="csY0" fmla="*/ 0 h 2743199"/>
              <a:gd name="csX1" fmla="*/ 10169926 w 10963657"/>
              <a:gd name="csY1" fmla="*/ 0 h 2743199"/>
              <a:gd name="csX2" fmla="*/ 10251068 w 10963657"/>
              <a:gd name="csY2" fmla="*/ 4097 h 2743199"/>
              <a:gd name="csX3" fmla="*/ 10963657 w 10963657"/>
              <a:gd name="csY3" fmla="*/ 793749 h 2743199"/>
              <a:gd name="csX4" fmla="*/ 10963657 w 10963657"/>
              <a:gd name="csY4" fmla="*/ 1949450 h 2743199"/>
              <a:gd name="csX5" fmla="*/ 10169907 w 10963657"/>
              <a:gd name="csY5" fmla="*/ 2743199 h 2743199"/>
              <a:gd name="csX6" fmla="*/ 784607 w 10963657"/>
              <a:gd name="csY6" fmla="*/ 2743199 h 2743199"/>
              <a:gd name="csX7" fmla="*/ 6983 w 10963657"/>
              <a:gd name="csY7" fmla="*/ 2109418 h 2743199"/>
              <a:gd name="csX8" fmla="*/ 0 w 10963657"/>
              <a:gd name="csY8" fmla="*/ 2040147 h 2743199"/>
              <a:gd name="csX9" fmla="*/ 0 w 10963657"/>
              <a:gd name="csY9" fmla="*/ 1178348 h 2743199"/>
              <a:gd name="csX10" fmla="*/ 38085 w 10963657"/>
              <a:gd name="csY10" fmla="*/ 1168317 h 2743199"/>
              <a:gd name="csX11" fmla="*/ 92805 w 10963657"/>
              <a:gd name="csY11" fmla="*/ 1153876 h 2743199"/>
              <a:gd name="csX12" fmla="*/ 147146 w 10963657"/>
              <a:gd name="csY12" fmla="*/ 1139125 h 2743199"/>
              <a:gd name="csX13" fmla="*/ 201629 w 10963657"/>
              <a:gd name="csY13" fmla="*/ 1123911 h 2743199"/>
              <a:gd name="csX14" fmla="*/ 255716 w 10963657"/>
              <a:gd name="csY14" fmla="*/ 1108417 h 2743199"/>
              <a:gd name="csX15" fmla="*/ 309691 w 10963657"/>
              <a:gd name="csY15" fmla="*/ 1092555 h 2743199"/>
              <a:gd name="csX16" fmla="*/ 363666 w 10963657"/>
              <a:gd name="csY16" fmla="*/ 1076293 h 2743199"/>
              <a:gd name="csX17" fmla="*/ 417287 w 10963657"/>
              <a:gd name="csY17" fmla="*/ 1059757 h 2743199"/>
              <a:gd name="csX18" fmla="*/ 471002 w 10963657"/>
              <a:gd name="csY18" fmla="*/ 1042803 h 2743199"/>
              <a:gd name="csX19" fmla="*/ 524419 w 10963657"/>
              <a:gd name="csY19" fmla="*/ 1025543 h 2743199"/>
              <a:gd name="csX20" fmla="*/ 577823 w 10963657"/>
              <a:gd name="csY20" fmla="*/ 1007909 h 2743199"/>
              <a:gd name="csX21" fmla="*/ 630848 w 10963657"/>
              <a:gd name="csY21" fmla="*/ 990015 h 2743199"/>
              <a:gd name="csX22" fmla="*/ 683928 w 10963657"/>
              <a:gd name="csY22" fmla="*/ 971733 h 2743199"/>
              <a:gd name="csX23" fmla="*/ 736855 w 10963657"/>
              <a:gd name="csY23" fmla="*/ 953121 h 2743199"/>
              <a:gd name="csX24" fmla="*/ 789624 w 10963657"/>
              <a:gd name="csY24" fmla="*/ 934186 h 2743199"/>
              <a:gd name="csX25" fmla="*/ 842310 w 10963657"/>
              <a:gd name="csY25" fmla="*/ 914901 h 2743199"/>
              <a:gd name="csX26" fmla="*/ 894901 w 10963657"/>
              <a:gd name="csY26" fmla="*/ 895260 h 2743199"/>
              <a:gd name="csX27" fmla="*/ 947256 w 10963657"/>
              <a:gd name="csY27" fmla="*/ 875353 h 2743199"/>
              <a:gd name="csX28" fmla="*/ 999580 w 10963657"/>
              <a:gd name="csY28" fmla="*/ 855052 h 2743199"/>
              <a:gd name="csX29" fmla="*/ 1051726 w 10963657"/>
              <a:gd name="csY29" fmla="*/ 834453 h 2743199"/>
              <a:gd name="csX30" fmla="*/ 1103720 w 10963657"/>
              <a:gd name="csY30" fmla="*/ 813523 h 2743199"/>
              <a:gd name="csX31" fmla="*/ 1155669 w 10963657"/>
              <a:gd name="csY31" fmla="*/ 792238 h 2743199"/>
              <a:gd name="csX32" fmla="*/ 1207524 w 10963657"/>
              <a:gd name="csY32" fmla="*/ 770578 h 2743199"/>
              <a:gd name="csX33" fmla="*/ 1259188 w 10963657"/>
              <a:gd name="csY33" fmla="*/ 748619 h 2743199"/>
              <a:gd name="csX34" fmla="*/ 1310597 w 10963657"/>
              <a:gd name="csY34" fmla="*/ 726370 h 2743199"/>
              <a:gd name="csX35" fmla="*/ 1362241 w 10963657"/>
              <a:gd name="csY35" fmla="*/ 703623 h 2743199"/>
              <a:gd name="csX36" fmla="*/ 1413397 w 10963657"/>
              <a:gd name="csY36" fmla="*/ 680681 h 2743199"/>
              <a:gd name="csX37" fmla="*/ 1464750 w 10963657"/>
              <a:gd name="csY37" fmla="*/ 657243 h 2743199"/>
              <a:gd name="csX38" fmla="*/ 1515626 w 10963657"/>
              <a:gd name="csY38" fmla="*/ 633616 h 2743199"/>
              <a:gd name="csX39" fmla="*/ 1566661 w 10963657"/>
              <a:gd name="csY39" fmla="*/ 609481 h 2743199"/>
              <a:gd name="csX40" fmla="*/ 1617435 w 10963657"/>
              <a:gd name="csY40" fmla="*/ 585055 h 2743199"/>
              <a:gd name="csX41" fmla="*/ 1668070 w 10963657"/>
              <a:gd name="csY41" fmla="*/ 560256 h 2743199"/>
              <a:gd name="csX42" fmla="*/ 1718762 w 10963657"/>
              <a:gd name="csY42" fmla="*/ 534999 h 2743199"/>
              <a:gd name="csX43" fmla="*/ 1769169 w 10963657"/>
              <a:gd name="csY43" fmla="*/ 509425 h 2743199"/>
              <a:gd name="csX44" fmla="*/ 1819480 w 10963657"/>
              <a:gd name="csY44" fmla="*/ 483431 h 2743199"/>
              <a:gd name="csX45" fmla="*/ 1869625 w 10963657"/>
              <a:gd name="csY45" fmla="*/ 457068 h 2743199"/>
              <a:gd name="csX46" fmla="*/ 1919695 w 10963657"/>
              <a:gd name="csY46" fmla="*/ 430261 h 2743199"/>
              <a:gd name="csX47" fmla="*/ 1969613 w 10963657"/>
              <a:gd name="csY47" fmla="*/ 403051 h 2743199"/>
              <a:gd name="csX48" fmla="*/ 2019276 w 10963657"/>
              <a:gd name="csY48" fmla="*/ 375481 h 2743199"/>
              <a:gd name="csX49" fmla="*/ 2068901 w 10963657"/>
              <a:gd name="csY49" fmla="*/ 347407 h 2743199"/>
              <a:gd name="csX50" fmla="*/ 2118545 w 10963657"/>
              <a:gd name="csY50" fmla="*/ 318802 h 2743199"/>
              <a:gd name="csX51" fmla="*/ 2167707 w 10963657"/>
              <a:gd name="csY51" fmla="*/ 289935 h 2743199"/>
              <a:gd name="csX52" fmla="*/ 2216926 w 10963657"/>
              <a:gd name="csY52" fmla="*/ 260460 h 2743199"/>
              <a:gd name="csX53" fmla="*/ 2265968 w 10963657"/>
              <a:gd name="csY53" fmla="*/ 230528 h 2743199"/>
              <a:gd name="csX54" fmla="*/ 2314868 w 10963657"/>
              <a:gd name="csY54" fmla="*/ 200086 h 2743199"/>
              <a:gd name="csX55" fmla="*/ 2363497 w 10963657"/>
              <a:gd name="csY55" fmla="*/ 169198 h 2743199"/>
              <a:gd name="csX56" fmla="*/ 2412068 w 10963657"/>
              <a:gd name="csY56" fmla="*/ 137702 h 2743199"/>
              <a:gd name="csX57" fmla="*/ 2460289 w 10963657"/>
              <a:gd name="csY57" fmla="*/ 105772 h 2743199"/>
              <a:gd name="csX58" fmla="*/ 2508727 w 10963657"/>
              <a:gd name="csY58" fmla="*/ 73012 h 2743199"/>
              <a:gd name="csX59" fmla="*/ 2556613 w 10963657"/>
              <a:gd name="csY59" fmla="*/ 39904 h 2743199"/>
              <a:gd name="csX60" fmla="*/ 2604416 w 10963657"/>
              <a:gd name="csY60" fmla="*/ 6126 h 27431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</a:cxnLst>
            <a:rect l="l" t="t" r="r" b="b"/>
            <a:pathLst>
              <a:path w="10963657" h="2743199">
                <a:moveTo>
                  <a:pt x="2613698" y="0"/>
                </a:moveTo>
                <a:lnTo>
                  <a:pt x="10169926" y="0"/>
                </a:lnTo>
                <a:lnTo>
                  <a:pt x="10251068" y="4097"/>
                </a:lnTo>
                <a:cubicBezTo>
                  <a:pt x="10651341" y="44745"/>
                  <a:pt x="10963657" y="382771"/>
                  <a:pt x="10963657" y="793749"/>
                </a:cubicBezTo>
                <a:lnTo>
                  <a:pt x="10963657" y="1949450"/>
                </a:lnTo>
                <a:cubicBezTo>
                  <a:pt x="10963657" y="2387828"/>
                  <a:pt x="10608311" y="2743199"/>
                  <a:pt x="10169907" y="2743199"/>
                </a:cubicBezTo>
                <a:lnTo>
                  <a:pt x="784607" y="2743199"/>
                </a:lnTo>
                <a:cubicBezTo>
                  <a:pt x="401028" y="2743199"/>
                  <a:pt x="80997" y="2471118"/>
                  <a:pt x="6983" y="2109418"/>
                </a:cubicBezTo>
                <a:lnTo>
                  <a:pt x="0" y="2040147"/>
                </a:lnTo>
                <a:lnTo>
                  <a:pt x="0" y="1178348"/>
                </a:lnTo>
                <a:lnTo>
                  <a:pt x="38085" y="1168317"/>
                </a:lnTo>
                <a:cubicBezTo>
                  <a:pt x="56605" y="1164411"/>
                  <a:pt x="74866" y="1159586"/>
                  <a:pt x="92805" y="1153876"/>
                </a:cubicBezTo>
                <a:cubicBezTo>
                  <a:pt x="111201" y="1149857"/>
                  <a:pt x="129335" y="1144929"/>
                  <a:pt x="147146" y="1139125"/>
                </a:cubicBezTo>
                <a:cubicBezTo>
                  <a:pt x="165596" y="1134960"/>
                  <a:pt x="183777" y="1129874"/>
                  <a:pt x="201629" y="1123911"/>
                </a:cubicBezTo>
                <a:cubicBezTo>
                  <a:pt x="219948" y="1119637"/>
                  <a:pt x="237998" y="1114462"/>
                  <a:pt x="255716" y="1108417"/>
                </a:cubicBezTo>
                <a:cubicBezTo>
                  <a:pt x="274003" y="1104023"/>
                  <a:pt x="292015" y="1098715"/>
                  <a:pt x="309691" y="1092555"/>
                </a:cubicBezTo>
                <a:cubicBezTo>
                  <a:pt x="327984" y="1088027"/>
                  <a:pt x="345996" y="1082592"/>
                  <a:pt x="363666" y="1076293"/>
                </a:cubicBezTo>
                <a:cubicBezTo>
                  <a:pt x="381842" y="1071663"/>
                  <a:pt x="399737" y="1066139"/>
                  <a:pt x="417287" y="1059757"/>
                </a:cubicBezTo>
                <a:cubicBezTo>
                  <a:pt x="435500" y="1054988"/>
                  <a:pt x="453428" y="1049331"/>
                  <a:pt x="471002" y="1042803"/>
                </a:cubicBezTo>
                <a:cubicBezTo>
                  <a:pt x="489119" y="1037926"/>
                  <a:pt x="506945" y="1032160"/>
                  <a:pt x="524419" y="1025543"/>
                </a:cubicBezTo>
                <a:cubicBezTo>
                  <a:pt x="542537" y="1020539"/>
                  <a:pt x="560360" y="1014653"/>
                  <a:pt x="577823" y="1007909"/>
                </a:cubicBezTo>
                <a:cubicBezTo>
                  <a:pt x="595817" y="1002811"/>
                  <a:pt x="613513" y="996835"/>
                  <a:pt x="630848" y="990015"/>
                </a:cubicBezTo>
                <a:cubicBezTo>
                  <a:pt x="648863" y="984796"/>
                  <a:pt x="666579" y="978687"/>
                  <a:pt x="683928" y="971733"/>
                </a:cubicBezTo>
                <a:cubicBezTo>
                  <a:pt x="701899" y="966399"/>
                  <a:pt x="719565" y="960182"/>
                  <a:pt x="736855" y="953121"/>
                </a:cubicBezTo>
                <a:cubicBezTo>
                  <a:pt x="754782" y="947674"/>
                  <a:pt x="772390" y="941355"/>
                  <a:pt x="789624" y="934186"/>
                </a:cubicBezTo>
                <a:cubicBezTo>
                  <a:pt x="807524" y="928623"/>
                  <a:pt x="825107" y="922184"/>
                  <a:pt x="842310" y="914901"/>
                </a:cubicBezTo>
                <a:cubicBezTo>
                  <a:pt x="860185" y="909223"/>
                  <a:pt x="877730" y="902658"/>
                  <a:pt x="894901" y="895260"/>
                </a:cubicBezTo>
                <a:cubicBezTo>
                  <a:pt x="912700" y="889482"/>
                  <a:pt x="930174" y="882839"/>
                  <a:pt x="947256" y="875353"/>
                </a:cubicBezTo>
                <a:cubicBezTo>
                  <a:pt x="965049" y="869447"/>
                  <a:pt x="982511" y="862666"/>
                  <a:pt x="999580" y="855052"/>
                </a:cubicBezTo>
                <a:cubicBezTo>
                  <a:pt x="1017316" y="849045"/>
                  <a:pt x="1034721" y="842168"/>
                  <a:pt x="1051726" y="834453"/>
                </a:cubicBezTo>
                <a:cubicBezTo>
                  <a:pt x="1069418" y="828331"/>
                  <a:pt x="1086765" y="821340"/>
                  <a:pt x="1103720" y="813523"/>
                </a:cubicBezTo>
                <a:cubicBezTo>
                  <a:pt x="1121398" y="807281"/>
                  <a:pt x="1138734" y="800175"/>
                  <a:pt x="1155669" y="792238"/>
                </a:cubicBezTo>
                <a:cubicBezTo>
                  <a:pt x="1173322" y="785875"/>
                  <a:pt x="1190626" y="778637"/>
                  <a:pt x="1207524" y="770578"/>
                </a:cubicBezTo>
                <a:cubicBezTo>
                  <a:pt x="1225113" y="764108"/>
                  <a:pt x="1242360" y="756780"/>
                  <a:pt x="1259188" y="748619"/>
                </a:cubicBezTo>
                <a:cubicBezTo>
                  <a:pt x="1276700" y="742048"/>
                  <a:pt x="1293852" y="734612"/>
                  <a:pt x="1310597" y="726370"/>
                </a:cubicBezTo>
                <a:cubicBezTo>
                  <a:pt x="1328192" y="719638"/>
                  <a:pt x="1345433" y="712043"/>
                  <a:pt x="1362241" y="703623"/>
                </a:cubicBezTo>
                <a:cubicBezTo>
                  <a:pt x="1379678" y="696816"/>
                  <a:pt x="1396754" y="689158"/>
                  <a:pt x="1413397" y="680681"/>
                </a:cubicBezTo>
                <a:cubicBezTo>
                  <a:pt x="1430911" y="673722"/>
                  <a:pt x="1448049" y="665892"/>
                  <a:pt x="1464750" y="657243"/>
                </a:cubicBezTo>
                <a:cubicBezTo>
                  <a:pt x="1482104" y="650201"/>
                  <a:pt x="1499084" y="642321"/>
                  <a:pt x="1515626" y="633616"/>
                </a:cubicBezTo>
                <a:cubicBezTo>
                  <a:pt x="1533044" y="626421"/>
                  <a:pt x="1550074" y="618357"/>
                  <a:pt x="1566661" y="609481"/>
                </a:cubicBezTo>
                <a:cubicBezTo>
                  <a:pt x="1583990" y="602178"/>
                  <a:pt x="1600938" y="594026"/>
                  <a:pt x="1617435" y="585055"/>
                </a:cubicBezTo>
                <a:cubicBezTo>
                  <a:pt x="1634726" y="577631"/>
                  <a:pt x="1651624" y="569347"/>
                  <a:pt x="1668070" y="560256"/>
                </a:cubicBezTo>
                <a:cubicBezTo>
                  <a:pt x="1685386" y="552680"/>
                  <a:pt x="1702309" y="544251"/>
                  <a:pt x="1718762" y="534999"/>
                </a:cubicBezTo>
                <a:cubicBezTo>
                  <a:pt x="1735990" y="527312"/>
                  <a:pt x="1752811" y="518776"/>
                  <a:pt x="1769169" y="509425"/>
                </a:cubicBezTo>
                <a:cubicBezTo>
                  <a:pt x="1786364" y="501602"/>
                  <a:pt x="1803154" y="492919"/>
                  <a:pt x="1819480" y="483431"/>
                </a:cubicBezTo>
                <a:cubicBezTo>
                  <a:pt x="1836624" y="475478"/>
                  <a:pt x="1853363" y="466682"/>
                  <a:pt x="1869625" y="457068"/>
                </a:cubicBezTo>
                <a:cubicBezTo>
                  <a:pt x="1886757" y="448972"/>
                  <a:pt x="1903464" y="440022"/>
                  <a:pt x="1919695" y="430261"/>
                </a:cubicBezTo>
                <a:cubicBezTo>
                  <a:pt x="1936783" y="422026"/>
                  <a:pt x="1953445" y="412947"/>
                  <a:pt x="1969613" y="403051"/>
                </a:cubicBezTo>
                <a:cubicBezTo>
                  <a:pt x="1986618" y="394693"/>
                  <a:pt x="2003191" y="385489"/>
                  <a:pt x="2019276" y="375481"/>
                </a:cubicBezTo>
                <a:cubicBezTo>
                  <a:pt x="2036275" y="366961"/>
                  <a:pt x="2052836" y="357585"/>
                  <a:pt x="2068901" y="347407"/>
                </a:cubicBezTo>
                <a:cubicBezTo>
                  <a:pt x="2085919" y="338711"/>
                  <a:pt x="2102492" y="329168"/>
                  <a:pt x="2118545" y="318802"/>
                </a:cubicBezTo>
                <a:cubicBezTo>
                  <a:pt x="2135405" y="310007"/>
                  <a:pt x="2151813" y="300375"/>
                  <a:pt x="2167707" y="289935"/>
                </a:cubicBezTo>
                <a:cubicBezTo>
                  <a:pt x="2184599" y="280949"/>
                  <a:pt x="2201026" y="271107"/>
                  <a:pt x="2216926" y="260460"/>
                </a:cubicBezTo>
                <a:cubicBezTo>
                  <a:pt x="2233767" y="251319"/>
                  <a:pt x="2250136" y="241328"/>
                  <a:pt x="2265968" y="230528"/>
                </a:cubicBezTo>
                <a:cubicBezTo>
                  <a:pt x="2282763" y="221214"/>
                  <a:pt x="2299095" y="211059"/>
                  <a:pt x="2314868" y="200086"/>
                </a:cubicBezTo>
                <a:cubicBezTo>
                  <a:pt x="2331582" y="190623"/>
                  <a:pt x="2347812" y="180314"/>
                  <a:pt x="2363497" y="169198"/>
                </a:cubicBezTo>
                <a:cubicBezTo>
                  <a:pt x="2380204" y="159538"/>
                  <a:pt x="2396415" y="149024"/>
                  <a:pt x="2412068" y="137702"/>
                </a:cubicBezTo>
                <a:cubicBezTo>
                  <a:pt x="2428666" y="127893"/>
                  <a:pt x="2444758" y="117232"/>
                  <a:pt x="2460289" y="105772"/>
                </a:cubicBezTo>
                <a:cubicBezTo>
                  <a:pt x="2476971" y="95698"/>
                  <a:pt x="2493145" y="84764"/>
                  <a:pt x="2508727" y="73012"/>
                </a:cubicBezTo>
                <a:cubicBezTo>
                  <a:pt x="2525231" y="62808"/>
                  <a:pt x="2541215" y="51762"/>
                  <a:pt x="2556613" y="39904"/>
                </a:cubicBezTo>
                <a:cubicBezTo>
                  <a:pt x="2573098" y="29479"/>
                  <a:pt x="2589062" y="18215"/>
                  <a:pt x="2604416" y="6126"/>
                </a:cubicBezTo>
                <a:close/>
              </a:path>
            </a:pathLst>
          </a:custGeom>
          <a:blipFill>
            <a:blip r:embed="rId3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72197" y="3880757"/>
            <a:ext cx="7310202" cy="229144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0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0827-0B95-40E8-B750-9A05911F4446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504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light in the sky&#10;&#10;AI-generated content may be incorrect.">
            <a:extLst>
              <a:ext uri="{FF2B5EF4-FFF2-40B4-BE49-F238E27FC236}">
                <a16:creationId xmlns:a16="http://schemas.microsoft.com/office/drawing/2014/main" xmlns="" id="{A9A080AC-F6A4-D17E-FA9C-B644EBABB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6096000" y="215900"/>
            <a:ext cx="6096000" cy="664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47902"/>
            <a:ext cx="2743199" cy="183497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xmlns="" id="{56D0EDB3-E365-E330-7223-A71CC381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194457"/>
            <a:ext cx="2202644" cy="365125"/>
          </a:xfrm>
        </p:spPr>
        <p:txBody>
          <a:bodyPr/>
          <a:lstStyle/>
          <a:p>
            <a:fld id="{A556C063-892E-43ED-AE69-A0FE9E9968DD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xmlns="" id="{D7798D5A-C6E4-EB65-9849-648F198BD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4578" y="194456"/>
            <a:ext cx="429207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63081" y="869578"/>
            <a:ext cx="7319318" cy="224942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0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xmlns="" id="{D67613F3-34E7-D68B-9F76-CAD7D732D1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 flipV="1">
            <a:off x="612646" y="3428998"/>
            <a:ext cx="10963657" cy="2743199"/>
          </a:xfrm>
          <a:custGeom>
            <a:avLst/>
            <a:gdLst>
              <a:gd name="csX0" fmla="*/ 2613698 w 10963657"/>
              <a:gd name="csY0" fmla="*/ 0 h 2743199"/>
              <a:gd name="csX1" fmla="*/ 10169926 w 10963657"/>
              <a:gd name="csY1" fmla="*/ 0 h 2743199"/>
              <a:gd name="csX2" fmla="*/ 10251068 w 10963657"/>
              <a:gd name="csY2" fmla="*/ 4097 h 2743199"/>
              <a:gd name="csX3" fmla="*/ 10963657 w 10963657"/>
              <a:gd name="csY3" fmla="*/ 793749 h 2743199"/>
              <a:gd name="csX4" fmla="*/ 10963657 w 10963657"/>
              <a:gd name="csY4" fmla="*/ 1949450 h 2743199"/>
              <a:gd name="csX5" fmla="*/ 10169907 w 10963657"/>
              <a:gd name="csY5" fmla="*/ 2743199 h 2743199"/>
              <a:gd name="csX6" fmla="*/ 784607 w 10963657"/>
              <a:gd name="csY6" fmla="*/ 2743199 h 2743199"/>
              <a:gd name="csX7" fmla="*/ 6983 w 10963657"/>
              <a:gd name="csY7" fmla="*/ 2109418 h 2743199"/>
              <a:gd name="csX8" fmla="*/ 0 w 10963657"/>
              <a:gd name="csY8" fmla="*/ 2040147 h 2743199"/>
              <a:gd name="csX9" fmla="*/ 0 w 10963657"/>
              <a:gd name="csY9" fmla="*/ 1178348 h 2743199"/>
              <a:gd name="csX10" fmla="*/ 38085 w 10963657"/>
              <a:gd name="csY10" fmla="*/ 1168317 h 2743199"/>
              <a:gd name="csX11" fmla="*/ 92805 w 10963657"/>
              <a:gd name="csY11" fmla="*/ 1153876 h 2743199"/>
              <a:gd name="csX12" fmla="*/ 147146 w 10963657"/>
              <a:gd name="csY12" fmla="*/ 1139125 h 2743199"/>
              <a:gd name="csX13" fmla="*/ 201629 w 10963657"/>
              <a:gd name="csY13" fmla="*/ 1123911 h 2743199"/>
              <a:gd name="csX14" fmla="*/ 255716 w 10963657"/>
              <a:gd name="csY14" fmla="*/ 1108417 h 2743199"/>
              <a:gd name="csX15" fmla="*/ 309691 w 10963657"/>
              <a:gd name="csY15" fmla="*/ 1092555 h 2743199"/>
              <a:gd name="csX16" fmla="*/ 363666 w 10963657"/>
              <a:gd name="csY16" fmla="*/ 1076293 h 2743199"/>
              <a:gd name="csX17" fmla="*/ 417287 w 10963657"/>
              <a:gd name="csY17" fmla="*/ 1059757 h 2743199"/>
              <a:gd name="csX18" fmla="*/ 471002 w 10963657"/>
              <a:gd name="csY18" fmla="*/ 1042803 h 2743199"/>
              <a:gd name="csX19" fmla="*/ 524419 w 10963657"/>
              <a:gd name="csY19" fmla="*/ 1025543 h 2743199"/>
              <a:gd name="csX20" fmla="*/ 577823 w 10963657"/>
              <a:gd name="csY20" fmla="*/ 1007909 h 2743199"/>
              <a:gd name="csX21" fmla="*/ 630848 w 10963657"/>
              <a:gd name="csY21" fmla="*/ 990015 h 2743199"/>
              <a:gd name="csX22" fmla="*/ 683928 w 10963657"/>
              <a:gd name="csY22" fmla="*/ 971733 h 2743199"/>
              <a:gd name="csX23" fmla="*/ 736855 w 10963657"/>
              <a:gd name="csY23" fmla="*/ 953121 h 2743199"/>
              <a:gd name="csX24" fmla="*/ 789624 w 10963657"/>
              <a:gd name="csY24" fmla="*/ 934186 h 2743199"/>
              <a:gd name="csX25" fmla="*/ 842310 w 10963657"/>
              <a:gd name="csY25" fmla="*/ 914901 h 2743199"/>
              <a:gd name="csX26" fmla="*/ 894901 w 10963657"/>
              <a:gd name="csY26" fmla="*/ 895260 h 2743199"/>
              <a:gd name="csX27" fmla="*/ 947256 w 10963657"/>
              <a:gd name="csY27" fmla="*/ 875353 h 2743199"/>
              <a:gd name="csX28" fmla="*/ 999580 w 10963657"/>
              <a:gd name="csY28" fmla="*/ 855052 h 2743199"/>
              <a:gd name="csX29" fmla="*/ 1051726 w 10963657"/>
              <a:gd name="csY29" fmla="*/ 834453 h 2743199"/>
              <a:gd name="csX30" fmla="*/ 1103720 w 10963657"/>
              <a:gd name="csY30" fmla="*/ 813523 h 2743199"/>
              <a:gd name="csX31" fmla="*/ 1155669 w 10963657"/>
              <a:gd name="csY31" fmla="*/ 792238 h 2743199"/>
              <a:gd name="csX32" fmla="*/ 1207524 w 10963657"/>
              <a:gd name="csY32" fmla="*/ 770578 h 2743199"/>
              <a:gd name="csX33" fmla="*/ 1259188 w 10963657"/>
              <a:gd name="csY33" fmla="*/ 748619 h 2743199"/>
              <a:gd name="csX34" fmla="*/ 1310597 w 10963657"/>
              <a:gd name="csY34" fmla="*/ 726370 h 2743199"/>
              <a:gd name="csX35" fmla="*/ 1362241 w 10963657"/>
              <a:gd name="csY35" fmla="*/ 703623 h 2743199"/>
              <a:gd name="csX36" fmla="*/ 1413397 w 10963657"/>
              <a:gd name="csY36" fmla="*/ 680681 h 2743199"/>
              <a:gd name="csX37" fmla="*/ 1464750 w 10963657"/>
              <a:gd name="csY37" fmla="*/ 657243 h 2743199"/>
              <a:gd name="csX38" fmla="*/ 1515626 w 10963657"/>
              <a:gd name="csY38" fmla="*/ 633616 h 2743199"/>
              <a:gd name="csX39" fmla="*/ 1566661 w 10963657"/>
              <a:gd name="csY39" fmla="*/ 609481 h 2743199"/>
              <a:gd name="csX40" fmla="*/ 1617435 w 10963657"/>
              <a:gd name="csY40" fmla="*/ 585055 h 2743199"/>
              <a:gd name="csX41" fmla="*/ 1668070 w 10963657"/>
              <a:gd name="csY41" fmla="*/ 560256 h 2743199"/>
              <a:gd name="csX42" fmla="*/ 1718762 w 10963657"/>
              <a:gd name="csY42" fmla="*/ 534999 h 2743199"/>
              <a:gd name="csX43" fmla="*/ 1769169 w 10963657"/>
              <a:gd name="csY43" fmla="*/ 509425 h 2743199"/>
              <a:gd name="csX44" fmla="*/ 1819480 w 10963657"/>
              <a:gd name="csY44" fmla="*/ 483431 h 2743199"/>
              <a:gd name="csX45" fmla="*/ 1869625 w 10963657"/>
              <a:gd name="csY45" fmla="*/ 457068 h 2743199"/>
              <a:gd name="csX46" fmla="*/ 1919695 w 10963657"/>
              <a:gd name="csY46" fmla="*/ 430261 h 2743199"/>
              <a:gd name="csX47" fmla="*/ 1969613 w 10963657"/>
              <a:gd name="csY47" fmla="*/ 403051 h 2743199"/>
              <a:gd name="csX48" fmla="*/ 2019276 w 10963657"/>
              <a:gd name="csY48" fmla="*/ 375481 h 2743199"/>
              <a:gd name="csX49" fmla="*/ 2068901 w 10963657"/>
              <a:gd name="csY49" fmla="*/ 347407 h 2743199"/>
              <a:gd name="csX50" fmla="*/ 2118545 w 10963657"/>
              <a:gd name="csY50" fmla="*/ 318802 h 2743199"/>
              <a:gd name="csX51" fmla="*/ 2167707 w 10963657"/>
              <a:gd name="csY51" fmla="*/ 289935 h 2743199"/>
              <a:gd name="csX52" fmla="*/ 2216926 w 10963657"/>
              <a:gd name="csY52" fmla="*/ 260460 h 2743199"/>
              <a:gd name="csX53" fmla="*/ 2265968 w 10963657"/>
              <a:gd name="csY53" fmla="*/ 230528 h 2743199"/>
              <a:gd name="csX54" fmla="*/ 2314868 w 10963657"/>
              <a:gd name="csY54" fmla="*/ 200086 h 2743199"/>
              <a:gd name="csX55" fmla="*/ 2363497 w 10963657"/>
              <a:gd name="csY55" fmla="*/ 169198 h 2743199"/>
              <a:gd name="csX56" fmla="*/ 2412068 w 10963657"/>
              <a:gd name="csY56" fmla="*/ 137702 h 2743199"/>
              <a:gd name="csX57" fmla="*/ 2460289 w 10963657"/>
              <a:gd name="csY57" fmla="*/ 105772 h 2743199"/>
              <a:gd name="csX58" fmla="*/ 2508727 w 10963657"/>
              <a:gd name="csY58" fmla="*/ 73012 h 2743199"/>
              <a:gd name="csX59" fmla="*/ 2556613 w 10963657"/>
              <a:gd name="csY59" fmla="*/ 39904 h 2743199"/>
              <a:gd name="csX60" fmla="*/ 2604416 w 10963657"/>
              <a:gd name="csY60" fmla="*/ 6126 h 27431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</a:cxnLst>
            <a:rect l="l" t="t" r="r" b="b"/>
            <a:pathLst>
              <a:path w="10963657" h="2743199">
                <a:moveTo>
                  <a:pt x="2613698" y="0"/>
                </a:moveTo>
                <a:lnTo>
                  <a:pt x="10169926" y="0"/>
                </a:lnTo>
                <a:lnTo>
                  <a:pt x="10251068" y="4097"/>
                </a:lnTo>
                <a:cubicBezTo>
                  <a:pt x="10651341" y="44745"/>
                  <a:pt x="10963657" y="382771"/>
                  <a:pt x="10963657" y="793749"/>
                </a:cubicBezTo>
                <a:lnTo>
                  <a:pt x="10963657" y="1949450"/>
                </a:lnTo>
                <a:cubicBezTo>
                  <a:pt x="10963657" y="2387828"/>
                  <a:pt x="10608311" y="2743199"/>
                  <a:pt x="10169907" y="2743199"/>
                </a:cubicBezTo>
                <a:lnTo>
                  <a:pt x="784607" y="2743199"/>
                </a:lnTo>
                <a:cubicBezTo>
                  <a:pt x="401028" y="2743199"/>
                  <a:pt x="80997" y="2471118"/>
                  <a:pt x="6983" y="2109418"/>
                </a:cubicBezTo>
                <a:lnTo>
                  <a:pt x="0" y="2040147"/>
                </a:lnTo>
                <a:lnTo>
                  <a:pt x="0" y="1178348"/>
                </a:lnTo>
                <a:lnTo>
                  <a:pt x="38085" y="1168317"/>
                </a:lnTo>
                <a:cubicBezTo>
                  <a:pt x="56605" y="1164411"/>
                  <a:pt x="74866" y="1159586"/>
                  <a:pt x="92805" y="1153876"/>
                </a:cubicBezTo>
                <a:cubicBezTo>
                  <a:pt x="111201" y="1149857"/>
                  <a:pt x="129335" y="1144929"/>
                  <a:pt x="147146" y="1139125"/>
                </a:cubicBezTo>
                <a:cubicBezTo>
                  <a:pt x="165596" y="1134960"/>
                  <a:pt x="183777" y="1129874"/>
                  <a:pt x="201629" y="1123911"/>
                </a:cubicBezTo>
                <a:cubicBezTo>
                  <a:pt x="219948" y="1119637"/>
                  <a:pt x="237998" y="1114462"/>
                  <a:pt x="255716" y="1108417"/>
                </a:cubicBezTo>
                <a:cubicBezTo>
                  <a:pt x="274003" y="1104023"/>
                  <a:pt x="292015" y="1098715"/>
                  <a:pt x="309691" y="1092555"/>
                </a:cubicBezTo>
                <a:cubicBezTo>
                  <a:pt x="327984" y="1088027"/>
                  <a:pt x="345996" y="1082592"/>
                  <a:pt x="363666" y="1076293"/>
                </a:cubicBezTo>
                <a:cubicBezTo>
                  <a:pt x="381842" y="1071663"/>
                  <a:pt x="399737" y="1066139"/>
                  <a:pt x="417287" y="1059757"/>
                </a:cubicBezTo>
                <a:cubicBezTo>
                  <a:pt x="435500" y="1054988"/>
                  <a:pt x="453428" y="1049331"/>
                  <a:pt x="471002" y="1042803"/>
                </a:cubicBezTo>
                <a:cubicBezTo>
                  <a:pt x="489119" y="1037926"/>
                  <a:pt x="506945" y="1032160"/>
                  <a:pt x="524419" y="1025543"/>
                </a:cubicBezTo>
                <a:cubicBezTo>
                  <a:pt x="542537" y="1020539"/>
                  <a:pt x="560360" y="1014653"/>
                  <a:pt x="577823" y="1007909"/>
                </a:cubicBezTo>
                <a:cubicBezTo>
                  <a:pt x="595817" y="1002811"/>
                  <a:pt x="613513" y="996835"/>
                  <a:pt x="630848" y="990015"/>
                </a:cubicBezTo>
                <a:cubicBezTo>
                  <a:pt x="648863" y="984796"/>
                  <a:pt x="666579" y="978687"/>
                  <a:pt x="683928" y="971733"/>
                </a:cubicBezTo>
                <a:cubicBezTo>
                  <a:pt x="701899" y="966399"/>
                  <a:pt x="719565" y="960182"/>
                  <a:pt x="736855" y="953121"/>
                </a:cubicBezTo>
                <a:cubicBezTo>
                  <a:pt x="754782" y="947674"/>
                  <a:pt x="772390" y="941355"/>
                  <a:pt x="789624" y="934186"/>
                </a:cubicBezTo>
                <a:cubicBezTo>
                  <a:pt x="807524" y="928623"/>
                  <a:pt x="825107" y="922184"/>
                  <a:pt x="842310" y="914901"/>
                </a:cubicBezTo>
                <a:cubicBezTo>
                  <a:pt x="860185" y="909223"/>
                  <a:pt x="877730" y="902658"/>
                  <a:pt x="894901" y="895260"/>
                </a:cubicBezTo>
                <a:cubicBezTo>
                  <a:pt x="912700" y="889482"/>
                  <a:pt x="930174" y="882839"/>
                  <a:pt x="947256" y="875353"/>
                </a:cubicBezTo>
                <a:cubicBezTo>
                  <a:pt x="965049" y="869447"/>
                  <a:pt x="982511" y="862666"/>
                  <a:pt x="999580" y="855052"/>
                </a:cubicBezTo>
                <a:cubicBezTo>
                  <a:pt x="1017316" y="849045"/>
                  <a:pt x="1034721" y="842168"/>
                  <a:pt x="1051726" y="834453"/>
                </a:cubicBezTo>
                <a:cubicBezTo>
                  <a:pt x="1069418" y="828331"/>
                  <a:pt x="1086765" y="821340"/>
                  <a:pt x="1103720" y="813523"/>
                </a:cubicBezTo>
                <a:cubicBezTo>
                  <a:pt x="1121398" y="807281"/>
                  <a:pt x="1138734" y="800175"/>
                  <a:pt x="1155669" y="792238"/>
                </a:cubicBezTo>
                <a:cubicBezTo>
                  <a:pt x="1173322" y="785875"/>
                  <a:pt x="1190626" y="778637"/>
                  <a:pt x="1207524" y="770578"/>
                </a:cubicBezTo>
                <a:cubicBezTo>
                  <a:pt x="1225113" y="764108"/>
                  <a:pt x="1242360" y="756780"/>
                  <a:pt x="1259188" y="748619"/>
                </a:cubicBezTo>
                <a:cubicBezTo>
                  <a:pt x="1276700" y="742048"/>
                  <a:pt x="1293852" y="734612"/>
                  <a:pt x="1310597" y="726370"/>
                </a:cubicBezTo>
                <a:cubicBezTo>
                  <a:pt x="1328192" y="719638"/>
                  <a:pt x="1345433" y="712043"/>
                  <a:pt x="1362241" y="703623"/>
                </a:cubicBezTo>
                <a:cubicBezTo>
                  <a:pt x="1379678" y="696816"/>
                  <a:pt x="1396754" y="689158"/>
                  <a:pt x="1413397" y="680681"/>
                </a:cubicBezTo>
                <a:cubicBezTo>
                  <a:pt x="1430911" y="673722"/>
                  <a:pt x="1448049" y="665892"/>
                  <a:pt x="1464750" y="657243"/>
                </a:cubicBezTo>
                <a:cubicBezTo>
                  <a:pt x="1482104" y="650201"/>
                  <a:pt x="1499084" y="642321"/>
                  <a:pt x="1515626" y="633616"/>
                </a:cubicBezTo>
                <a:cubicBezTo>
                  <a:pt x="1533044" y="626421"/>
                  <a:pt x="1550074" y="618357"/>
                  <a:pt x="1566661" y="609481"/>
                </a:cubicBezTo>
                <a:cubicBezTo>
                  <a:pt x="1583990" y="602178"/>
                  <a:pt x="1600938" y="594026"/>
                  <a:pt x="1617435" y="585055"/>
                </a:cubicBezTo>
                <a:cubicBezTo>
                  <a:pt x="1634726" y="577631"/>
                  <a:pt x="1651624" y="569347"/>
                  <a:pt x="1668070" y="560256"/>
                </a:cubicBezTo>
                <a:cubicBezTo>
                  <a:pt x="1685386" y="552680"/>
                  <a:pt x="1702309" y="544251"/>
                  <a:pt x="1718762" y="534999"/>
                </a:cubicBezTo>
                <a:cubicBezTo>
                  <a:pt x="1735990" y="527312"/>
                  <a:pt x="1752811" y="518776"/>
                  <a:pt x="1769169" y="509425"/>
                </a:cubicBezTo>
                <a:cubicBezTo>
                  <a:pt x="1786364" y="501602"/>
                  <a:pt x="1803154" y="492919"/>
                  <a:pt x="1819480" y="483431"/>
                </a:cubicBezTo>
                <a:cubicBezTo>
                  <a:pt x="1836624" y="475478"/>
                  <a:pt x="1853363" y="466682"/>
                  <a:pt x="1869625" y="457068"/>
                </a:cubicBezTo>
                <a:cubicBezTo>
                  <a:pt x="1886757" y="448972"/>
                  <a:pt x="1903464" y="440022"/>
                  <a:pt x="1919695" y="430261"/>
                </a:cubicBezTo>
                <a:cubicBezTo>
                  <a:pt x="1936783" y="422026"/>
                  <a:pt x="1953445" y="412947"/>
                  <a:pt x="1969613" y="403051"/>
                </a:cubicBezTo>
                <a:cubicBezTo>
                  <a:pt x="1986618" y="394693"/>
                  <a:pt x="2003191" y="385489"/>
                  <a:pt x="2019276" y="375481"/>
                </a:cubicBezTo>
                <a:cubicBezTo>
                  <a:pt x="2036275" y="366961"/>
                  <a:pt x="2052836" y="357585"/>
                  <a:pt x="2068901" y="347407"/>
                </a:cubicBezTo>
                <a:cubicBezTo>
                  <a:pt x="2085919" y="338711"/>
                  <a:pt x="2102492" y="329168"/>
                  <a:pt x="2118545" y="318802"/>
                </a:cubicBezTo>
                <a:cubicBezTo>
                  <a:pt x="2135405" y="310007"/>
                  <a:pt x="2151813" y="300375"/>
                  <a:pt x="2167707" y="289935"/>
                </a:cubicBezTo>
                <a:cubicBezTo>
                  <a:pt x="2184599" y="280949"/>
                  <a:pt x="2201026" y="271107"/>
                  <a:pt x="2216926" y="260460"/>
                </a:cubicBezTo>
                <a:cubicBezTo>
                  <a:pt x="2233767" y="251319"/>
                  <a:pt x="2250136" y="241328"/>
                  <a:pt x="2265968" y="230528"/>
                </a:cubicBezTo>
                <a:cubicBezTo>
                  <a:pt x="2282763" y="221214"/>
                  <a:pt x="2299095" y="211059"/>
                  <a:pt x="2314868" y="200086"/>
                </a:cubicBezTo>
                <a:cubicBezTo>
                  <a:pt x="2331582" y="190623"/>
                  <a:pt x="2347812" y="180314"/>
                  <a:pt x="2363497" y="169198"/>
                </a:cubicBezTo>
                <a:cubicBezTo>
                  <a:pt x="2380204" y="159538"/>
                  <a:pt x="2396415" y="149024"/>
                  <a:pt x="2412068" y="137702"/>
                </a:cubicBezTo>
                <a:cubicBezTo>
                  <a:pt x="2428666" y="127893"/>
                  <a:pt x="2444758" y="117232"/>
                  <a:pt x="2460289" y="105772"/>
                </a:cubicBezTo>
                <a:cubicBezTo>
                  <a:pt x="2476971" y="95698"/>
                  <a:pt x="2493145" y="84764"/>
                  <a:pt x="2508727" y="73012"/>
                </a:cubicBezTo>
                <a:cubicBezTo>
                  <a:pt x="2525231" y="62808"/>
                  <a:pt x="2541215" y="51762"/>
                  <a:pt x="2556613" y="39904"/>
                </a:cubicBezTo>
                <a:cubicBezTo>
                  <a:pt x="2573098" y="29479"/>
                  <a:pt x="2589062" y="18215"/>
                  <a:pt x="2604416" y="6126"/>
                </a:cubicBezTo>
                <a:close/>
              </a:path>
            </a:pathLst>
          </a:custGeom>
          <a:blipFill dpi="0" rotWithShape="0">
            <a:blip r:embed="rId3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xmlns="" id="{27B3423A-3212-ADDB-CB21-5E8B3D35D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6343955"/>
            <a:ext cx="2805405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7566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yellow and white circle&#10;&#10;AI-generated content may be incorrect.">
            <a:extLst>
              <a:ext uri="{FF2B5EF4-FFF2-40B4-BE49-F238E27FC236}">
                <a16:creationId xmlns:a16="http://schemas.microsoft.com/office/drawing/2014/main" xmlns="" id="{485C839B-3F68-15C9-B28B-5AE12020B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2886075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3B9DEC9-1D26-F04D-4F91-7BE751BC6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773" y="685801"/>
            <a:ext cx="6397627" cy="9144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xmlns="" id="{1F1CEBCD-A5B1-5457-E0B3-63CD8DF652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09475" y="685799"/>
            <a:ext cx="3657601" cy="5486400"/>
          </a:xfrm>
          <a:custGeom>
            <a:avLst/>
            <a:gdLst>
              <a:gd name="csX0" fmla="*/ 793739 w 3657601"/>
              <a:gd name="csY0" fmla="*/ 0 h 5486400"/>
              <a:gd name="csX1" fmla="*/ 1593622 w 3657601"/>
              <a:gd name="csY1" fmla="*/ 0 h 5486400"/>
              <a:gd name="csX2" fmla="*/ 1607433 w 3657601"/>
              <a:gd name="csY2" fmla="*/ 44765 h 5486400"/>
              <a:gd name="csX3" fmla="*/ 1629417 w 3657601"/>
              <a:gd name="csY3" fmla="*/ 108526 h 5486400"/>
              <a:gd name="csX4" fmla="*/ 1655496 w 3657601"/>
              <a:gd name="csY4" fmla="*/ 172454 h 5486400"/>
              <a:gd name="csX5" fmla="*/ 1686865 w 3657601"/>
              <a:gd name="csY5" fmla="*/ 237597 h 5486400"/>
              <a:gd name="csX6" fmla="*/ 1724172 w 3657601"/>
              <a:gd name="csY6" fmla="*/ 303174 h 5486400"/>
              <a:gd name="csX7" fmla="*/ 1768406 w 3657601"/>
              <a:gd name="csY7" fmla="*/ 368795 h 5486400"/>
              <a:gd name="csX8" fmla="*/ 1820165 w 3657601"/>
              <a:gd name="csY8" fmla="*/ 433219 h 5486400"/>
              <a:gd name="csX9" fmla="*/ 1879042 w 3657601"/>
              <a:gd name="csY9" fmla="*/ 494350 h 5486400"/>
              <a:gd name="csX10" fmla="*/ 1945247 w 3657601"/>
              <a:gd name="csY10" fmla="*/ 551178 h 5486400"/>
              <a:gd name="csX11" fmla="*/ 2015846 w 3657601"/>
              <a:gd name="csY11" fmla="*/ 600936 h 5486400"/>
              <a:gd name="csX12" fmla="*/ 2017167 w 3657601"/>
              <a:gd name="csY12" fmla="*/ 601686 h 5486400"/>
              <a:gd name="csX13" fmla="*/ 2050936 w 3657601"/>
              <a:gd name="csY13" fmla="*/ 623111 h 5486400"/>
              <a:gd name="csX14" fmla="*/ 2093411 w 3657601"/>
              <a:gd name="csY14" fmla="*/ 644899 h 5486400"/>
              <a:gd name="csX15" fmla="*/ 2170812 w 3657601"/>
              <a:gd name="csY15" fmla="*/ 679640 h 5486400"/>
              <a:gd name="csX16" fmla="*/ 2247767 w 3657601"/>
              <a:gd name="csY16" fmla="*/ 706348 h 5486400"/>
              <a:gd name="csX17" fmla="*/ 2322888 w 3657601"/>
              <a:gd name="csY17" fmla="*/ 725791 h 5486400"/>
              <a:gd name="csX18" fmla="*/ 2396046 w 3657601"/>
              <a:gd name="csY18" fmla="*/ 739095 h 5486400"/>
              <a:gd name="csX19" fmla="*/ 2466055 w 3657601"/>
              <a:gd name="csY19" fmla="*/ 747134 h 5486400"/>
              <a:gd name="csX20" fmla="*/ 2533257 w 3657601"/>
              <a:gd name="csY20" fmla="*/ 750912 h 5486400"/>
              <a:gd name="csX21" fmla="*/ 2597373 w 3657601"/>
              <a:gd name="csY21" fmla="*/ 751217 h 5486400"/>
              <a:gd name="csX22" fmla="*/ 2659254 w 3657601"/>
              <a:gd name="csY22" fmla="*/ 748709 h 5486400"/>
              <a:gd name="csX23" fmla="*/ 2718328 w 3657601"/>
              <a:gd name="csY23" fmla="*/ 743927 h 5486400"/>
              <a:gd name="csX24" fmla="*/ 2775421 w 3657601"/>
              <a:gd name="csY24" fmla="*/ 737260 h 5486400"/>
              <a:gd name="csX25" fmla="*/ 2830158 w 3657601"/>
              <a:gd name="csY25" fmla="*/ 729119 h 5486400"/>
              <a:gd name="csX26" fmla="*/ 2883739 w 3657601"/>
              <a:gd name="csY26" fmla="*/ 719600 h 5486400"/>
              <a:gd name="csX27" fmla="*/ 2935168 w 3657601"/>
              <a:gd name="csY27" fmla="*/ 709135 h 5486400"/>
              <a:gd name="csX28" fmla="*/ 2985428 w 3657601"/>
              <a:gd name="csY28" fmla="*/ 697750 h 5486400"/>
              <a:gd name="csX29" fmla="*/ 3034514 w 3657601"/>
              <a:gd name="csY29" fmla="*/ 685583 h 5486400"/>
              <a:gd name="csX30" fmla="*/ 3082342 w 3657601"/>
              <a:gd name="csY30" fmla="*/ 672826 h 5486400"/>
              <a:gd name="csX31" fmla="*/ 3129376 w 3657601"/>
              <a:gd name="csY31" fmla="*/ 659459 h 5486400"/>
              <a:gd name="csX32" fmla="*/ 3175274 w 3657601"/>
              <a:gd name="csY32" fmla="*/ 645699 h 5486400"/>
              <a:gd name="csX33" fmla="*/ 3220480 w 3657601"/>
              <a:gd name="csY33" fmla="*/ 631514 h 5486400"/>
              <a:gd name="csX34" fmla="*/ 3264904 w 3657601"/>
              <a:gd name="csY34" fmla="*/ 617003 h 5486400"/>
              <a:gd name="csX35" fmla="*/ 3308777 w 3657601"/>
              <a:gd name="csY35" fmla="*/ 602158 h 5486400"/>
              <a:gd name="csX36" fmla="*/ 3351804 w 3657601"/>
              <a:gd name="csY36" fmla="*/ 587151 h 5486400"/>
              <a:gd name="csX37" fmla="*/ 3394578 w 3657601"/>
              <a:gd name="csY37" fmla="*/ 571834 h 5486400"/>
              <a:gd name="csX38" fmla="*/ 3436507 w 3657601"/>
              <a:gd name="csY38" fmla="*/ 556467 h 5486400"/>
              <a:gd name="csX39" fmla="*/ 3478372 w 3657601"/>
              <a:gd name="csY39" fmla="*/ 540810 h 5486400"/>
              <a:gd name="csX40" fmla="*/ 3519425 w 3657601"/>
              <a:gd name="csY40" fmla="*/ 525177 h 5486400"/>
              <a:gd name="csX41" fmla="*/ 3560243 w 3657601"/>
              <a:gd name="csY41" fmla="*/ 509407 h 5486400"/>
              <a:gd name="csX42" fmla="*/ 3599156 w 3657601"/>
              <a:gd name="csY42" fmla="*/ 494257 h 5486400"/>
              <a:gd name="csX43" fmla="*/ 3657601 w 3657601"/>
              <a:gd name="csY43" fmla="*/ 793749 h 5486400"/>
              <a:gd name="csX44" fmla="*/ 3657601 w 3657601"/>
              <a:gd name="csY44" fmla="*/ 1100276 h 5486400"/>
              <a:gd name="csX45" fmla="*/ 3638932 w 3657601"/>
              <a:gd name="csY45" fmla="*/ 1115453 h 5486400"/>
              <a:gd name="csX46" fmla="*/ 3599569 w 3657601"/>
              <a:gd name="csY46" fmla="*/ 1146879 h 5486400"/>
              <a:gd name="csX47" fmla="*/ 3560141 w 3657601"/>
              <a:gd name="csY47" fmla="*/ 1179645 h 5486400"/>
              <a:gd name="csX48" fmla="*/ 3520327 w 3657601"/>
              <a:gd name="csY48" fmla="*/ 1214272 h 5486400"/>
              <a:gd name="csX49" fmla="*/ 3480766 w 3657601"/>
              <a:gd name="csY49" fmla="*/ 1250435 h 5486400"/>
              <a:gd name="csX50" fmla="*/ 3440882 w 3657601"/>
              <a:gd name="csY50" fmla="*/ 1288979 h 5486400"/>
              <a:gd name="csX51" fmla="*/ 3401347 w 3657601"/>
              <a:gd name="csY51" fmla="*/ 1329632 h 5486400"/>
              <a:gd name="csX52" fmla="*/ 3362193 w 3657601"/>
              <a:gd name="csY52" fmla="*/ 1372717 h 5486400"/>
              <a:gd name="csX53" fmla="*/ 3323178 w 3657601"/>
              <a:gd name="csY53" fmla="*/ 1419066 h 5486400"/>
              <a:gd name="csX54" fmla="*/ 3285167 w 3657601"/>
              <a:gd name="csY54" fmla="*/ 1468284 h 5486400"/>
              <a:gd name="csX55" fmla="*/ 3248070 w 3657601"/>
              <a:gd name="csY55" fmla="*/ 1521180 h 5486400"/>
              <a:gd name="csX56" fmla="*/ 3219997 w 3657601"/>
              <a:gd name="csY56" fmla="*/ 1564303 h 5486400"/>
              <a:gd name="csX57" fmla="*/ 3212263 w 3657601"/>
              <a:gd name="csY57" fmla="*/ 1578222 h 5486400"/>
              <a:gd name="csX58" fmla="*/ 3198883 w 3657601"/>
              <a:gd name="csY58" fmla="*/ 1600041 h 5486400"/>
              <a:gd name="csX59" fmla="*/ 3178811 w 3657601"/>
              <a:gd name="csY59" fmla="*/ 1638763 h 5486400"/>
              <a:gd name="csX60" fmla="*/ 3147950 w 3657601"/>
              <a:gd name="csY60" fmla="*/ 1703571 h 5486400"/>
              <a:gd name="csX61" fmla="*/ 3120880 w 3657601"/>
              <a:gd name="csY61" fmla="*/ 1771491 h 5486400"/>
              <a:gd name="csX62" fmla="*/ 3098064 w 3657601"/>
              <a:gd name="csY62" fmla="*/ 1842509 h 5486400"/>
              <a:gd name="csX63" fmla="*/ 3080107 w 3657601"/>
              <a:gd name="csY63" fmla="*/ 1916213 h 5486400"/>
              <a:gd name="csX64" fmla="*/ 3067508 w 3657601"/>
              <a:gd name="csY64" fmla="*/ 1991740 h 5486400"/>
              <a:gd name="csX65" fmla="*/ 3060574 w 3657601"/>
              <a:gd name="csY65" fmla="*/ 2067877 h 5486400"/>
              <a:gd name="csX66" fmla="*/ 3059260 w 3657601"/>
              <a:gd name="csY66" fmla="*/ 2143823 h 5486400"/>
              <a:gd name="csX67" fmla="*/ 3063311 w 3657601"/>
              <a:gd name="csY67" fmla="*/ 2218518 h 5486400"/>
              <a:gd name="csX68" fmla="*/ 3072283 w 3657601"/>
              <a:gd name="csY68" fmla="*/ 2291264 h 5486400"/>
              <a:gd name="csX69" fmla="*/ 3085542 w 3657601"/>
              <a:gd name="csY69" fmla="*/ 2361203 h 5486400"/>
              <a:gd name="csX70" fmla="*/ 3102636 w 3657601"/>
              <a:gd name="csY70" fmla="*/ 2428716 h 5486400"/>
              <a:gd name="csX71" fmla="*/ 3122569 w 3657601"/>
              <a:gd name="csY71" fmla="*/ 2492292 h 5486400"/>
              <a:gd name="csX72" fmla="*/ 3145867 w 3657601"/>
              <a:gd name="csY72" fmla="*/ 2554884 h 5486400"/>
              <a:gd name="csX73" fmla="*/ 3173471 w 3657601"/>
              <a:gd name="csY73" fmla="*/ 2618098 h 5486400"/>
              <a:gd name="csX74" fmla="*/ 3206319 w 3657601"/>
              <a:gd name="csY74" fmla="*/ 2682297 h 5486400"/>
              <a:gd name="csX75" fmla="*/ 3245016 w 3657601"/>
              <a:gd name="csY75" fmla="*/ 2746737 h 5486400"/>
              <a:gd name="csX76" fmla="*/ 3290196 w 3657601"/>
              <a:gd name="csY76" fmla="*/ 2810611 h 5486400"/>
              <a:gd name="csX77" fmla="*/ 3342165 w 3657601"/>
              <a:gd name="csY77" fmla="*/ 2872740 h 5486400"/>
              <a:gd name="csX78" fmla="*/ 3401188 w 3657601"/>
              <a:gd name="csY78" fmla="*/ 2931985 h 5486400"/>
              <a:gd name="csX79" fmla="*/ 3466314 w 3657601"/>
              <a:gd name="csY79" fmla="*/ 2986456 h 5486400"/>
              <a:gd name="csX80" fmla="*/ 3533166 w 3657601"/>
              <a:gd name="csY80" fmla="*/ 3033058 h 5486400"/>
              <a:gd name="csX81" fmla="*/ 3536500 w 3657601"/>
              <a:gd name="csY81" fmla="*/ 3034950 h 5486400"/>
              <a:gd name="csX82" fmla="*/ 3568371 w 3657601"/>
              <a:gd name="csY82" fmla="*/ 3055061 h 5486400"/>
              <a:gd name="csX83" fmla="*/ 3610344 w 3657601"/>
              <a:gd name="csY83" fmla="*/ 3076613 h 5486400"/>
              <a:gd name="csX84" fmla="*/ 3657601 w 3657601"/>
              <a:gd name="csY84" fmla="*/ 3099847 h 5486400"/>
              <a:gd name="csX85" fmla="*/ 3657601 w 3657601"/>
              <a:gd name="csY85" fmla="*/ 4692650 h 5486400"/>
              <a:gd name="csX86" fmla="*/ 2863851 w 3657601"/>
              <a:gd name="csY86" fmla="*/ 5486400 h 5486400"/>
              <a:gd name="csX87" fmla="*/ 793750 w 3657601"/>
              <a:gd name="csY87" fmla="*/ 5486400 h 5486400"/>
              <a:gd name="csX88" fmla="*/ 0 w 3657601"/>
              <a:gd name="csY88" fmla="*/ 4692650 h 5486400"/>
              <a:gd name="csX89" fmla="*/ 0 w 3657601"/>
              <a:gd name="csY89" fmla="*/ 793749 h 5486400"/>
              <a:gd name="csX90" fmla="*/ 633782 w 3657601"/>
              <a:gd name="csY90" fmla="*/ 16125 h 5486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</a:cxnLst>
            <a:rect l="l" t="t" r="r" b="b"/>
            <a:pathLst>
              <a:path w="3657601" h="5486400">
                <a:moveTo>
                  <a:pt x="793739" y="0"/>
                </a:moveTo>
                <a:lnTo>
                  <a:pt x="1593622" y="0"/>
                </a:lnTo>
                <a:lnTo>
                  <a:pt x="1607433" y="44765"/>
                </a:lnTo>
                <a:cubicBezTo>
                  <a:pt x="1613237" y="66489"/>
                  <a:pt x="1620584" y="87800"/>
                  <a:pt x="1629417" y="108526"/>
                </a:cubicBezTo>
                <a:cubicBezTo>
                  <a:pt x="1636542" y="130398"/>
                  <a:pt x="1645247" y="151770"/>
                  <a:pt x="1655496" y="172454"/>
                </a:cubicBezTo>
                <a:cubicBezTo>
                  <a:pt x="1664266" y="194868"/>
                  <a:pt x="1674737" y="216655"/>
                  <a:pt x="1686865" y="237597"/>
                </a:cubicBezTo>
                <a:cubicBezTo>
                  <a:pt x="1697502" y="260317"/>
                  <a:pt x="1709954" y="282258"/>
                  <a:pt x="1724172" y="303174"/>
                </a:cubicBezTo>
                <a:cubicBezTo>
                  <a:pt x="1736986" y="326112"/>
                  <a:pt x="1751756" y="348076"/>
                  <a:pt x="1768406" y="368795"/>
                </a:cubicBezTo>
                <a:cubicBezTo>
                  <a:pt x="1783620" y="391558"/>
                  <a:pt x="1800899" y="413136"/>
                  <a:pt x="1820165" y="433219"/>
                </a:cubicBezTo>
                <a:cubicBezTo>
                  <a:pt x="1837722" y="455092"/>
                  <a:pt x="1857376" y="475577"/>
                  <a:pt x="1879042" y="494350"/>
                </a:cubicBezTo>
                <a:cubicBezTo>
                  <a:pt x="1899025" y="515008"/>
                  <a:pt x="1921123" y="534060"/>
                  <a:pt x="1945247" y="551178"/>
                </a:cubicBezTo>
                <a:cubicBezTo>
                  <a:pt x="1966850" y="569552"/>
                  <a:pt x="1990408" y="586249"/>
                  <a:pt x="2015846" y="600936"/>
                </a:cubicBezTo>
                <a:cubicBezTo>
                  <a:pt x="2016284" y="601189"/>
                  <a:pt x="2016729" y="601435"/>
                  <a:pt x="2017167" y="601686"/>
                </a:cubicBezTo>
                <a:cubicBezTo>
                  <a:pt x="2028025" y="609225"/>
                  <a:pt x="2039284" y="616382"/>
                  <a:pt x="2050936" y="623111"/>
                </a:cubicBezTo>
                <a:cubicBezTo>
                  <a:pt x="2064875" y="631157"/>
                  <a:pt x="2079048" y="638409"/>
                  <a:pt x="2093411" y="644899"/>
                </a:cubicBezTo>
                <a:cubicBezTo>
                  <a:pt x="2118564" y="658989"/>
                  <a:pt x="2144466" y="670540"/>
                  <a:pt x="2170812" y="679640"/>
                </a:cubicBezTo>
                <a:cubicBezTo>
                  <a:pt x="2195990" y="690892"/>
                  <a:pt x="2221732" y="699769"/>
                  <a:pt x="2247767" y="706348"/>
                </a:cubicBezTo>
                <a:cubicBezTo>
                  <a:pt x="2272488" y="714977"/>
                  <a:pt x="2297609" y="721429"/>
                  <a:pt x="2322888" y="725791"/>
                </a:cubicBezTo>
                <a:cubicBezTo>
                  <a:pt x="2347081" y="732199"/>
                  <a:pt x="2371542" y="736612"/>
                  <a:pt x="2396046" y="739095"/>
                </a:cubicBezTo>
                <a:cubicBezTo>
                  <a:pt x="2419294" y="743540"/>
                  <a:pt x="2442693" y="746213"/>
                  <a:pt x="2466055" y="747134"/>
                </a:cubicBezTo>
                <a:cubicBezTo>
                  <a:pt x="2488445" y="750004"/>
                  <a:pt x="2510899" y="751249"/>
                  <a:pt x="2533257" y="750912"/>
                </a:cubicBezTo>
                <a:cubicBezTo>
                  <a:pt x="2554676" y="752468"/>
                  <a:pt x="2576094" y="752550"/>
                  <a:pt x="2597373" y="751217"/>
                </a:cubicBezTo>
                <a:cubicBezTo>
                  <a:pt x="2618093" y="751731"/>
                  <a:pt x="2638762" y="750887"/>
                  <a:pt x="2659254" y="748709"/>
                </a:cubicBezTo>
                <a:cubicBezTo>
                  <a:pt x="2679072" y="748347"/>
                  <a:pt x="2698802" y="746740"/>
                  <a:pt x="2718328" y="743927"/>
                </a:cubicBezTo>
                <a:cubicBezTo>
                  <a:pt x="2737505" y="742854"/>
                  <a:pt x="2756574" y="740625"/>
                  <a:pt x="2775421" y="737260"/>
                </a:cubicBezTo>
                <a:cubicBezTo>
                  <a:pt x="2793836" y="735609"/>
                  <a:pt x="2812111" y="732884"/>
                  <a:pt x="2830158" y="729119"/>
                </a:cubicBezTo>
                <a:cubicBezTo>
                  <a:pt x="2848205" y="726973"/>
                  <a:pt x="2866092" y="723785"/>
                  <a:pt x="2883739" y="719600"/>
                </a:cubicBezTo>
                <a:cubicBezTo>
                  <a:pt x="2901075" y="717060"/>
                  <a:pt x="2918245" y="713561"/>
                  <a:pt x="2935168" y="709135"/>
                </a:cubicBezTo>
                <a:cubicBezTo>
                  <a:pt x="2952122" y="706246"/>
                  <a:pt x="2968899" y="702443"/>
                  <a:pt x="2985428" y="697750"/>
                </a:cubicBezTo>
                <a:cubicBezTo>
                  <a:pt x="3001995" y="694568"/>
                  <a:pt x="3018378" y="690498"/>
                  <a:pt x="3034514" y="685583"/>
                </a:cubicBezTo>
                <a:cubicBezTo>
                  <a:pt x="3050668" y="682161"/>
                  <a:pt x="3066632" y="677906"/>
                  <a:pt x="3082342" y="672826"/>
                </a:cubicBezTo>
                <a:cubicBezTo>
                  <a:pt x="3098236" y="669181"/>
                  <a:pt x="3113939" y="664711"/>
                  <a:pt x="3129376" y="659459"/>
                </a:cubicBezTo>
                <a:cubicBezTo>
                  <a:pt x="3144896" y="655643"/>
                  <a:pt x="3160212" y="651052"/>
                  <a:pt x="3175274" y="645699"/>
                </a:cubicBezTo>
                <a:cubicBezTo>
                  <a:pt x="3190559" y="641717"/>
                  <a:pt x="3205652" y="636993"/>
                  <a:pt x="3220480" y="631514"/>
                </a:cubicBezTo>
                <a:cubicBezTo>
                  <a:pt x="3235510" y="627407"/>
                  <a:pt x="3250338" y="622566"/>
                  <a:pt x="3264904" y="617003"/>
                </a:cubicBezTo>
                <a:cubicBezTo>
                  <a:pt x="3279750" y="612771"/>
                  <a:pt x="3294394" y="607817"/>
                  <a:pt x="3308777" y="602158"/>
                </a:cubicBezTo>
                <a:cubicBezTo>
                  <a:pt x="3323344" y="597848"/>
                  <a:pt x="3337701" y="592838"/>
                  <a:pt x="3351804" y="587151"/>
                </a:cubicBezTo>
                <a:cubicBezTo>
                  <a:pt x="3366289" y="582730"/>
                  <a:pt x="3380563" y="577621"/>
                  <a:pt x="3394578" y="571834"/>
                </a:cubicBezTo>
                <a:cubicBezTo>
                  <a:pt x="3408776" y="567372"/>
                  <a:pt x="3422765" y="562247"/>
                  <a:pt x="3436507" y="556467"/>
                </a:cubicBezTo>
                <a:cubicBezTo>
                  <a:pt x="3450686" y="551909"/>
                  <a:pt x="3464663" y="546686"/>
                  <a:pt x="3478372" y="540810"/>
                </a:cubicBezTo>
                <a:cubicBezTo>
                  <a:pt x="3492279" y="536237"/>
                  <a:pt x="3505976" y="531020"/>
                  <a:pt x="3519425" y="525177"/>
                </a:cubicBezTo>
                <a:cubicBezTo>
                  <a:pt x="3533256" y="520552"/>
                  <a:pt x="3546876" y="515290"/>
                  <a:pt x="3560243" y="509407"/>
                </a:cubicBezTo>
                <a:cubicBezTo>
                  <a:pt x="3573419" y="504931"/>
                  <a:pt x="3586398" y="499879"/>
                  <a:pt x="3599156" y="494257"/>
                </a:cubicBezTo>
                <a:cubicBezTo>
                  <a:pt x="3636836" y="586674"/>
                  <a:pt x="3657601" y="687787"/>
                  <a:pt x="3657601" y="793749"/>
                </a:cubicBezTo>
                <a:lnTo>
                  <a:pt x="3657601" y="1100276"/>
                </a:lnTo>
                <a:cubicBezTo>
                  <a:pt x="3651264" y="1105166"/>
                  <a:pt x="3645034" y="1110221"/>
                  <a:pt x="3638932" y="1115453"/>
                </a:cubicBezTo>
                <a:cubicBezTo>
                  <a:pt x="3625324" y="1125168"/>
                  <a:pt x="3612186" y="1135659"/>
                  <a:pt x="3599569" y="1146879"/>
                </a:cubicBezTo>
                <a:cubicBezTo>
                  <a:pt x="3585916" y="1157026"/>
                  <a:pt x="3572746" y="1167948"/>
                  <a:pt x="3560141" y="1179645"/>
                </a:cubicBezTo>
                <a:cubicBezTo>
                  <a:pt x="3546317" y="1190370"/>
                  <a:pt x="3533014" y="1201921"/>
                  <a:pt x="3520327" y="1214272"/>
                </a:cubicBezTo>
                <a:cubicBezTo>
                  <a:pt x="3506554" y="1225492"/>
                  <a:pt x="3493339" y="1237557"/>
                  <a:pt x="3480766" y="1250435"/>
                </a:cubicBezTo>
                <a:cubicBezTo>
                  <a:pt x="3466828" y="1262405"/>
                  <a:pt x="3453499" y="1275263"/>
                  <a:pt x="3440882" y="1288979"/>
                </a:cubicBezTo>
                <a:cubicBezTo>
                  <a:pt x="3427007" y="1301622"/>
                  <a:pt x="3413793" y="1315180"/>
                  <a:pt x="3401347" y="1329632"/>
                </a:cubicBezTo>
                <a:cubicBezTo>
                  <a:pt x="3387542" y="1343050"/>
                  <a:pt x="3374461" y="1357426"/>
                  <a:pt x="3362193" y="1372717"/>
                </a:cubicBezTo>
                <a:cubicBezTo>
                  <a:pt x="3348350" y="1387169"/>
                  <a:pt x="3335307" y="1402625"/>
                  <a:pt x="3323178" y="1419066"/>
                </a:cubicBezTo>
                <a:cubicBezTo>
                  <a:pt x="3309596" y="1434445"/>
                  <a:pt x="3296889" y="1450860"/>
                  <a:pt x="3285167" y="1468284"/>
                </a:cubicBezTo>
                <a:cubicBezTo>
                  <a:pt x="3271788" y="1484839"/>
                  <a:pt x="3259380" y="1502479"/>
                  <a:pt x="3248070" y="1521180"/>
                </a:cubicBezTo>
                <a:cubicBezTo>
                  <a:pt x="3238056" y="1534883"/>
                  <a:pt x="3228678" y="1549266"/>
                  <a:pt x="3219997" y="1564303"/>
                </a:cubicBezTo>
                <a:cubicBezTo>
                  <a:pt x="3217330" y="1568913"/>
                  <a:pt x="3214758" y="1573555"/>
                  <a:pt x="3212263" y="1578222"/>
                </a:cubicBezTo>
                <a:cubicBezTo>
                  <a:pt x="3207640" y="1585334"/>
                  <a:pt x="3203176" y="1592605"/>
                  <a:pt x="3198883" y="1600041"/>
                </a:cubicBezTo>
                <a:cubicBezTo>
                  <a:pt x="3191536" y="1612760"/>
                  <a:pt x="3184850" y="1625682"/>
                  <a:pt x="3178811" y="1638763"/>
                </a:cubicBezTo>
                <a:cubicBezTo>
                  <a:pt x="3166740" y="1659883"/>
                  <a:pt x="3156465" y="1681549"/>
                  <a:pt x="3147950" y="1703571"/>
                </a:cubicBezTo>
                <a:cubicBezTo>
                  <a:pt x="3137053" y="1725783"/>
                  <a:pt x="3128043" y="1748485"/>
                  <a:pt x="3120880" y="1771491"/>
                </a:cubicBezTo>
                <a:cubicBezTo>
                  <a:pt x="3111304" y="1794795"/>
                  <a:pt x="3103716" y="1818538"/>
                  <a:pt x="3098064" y="1842509"/>
                </a:cubicBezTo>
                <a:cubicBezTo>
                  <a:pt x="3090025" y="1866791"/>
                  <a:pt x="3084063" y="1891436"/>
                  <a:pt x="3080107" y="1916213"/>
                </a:cubicBezTo>
                <a:cubicBezTo>
                  <a:pt x="3073814" y="1941201"/>
                  <a:pt x="3069635" y="1966461"/>
                  <a:pt x="3067508" y="1991740"/>
                </a:cubicBezTo>
                <a:cubicBezTo>
                  <a:pt x="3063114" y="2017045"/>
                  <a:pt x="3060828" y="2042509"/>
                  <a:pt x="3060574" y="2067877"/>
                </a:cubicBezTo>
                <a:cubicBezTo>
                  <a:pt x="3058091" y="2093233"/>
                  <a:pt x="3057678" y="2118633"/>
                  <a:pt x="3059260" y="2143823"/>
                </a:cubicBezTo>
                <a:cubicBezTo>
                  <a:pt x="3058644" y="2168867"/>
                  <a:pt x="3060015" y="2193848"/>
                  <a:pt x="3063311" y="2218518"/>
                </a:cubicBezTo>
                <a:cubicBezTo>
                  <a:pt x="3064428" y="2243010"/>
                  <a:pt x="3067438" y="2267331"/>
                  <a:pt x="3072283" y="2291264"/>
                </a:cubicBezTo>
                <a:cubicBezTo>
                  <a:pt x="3074957" y="2314898"/>
                  <a:pt x="3079395" y="2338279"/>
                  <a:pt x="3085542" y="2361203"/>
                </a:cubicBezTo>
                <a:cubicBezTo>
                  <a:pt x="3089593" y="2384094"/>
                  <a:pt x="3095302" y="2406662"/>
                  <a:pt x="3102636" y="2428716"/>
                </a:cubicBezTo>
                <a:cubicBezTo>
                  <a:pt x="3107786" y="2450331"/>
                  <a:pt x="3114447" y="2471585"/>
                  <a:pt x="3122569" y="2492292"/>
                </a:cubicBezTo>
                <a:cubicBezTo>
                  <a:pt x="3128856" y="2513647"/>
                  <a:pt x="3136641" y="2534564"/>
                  <a:pt x="3145867" y="2554884"/>
                </a:cubicBezTo>
                <a:cubicBezTo>
                  <a:pt x="3153513" y="2576544"/>
                  <a:pt x="3162726" y="2597683"/>
                  <a:pt x="3173471" y="2618098"/>
                </a:cubicBezTo>
                <a:cubicBezTo>
                  <a:pt x="3182748" y="2640228"/>
                  <a:pt x="3193714" y="2661697"/>
                  <a:pt x="3206319" y="2682297"/>
                </a:cubicBezTo>
                <a:cubicBezTo>
                  <a:pt x="3217444" y="2704661"/>
                  <a:pt x="3230360" y="2726226"/>
                  <a:pt x="3245016" y="2746737"/>
                </a:cubicBezTo>
                <a:cubicBezTo>
                  <a:pt x="3258205" y="2769101"/>
                  <a:pt x="3273286" y="2790482"/>
                  <a:pt x="3290196" y="2810611"/>
                </a:cubicBezTo>
                <a:cubicBezTo>
                  <a:pt x="3305576" y="2832589"/>
                  <a:pt x="3322924" y="2853398"/>
                  <a:pt x="3342165" y="2872740"/>
                </a:cubicBezTo>
                <a:cubicBezTo>
                  <a:pt x="3359849" y="2893968"/>
                  <a:pt x="3379547" y="2913818"/>
                  <a:pt x="3401188" y="2931985"/>
                </a:cubicBezTo>
                <a:cubicBezTo>
                  <a:pt x="3420936" y="2951784"/>
                  <a:pt x="3442673" y="2970041"/>
                  <a:pt x="3466314" y="2986456"/>
                </a:cubicBezTo>
                <a:cubicBezTo>
                  <a:pt x="3486888" y="3003588"/>
                  <a:pt x="3509189" y="3019215"/>
                  <a:pt x="3533166" y="3033058"/>
                </a:cubicBezTo>
                <a:cubicBezTo>
                  <a:pt x="3534278" y="3033699"/>
                  <a:pt x="3535389" y="3034322"/>
                  <a:pt x="3536500" y="3034950"/>
                </a:cubicBezTo>
                <a:cubicBezTo>
                  <a:pt x="3546768" y="3042012"/>
                  <a:pt x="3557398" y="3048724"/>
                  <a:pt x="3568371" y="3055061"/>
                </a:cubicBezTo>
                <a:cubicBezTo>
                  <a:pt x="3582144" y="3063011"/>
                  <a:pt x="3596152" y="3070187"/>
                  <a:pt x="3610344" y="3076613"/>
                </a:cubicBezTo>
                <a:cubicBezTo>
                  <a:pt x="3625832" y="3085312"/>
                  <a:pt x="3641612" y="3093053"/>
                  <a:pt x="3657601" y="3099847"/>
                </a:cubicBezTo>
                <a:lnTo>
                  <a:pt x="3657601" y="4692650"/>
                </a:lnTo>
                <a:cubicBezTo>
                  <a:pt x="3657601" y="5131029"/>
                  <a:pt x="3302230" y="5486400"/>
                  <a:pt x="2863851" y="5486400"/>
                </a:cubicBezTo>
                <a:lnTo>
                  <a:pt x="793750" y="5486400"/>
                </a:lnTo>
                <a:cubicBezTo>
                  <a:pt x="355374" y="5486400"/>
                  <a:pt x="0" y="5131029"/>
                  <a:pt x="0" y="4692650"/>
                </a:cubicBezTo>
                <a:lnTo>
                  <a:pt x="0" y="793749"/>
                </a:lnTo>
                <a:cubicBezTo>
                  <a:pt x="0" y="410170"/>
                  <a:pt x="272084" y="90139"/>
                  <a:pt x="633782" y="16125"/>
                </a:cubicBezTo>
                <a:close/>
              </a:path>
            </a:pathLst>
          </a:custGeom>
          <a:blipFill dpi="0" rotWithShape="0">
            <a:blip r:embed="rId3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xmlns="" id="{7D22B98A-40DC-D510-5762-8D7E05344EF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4898" y="1845831"/>
            <a:ext cx="6397627" cy="429768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11E2BB35-69A1-7271-7D41-3A3E77A88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773" y="6343955"/>
            <a:ext cx="2805405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xmlns="" id="{6BCDF826-CB4C-6969-1F0F-DDCDED8685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6343955"/>
            <a:ext cx="2202644" cy="365125"/>
          </a:xfrm>
        </p:spPr>
        <p:txBody>
          <a:bodyPr/>
          <a:lstStyle/>
          <a:p>
            <a:fld id="{590CBCFF-2DB0-485E-8D5E-99BD20A44B3C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FF61B7AB-66D7-CA2A-8F2F-3F2A6E871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6999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and white circle&#10;&#10;AI-generated content may be incorrect.">
            <a:extLst>
              <a:ext uri="{FF2B5EF4-FFF2-40B4-BE49-F238E27FC236}">
                <a16:creationId xmlns:a16="http://schemas.microsoft.com/office/drawing/2014/main" xmlns="" id="{CBB13E52-F3BE-96BB-F038-4B79355F5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5925" y="0"/>
            <a:ext cx="2886075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FD98DF53-27DD-D648-3CC5-2C9E69920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1"/>
            <a:ext cx="6397627" cy="9144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xmlns="" id="{0BA85F19-2687-FD41-1CBC-46504627687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2" y="1845831"/>
            <a:ext cx="6397627" cy="429768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6C98182A-F234-2D9B-263B-80528C35BD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155" y="685799"/>
            <a:ext cx="3657601" cy="5486400"/>
          </a:xfrm>
          <a:custGeom>
            <a:avLst/>
            <a:gdLst>
              <a:gd name="csX0" fmla="*/ 793739 w 3657601"/>
              <a:gd name="csY0" fmla="*/ 0 h 5486400"/>
              <a:gd name="csX1" fmla="*/ 1593622 w 3657601"/>
              <a:gd name="csY1" fmla="*/ 0 h 5486400"/>
              <a:gd name="csX2" fmla="*/ 1607433 w 3657601"/>
              <a:gd name="csY2" fmla="*/ 44765 h 5486400"/>
              <a:gd name="csX3" fmla="*/ 1629417 w 3657601"/>
              <a:gd name="csY3" fmla="*/ 108526 h 5486400"/>
              <a:gd name="csX4" fmla="*/ 1655496 w 3657601"/>
              <a:gd name="csY4" fmla="*/ 172454 h 5486400"/>
              <a:gd name="csX5" fmla="*/ 1686865 w 3657601"/>
              <a:gd name="csY5" fmla="*/ 237597 h 5486400"/>
              <a:gd name="csX6" fmla="*/ 1724172 w 3657601"/>
              <a:gd name="csY6" fmla="*/ 303174 h 5486400"/>
              <a:gd name="csX7" fmla="*/ 1768406 w 3657601"/>
              <a:gd name="csY7" fmla="*/ 368795 h 5486400"/>
              <a:gd name="csX8" fmla="*/ 1820165 w 3657601"/>
              <a:gd name="csY8" fmla="*/ 433219 h 5486400"/>
              <a:gd name="csX9" fmla="*/ 1879042 w 3657601"/>
              <a:gd name="csY9" fmla="*/ 494350 h 5486400"/>
              <a:gd name="csX10" fmla="*/ 1945247 w 3657601"/>
              <a:gd name="csY10" fmla="*/ 551178 h 5486400"/>
              <a:gd name="csX11" fmla="*/ 2015846 w 3657601"/>
              <a:gd name="csY11" fmla="*/ 600936 h 5486400"/>
              <a:gd name="csX12" fmla="*/ 2017167 w 3657601"/>
              <a:gd name="csY12" fmla="*/ 601686 h 5486400"/>
              <a:gd name="csX13" fmla="*/ 2050936 w 3657601"/>
              <a:gd name="csY13" fmla="*/ 623111 h 5486400"/>
              <a:gd name="csX14" fmla="*/ 2093411 w 3657601"/>
              <a:gd name="csY14" fmla="*/ 644899 h 5486400"/>
              <a:gd name="csX15" fmla="*/ 2170812 w 3657601"/>
              <a:gd name="csY15" fmla="*/ 679640 h 5486400"/>
              <a:gd name="csX16" fmla="*/ 2247767 w 3657601"/>
              <a:gd name="csY16" fmla="*/ 706348 h 5486400"/>
              <a:gd name="csX17" fmla="*/ 2322888 w 3657601"/>
              <a:gd name="csY17" fmla="*/ 725791 h 5486400"/>
              <a:gd name="csX18" fmla="*/ 2396046 w 3657601"/>
              <a:gd name="csY18" fmla="*/ 739095 h 5486400"/>
              <a:gd name="csX19" fmla="*/ 2466055 w 3657601"/>
              <a:gd name="csY19" fmla="*/ 747134 h 5486400"/>
              <a:gd name="csX20" fmla="*/ 2533257 w 3657601"/>
              <a:gd name="csY20" fmla="*/ 750912 h 5486400"/>
              <a:gd name="csX21" fmla="*/ 2597373 w 3657601"/>
              <a:gd name="csY21" fmla="*/ 751217 h 5486400"/>
              <a:gd name="csX22" fmla="*/ 2659254 w 3657601"/>
              <a:gd name="csY22" fmla="*/ 748709 h 5486400"/>
              <a:gd name="csX23" fmla="*/ 2718328 w 3657601"/>
              <a:gd name="csY23" fmla="*/ 743927 h 5486400"/>
              <a:gd name="csX24" fmla="*/ 2775421 w 3657601"/>
              <a:gd name="csY24" fmla="*/ 737260 h 5486400"/>
              <a:gd name="csX25" fmla="*/ 2830158 w 3657601"/>
              <a:gd name="csY25" fmla="*/ 729119 h 5486400"/>
              <a:gd name="csX26" fmla="*/ 2883739 w 3657601"/>
              <a:gd name="csY26" fmla="*/ 719600 h 5486400"/>
              <a:gd name="csX27" fmla="*/ 2935168 w 3657601"/>
              <a:gd name="csY27" fmla="*/ 709135 h 5486400"/>
              <a:gd name="csX28" fmla="*/ 2985428 w 3657601"/>
              <a:gd name="csY28" fmla="*/ 697750 h 5486400"/>
              <a:gd name="csX29" fmla="*/ 3034514 w 3657601"/>
              <a:gd name="csY29" fmla="*/ 685583 h 5486400"/>
              <a:gd name="csX30" fmla="*/ 3082342 w 3657601"/>
              <a:gd name="csY30" fmla="*/ 672826 h 5486400"/>
              <a:gd name="csX31" fmla="*/ 3129376 w 3657601"/>
              <a:gd name="csY31" fmla="*/ 659459 h 5486400"/>
              <a:gd name="csX32" fmla="*/ 3175274 w 3657601"/>
              <a:gd name="csY32" fmla="*/ 645699 h 5486400"/>
              <a:gd name="csX33" fmla="*/ 3220480 w 3657601"/>
              <a:gd name="csY33" fmla="*/ 631514 h 5486400"/>
              <a:gd name="csX34" fmla="*/ 3264904 w 3657601"/>
              <a:gd name="csY34" fmla="*/ 617003 h 5486400"/>
              <a:gd name="csX35" fmla="*/ 3308777 w 3657601"/>
              <a:gd name="csY35" fmla="*/ 602158 h 5486400"/>
              <a:gd name="csX36" fmla="*/ 3351804 w 3657601"/>
              <a:gd name="csY36" fmla="*/ 587151 h 5486400"/>
              <a:gd name="csX37" fmla="*/ 3394578 w 3657601"/>
              <a:gd name="csY37" fmla="*/ 571834 h 5486400"/>
              <a:gd name="csX38" fmla="*/ 3436507 w 3657601"/>
              <a:gd name="csY38" fmla="*/ 556467 h 5486400"/>
              <a:gd name="csX39" fmla="*/ 3478372 w 3657601"/>
              <a:gd name="csY39" fmla="*/ 540810 h 5486400"/>
              <a:gd name="csX40" fmla="*/ 3519425 w 3657601"/>
              <a:gd name="csY40" fmla="*/ 525177 h 5486400"/>
              <a:gd name="csX41" fmla="*/ 3560243 w 3657601"/>
              <a:gd name="csY41" fmla="*/ 509407 h 5486400"/>
              <a:gd name="csX42" fmla="*/ 3599156 w 3657601"/>
              <a:gd name="csY42" fmla="*/ 494257 h 5486400"/>
              <a:gd name="csX43" fmla="*/ 3657601 w 3657601"/>
              <a:gd name="csY43" fmla="*/ 793749 h 5486400"/>
              <a:gd name="csX44" fmla="*/ 3657601 w 3657601"/>
              <a:gd name="csY44" fmla="*/ 1100276 h 5486400"/>
              <a:gd name="csX45" fmla="*/ 3638932 w 3657601"/>
              <a:gd name="csY45" fmla="*/ 1115453 h 5486400"/>
              <a:gd name="csX46" fmla="*/ 3599569 w 3657601"/>
              <a:gd name="csY46" fmla="*/ 1146879 h 5486400"/>
              <a:gd name="csX47" fmla="*/ 3560141 w 3657601"/>
              <a:gd name="csY47" fmla="*/ 1179645 h 5486400"/>
              <a:gd name="csX48" fmla="*/ 3520327 w 3657601"/>
              <a:gd name="csY48" fmla="*/ 1214272 h 5486400"/>
              <a:gd name="csX49" fmla="*/ 3480766 w 3657601"/>
              <a:gd name="csY49" fmla="*/ 1250435 h 5486400"/>
              <a:gd name="csX50" fmla="*/ 3440882 w 3657601"/>
              <a:gd name="csY50" fmla="*/ 1288979 h 5486400"/>
              <a:gd name="csX51" fmla="*/ 3401347 w 3657601"/>
              <a:gd name="csY51" fmla="*/ 1329632 h 5486400"/>
              <a:gd name="csX52" fmla="*/ 3362193 w 3657601"/>
              <a:gd name="csY52" fmla="*/ 1372717 h 5486400"/>
              <a:gd name="csX53" fmla="*/ 3323178 w 3657601"/>
              <a:gd name="csY53" fmla="*/ 1419066 h 5486400"/>
              <a:gd name="csX54" fmla="*/ 3285167 w 3657601"/>
              <a:gd name="csY54" fmla="*/ 1468284 h 5486400"/>
              <a:gd name="csX55" fmla="*/ 3248070 w 3657601"/>
              <a:gd name="csY55" fmla="*/ 1521180 h 5486400"/>
              <a:gd name="csX56" fmla="*/ 3219997 w 3657601"/>
              <a:gd name="csY56" fmla="*/ 1564303 h 5486400"/>
              <a:gd name="csX57" fmla="*/ 3212263 w 3657601"/>
              <a:gd name="csY57" fmla="*/ 1578222 h 5486400"/>
              <a:gd name="csX58" fmla="*/ 3198883 w 3657601"/>
              <a:gd name="csY58" fmla="*/ 1600041 h 5486400"/>
              <a:gd name="csX59" fmla="*/ 3178811 w 3657601"/>
              <a:gd name="csY59" fmla="*/ 1638763 h 5486400"/>
              <a:gd name="csX60" fmla="*/ 3147950 w 3657601"/>
              <a:gd name="csY60" fmla="*/ 1703571 h 5486400"/>
              <a:gd name="csX61" fmla="*/ 3120880 w 3657601"/>
              <a:gd name="csY61" fmla="*/ 1771491 h 5486400"/>
              <a:gd name="csX62" fmla="*/ 3098064 w 3657601"/>
              <a:gd name="csY62" fmla="*/ 1842509 h 5486400"/>
              <a:gd name="csX63" fmla="*/ 3080107 w 3657601"/>
              <a:gd name="csY63" fmla="*/ 1916213 h 5486400"/>
              <a:gd name="csX64" fmla="*/ 3067508 w 3657601"/>
              <a:gd name="csY64" fmla="*/ 1991740 h 5486400"/>
              <a:gd name="csX65" fmla="*/ 3060574 w 3657601"/>
              <a:gd name="csY65" fmla="*/ 2067877 h 5486400"/>
              <a:gd name="csX66" fmla="*/ 3059260 w 3657601"/>
              <a:gd name="csY66" fmla="*/ 2143823 h 5486400"/>
              <a:gd name="csX67" fmla="*/ 3063311 w 3657601"/>
              <a:gd name="csY67" fmla="*/ 2218518 h 5486400"/>
              <a:gd name="csX68" fmla="*/ 3072283 w 3657601"/>
              <a:gd name="csY68" fmla="*/ 2291264 h 5486400"/>
              <a:gd name="csX69" fmla="*/ 3085542 w 3657601"/>
              <a:gd name="csY69" fmla="*/ 2361203 h 5486400"/>
              <a:gd name="csX70" fmla="*/ 3102636 w 3657601"/>
              <a:gd name="csY70" fmla="*/ 2428716 h 5486400"/>
              <a:gd name="csX71" fmla="*/ 3122569 w 3657601"/>
              <a:gd name="csY71" fmla="*/ 2492292 h 5486400"/>
              <a:gd name="csX72" fmla="*/ 3145867 w 3657601"/>
              <a:gd name="csY72" fmla="*/ 2554884 h 5486400"/>
              <a:gd name="csX73" fmla="*/ 3173471 w 3657601"/>
              <a:gd name="csY73" fmla="*/ 2618098 h 5486400"/>
              <a:gd name="csX74" fmla="*/ 3206319 w 3657601"/>
              <a:gd name="csY74" fmla="*/ 2682297 h 5486400"/>
              <a:gd name="csX75" fmla="*/ 3245016 w 3657601"/>
              <a:gd name="csY75" fmla="*/ 2746737 h 5486400"/>
              <a:gd name="csX76" fmla="*/ 3290196 w 3657601"/>
              <a:gd name="csY76" fmla="*/ 2810611 h 5486400"/>
              <a:gd name="csX77" fmla="*/ 3342165 w 3657601"/>
              <a:gd name="csY77" fmla="*/ 2872740 h 5486400"/>
              <a:gd name="csX78" fmla="*/ 3401188 w 3657601"/>
              <a:gd name="csY78" fmla="*/ 2931985 h 5486400"/>
              <a:gd name="csX79" fmla="*/ 3466314 w 3657601"/>
              <a:gd name="csY79" fmla="*/ 2986456 h 5486400"/>
              <a:gd name="csX80" fmla="*/ 3533166 w 3657601"/>
              <a:gd name="csY80" fmla="*/ 3033058 h 5486400"/>
              <a:gd name="csX81" fmla="*/ 3536500 w 3657601"/>
              <a:gd name="csY81" fmla="*/ 3034950 h 5486400"/>
              <a:gd name="csX82" fmla="*/ 3568371 w 3657601"/>
              <a:gd name="csY82" fmla="*/ 3055061 h 5486400"/>
              <a:gd name="csX83" fmla="*/ 3610344 w 3657601"/>
              <a:gd name="csY83" fmla="*/ 3076613 h 5486400"/>
              <a:gd name="csX84" fmla="*/ 3657601 w 3657601"/>
              <a:gd name="csY84" fmla="*/ 3099847 h 5486400"/>
              <a:gd name="csX85" fmla="*/ 3657601 w 3657601"/>
              <a:gd name="csY85" fmla="*/ 4692650 h 5486400"/>
              <a:gd name="csX86" fmla="*/ 2863851 w 3657601"/>
              <a:gd name="csY86" fmla="*/ 5486400 h 5486400"/>
              <a:gd name="csX87" fmla="*/ 793750 w 3657601"/>
              <a:gd name="csY87" fmla="*/ 5486400 h 5486400"/>
              <a:gd name="csX88" fmla="*/ 0 w 3657601"/>
              <a:gd name="csY88" fmla="*/ 4692650 h 5486400"/>
              <a:gd name="csX89" fmla="*/ 0 w 3657601"/>
              <a:gd name="csY89" fmla="*/ 793749 h 5486400"/>
              <a:gd name="csX90" fmla="*/ 633782 w 3657601"/>
              <a:gd name="csY90" fmla="*/ 16125 h 5486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</a:cxnLst>
            <a:rect l="l" t="t" r="r" b="b"/>
            <a:pathLst>
              <a:path w="3657601" h="5486400">
                <a:moveTo>
                  <a:pt x="793739" y="0"/>
                </a:moveTo>
                <a:lnTo>
                  <a:pt x="1593622" y="0"/>
                </a:lnTo>
                <a:lnTo>
                  <a:pt x="1607433" y="44765"/>
                </a:lnTo>
                <a:cubicBezTo>
                  <a:pt x="1613237" y="66489"/>
                  <a:pt x="1620584" y="87800"/>
                  <a:pt x="1629417" y="108526"/>
                </a:cubicBezTo>
                <a:cubicBezTo>
                  <a:pt x="1636542" y="130398"/>
                  <a:pt x="1645247" y="151770"/>
                  <a:pt x="1655496" y="172454"/>
                </a:cubicBezTo>
                <a:cubicBezTo>
                  <a:pt x="1664266" y="194868"/>
                  <a:pt x="1674737" y="216655"/>
                  <a:pt x="1686865" y="237597"/>
                </a:cubicBezTo>
                <a:cubicBezTo>
                  <a:pt x="1697502" y="260317"/>
                  <a:pt x="1709954" y="282258"/>
                  <a:pt x="1724172" y="303174"/>
                </a:cubicBezTo>
                <a:cubicBezTo>
                  <a:pt x="1736986" y="326112"/>
                  <a:pt x="1751756" y="348076"/>
                  <a:pt x="1768406" y="368795"/>
                </a:cubicBezTo>
                <a:cubicBezTo>
                  <a:pt x="1783620" y="391558"/>
                  <a:pt x="1800899" y="413136"/>
                  <a:pt x="1820165" y="433219"/>
                </a:cubicBezTo>
                <a:cubicBezTo>
                  <a:pt x="1837722" y="455092"/>
                  <a:pt x="1857376" y="475577"/>
                  <a:pt x="1879042" y="494350"/>
                </a:cubicBezTo>
                <a:cubicBezTo>
                  <a:pt x="1899025" y="515008"/>
                  <a:pt x="1921123" y="534060"/>
                  <a:pt x="1945247" y="551178"/>
                </a:cubicBezTo>
                <a:cubicBezTo>
                  <a:pt x="1966850" y="569552"/>
                  <a:pt x="1990408" y="586249"/>
                  <a:pt x="2015846" y="600936"/>
                </a:cubicBezTo>
                <a:cubicBezTo>
                  <a:pt x="2016284" y="601189"/>
                  <a:pt x="2016729" y="601435"/>
                  <a:pt x="2017167" y="601686"/>
                </a:cubicBezTo>
                <a:cubicBezTo>
                  <a:pt x="2028025" y="609225"/>
                  <a:pt x="2039284" y="616382"/>
                  <a:pt x="2050936" y="623111"/>
                </a:cubicBezTo>
                <a:cubicBezTo>
                  <a:pt x="2064875" y="631157"/>
                  <a:pt x="2079048" y="638409"/>
                  <a:pt x="2093411" y="644899"/>
                </a:cubicBezTo>
                <a:cubicBezTo>
                  <a:pt x="2118564" y="658989"/>
                  <a:pt x="2144466" y="670540"/>
                  <a:pt x="2170812" y="679640"/>
                </a:cubicBezTo>
                <a:cubicBezTo>
                  <a:pt x="2195990" y="690892"/>
                  <a:pt x="2221732" y="699769"/>
                  <a:pt x="2247767" y="706348"/>
                </a:cubicBezTo>
                <a:cubicBezTo>
                  <a:pt x="2272488" y="714977"/>
                  <a:pt x="2297609" y="721429"/>
                  <a:pt x="2322888" y="725791"/>
                </a:cubicBezTo>
                <a:cubicBezTo>
                  <a:pt x="2347081" y="732199"/>
                  <a:pt x="2371542" y="736612"/>
                  <a:pt x="2396046" y="739095"/>
                </a:cubicBezTo>
                <a:cubicBezTo>
                  <a:pt x="2419294" y="743540"/>
                  <a:pt x="2442693" y="746213"/>
                  <a:pt x="2466055" y="747134"/>
                </a:cubicBezTo>
                <a:cubicBezTo>
                  <a:pt x="2488445" y="750004"/>
                  <a:pt x="2510899" y="751249"/>
                  <a:pt x="2533257" y="750912"/>
                </a:cubicBezTo>
                <a:cubicBezTo>
                  <a:pt x="2554676" y="752468"/>
                  <a:pt x="2576094" y="752550"/>
                  <a:pt x="2597373" y="751217"/>
                </a:cubicBezTo>
                <a:cubicBezTo>
                  <a:pt x="2618093" y="751731"/>
                  <a:pt x="2638762" y="750887"/>
                  <a:pt x="2659254" y="748709"/>
                </a:cubicBezTo>
                <a:cubicBezTo>
                  <a:pt x="2679072" y="748347"/>
                  <a:pt x="2698802" y="746740"/>
                  <a:pt x="2718328" y="743927"/>
                </a:cubicBezTo>
                <a:cubicBezTo>
                  <a:pt x="2737505" y="742854"/>
                  <a:pt x="2756574" y="740625"/>
                  <a:pt x="2775421" y="737260"/>
                </a:cubicBezTo>
                <a:cubicBezTo>
                  <a:pt x="2793836" y="735609"/>
                  <a:pt x="2812111" y="732884"/>
                  <a:pt x="2830158" y="729119"/>
                </a:cubicBezTo>
                <a:cubicBezTo>
                  <a:pt x="2848205" y="726973"/>
                  <a:pt x="2866092" y="723785"/>
                  <a:pt x="2883739" y="719600"/>
                </a:cubicBezTo>
                <a:cubicBezTo>
                  <a:pt x="2901075" y="717060"/>
                  <a:pt x="2918245" y="713561"/>
                  <a:pt x="2935168" y="709135"/>
                </a:cubicBezTo>
                <a:cubicBezTo>
                  <a:pt x="2952122" y="706246"/>
                  <a:pt x="2968899" y="702443"/>
                  <a:pt x="2985428" y="697750"/>
                </a:cubicBezTo>
                <a:cubicBezTo>
                  <a:pt x="3001995" y="694568"/>
                  <a:pt x="3018378" y="690498"/>
                  <a:pt x="3034514" y="685583"/>
                </a:cubicBezTo>
                <a:cubicBezTo>
                  <a:pt x="3050668" y="682161"/>
                  <a:pt x="3066632" y="677906"/>
                  <a:pt x="3082342" y="672826"/>
                </a:cubicBezTo>
                <a:cubicBezTo>
                  <a:pt x="3098236" y="669181"/>
                  <a:pt x="3113939" y="664711"/>
                  <a:pt x="3129376" y="659459"/>
                </a:cubicBezTo>
                <a:cubicBezTo>
                  <a:pt x="3144896" y="655643"/>
                  <a:pt x="3160212" y="651052"/>
                  <a:pt x="3175274" y="645699"/>
                </a:cubicBezTo>
                <a:cubicBezTo>
                  <a:pt x="3190559" y="641717"/>
                  <a:pt x="3205652" y="636993"/>
                  <a:pt x="3220480" y="631514"/>
                </a:cubicBezTo>
                <a:cubicBezTo>
                  <a:pt x="3235510" y="627407"/>
                  <a:pt x="3250338" y="622566"/>
                  <a:pt x="3264904" y="617003"/>
                </a:cubicBezTo>
                <a:cubicBezTo>
                  <a:pt x="3279750" y="612771"/>
                  <a:pt x="3294394" y="607817"/>
                  <a:pt x="3308777" y="602158"/>
                </a:cubicBezTo>
                <a:cubicBezTo>
                  <a:pt x="3323344" y="597848"/>
                  <a:pt x="3337701" y="592838"/>
                  <a:pt x="3351804" y="587151"/>
                </a:cubicBezTo>
                <a:cubicBezTo>
                  <a:pt x="3366289" y="582730"/>
                  <a:pt x="3380563" y="577621"/>
                  <a:pt x="3394578" y="571834"/>
                </a:cubicBezTo>
                <a:cubicBezTo>
                  <a:pt x="3408776" y="567372"/>
                  <a:pt x="3422765" y="562247"/>
                  <a:pt x="3436507" y="556467"/>
                </a:cubicBezTo>
                <a:cubicBezTo>
                  <a:pt x="3450686" y="551909"/>
                  <a:pt x="3464663" y="546686"/>
                  <a:pt x="3478372" y="540810"/>
                </a:cubicBezTo>
                <a:cubicBezTo>
                  <a:pt x="3492279" y="536237"/>
                  <a:pt x="3505976" y="531020"/>
                  <a:pt x="3519425" y="525177"/>
                </a:cubicBezTo>
                <a:cubicBezTo>
                  <a:pt x="3533256" y="520552"/>
                  <a:pt x="3546876" y="515290"/>
                  <a:pt x="3560243" y="509407"/>
                </a:cubicBezTo>
                <a:cubicBezTo>
                  <a:pt x="3573419" y="504931"/>
                  <a:pt x="3586398" y="499879"/>
                  <a:pt x="3599156" y="494257"/>
                </a:cubicBezTo>
                <a:cubicBezTo>
                  <a:pt x="3636836" y="586674"/>
                  <a:pt x="3657601" y="687787"/>
                  <a:pt x="3657601" y="793749"/>
                </a:cubicBezTo>
                <a:lnTo>
                  <a:pt x="3657601" y="1100276"/>
                </a:lnTo>
                <a:cubicBezTo>
                  <a:pt x="3651264" y="1105166"/>
                  <a:pt x="3645034" y="1110221"/>
                  <a:pt x="3638932" y="1115453"/>
                </a:cubicBezTo>
                <a:cubicBezTo>
                  <a:pt x="3625324" y="1125168"/>
                  <a:pt x="3612186" y="1135659"/>
                  <a:pt x="3599569" y="1146879"/>
                </a:cubicBezTo>
                <a:cubicBezTo>
                  <a:pt x="3585916" y="1157026"/>
                  <a:pt x="3572746" y="1167948"/>
                  <a:pt x="3560141" y="1179645"/>
                </a:cubicBezTo>
                <a:cubicBezTo>
                  <a:pt x="3546317" y="1190370"/>
                  <a:pt x="3533014" y="1201921"/>
                  <a:pt x="3520327" y="1214272"/>
                </a:cubicBezTo>
                <a:cubicBezTo>
                  <a:pt x="3506554" y="1225492"/>
                  <a:pt x="3493339" y="1237557"/>
                  <a:pt x="3480766" y="1250435"/>
                </a:cubicBezTo>
                <a:cubicBezTo>
                  <a:pt x="3466828" y="1262405"/>
                  <a:pt x="3453499" y="1275263"/>
                  <a:pt x="3440882" y="1288979"/>
                </a:cubicBezTo>
                <a:cubicBezTo>
                  <a:pt x="3427007" y="1301622"/>
                  <a:pt x="3413793" y="1315180"/>
                  <a:pt x="3401347" y="1329632"/>
                </a:cubicBezTo>
                <a:cubicBezTo>
                  <a:pt x="3387542" y="1343050"/>
                  <a:pt x="3374461" y="1357426"/>
                  <a:pt x="3362193" y="1372717"/>
                </a:cubicBezTo>
                <a:cubicBezTo>
                  <a:pt x="3348350" y="1387169"/>
                  <a:pt x="3335307" y="1402625"/>
                  <a:pt x="3323178" y="1419066"/>
                </a:cubicBezTo>
                <a:cubicBezTo>
                  <a:pt x="3309596" y="1434445"/>
                  <a:pt x="3296889" y="1450860"/>
                  <a:pt x="3285167" y="1468284"/>
                </a:cubicBezTo>
                <a:cubicBezTo>
                  <a:pt x="3271788" y="1484839"/>
                  <a:pt x="3259380" y="1502479"/>
                  <a:pt x="3248070" y="1521180"/>
                </a:cubicBezTo>
                <a:cubicBezTo>
                  <a:pt x="3238056" y="1534883"/>
                  <a:pt x="3228678" y="1549266"/>
                  <a:pt x="3219997" y="1564303"/>
                </a:cubicBezTo>
                <a:cubicBezTo>
                  <a:pt x="3217330" y="1568913"/>
                  <a:pt x="3214758" y="1573555"/>
                  <a:pt x="3212263" y="1578222"/>
                </a:cubicBezTo>
                <a:cubicBezTo>
                  <a:pt x="3207640" y="1585334"/>
                  <a:pt x="3203176" y="1592605"/>
                  <a:pt x="3198883" y="1600041"/>
                </a:cubicBezTo>
                <a:cubicBezTo>
                  <a:pt x="3191536" y="1612760"/>
                  <a:pt x="3184850" y="1625682"/>
                  <a:pt x="3178811" y="1638763"/>
                </a:cubicBezTo>
                <a:cubicBezTo>
                  <a:pt x="3166740" y="1659883"/>
                  <a:pt x="3156465" y="1681549"/>
                  <a:pt x="3147950" y="1703571"/>
                </a:cubicBezTo>
                <a:cubicBezTo>
                  <a:pt x="3137053" y="1725783"/>
                  <a:pt x="3128043" y="1748485"/>
                  <a:pt x="3120880" y="1771491"/>
                </a:cubicBezTo>
                <a:cubicBezTo>
                  <a:pt x="3111304" y="1794795"/>
                  <a:pt x="3103716" y="1818538"/>
                  <a:pt x="3098064" y="1842509"/>
                </a:cubicBezTo>
                <a:cubicBezTo>
                  <a:pt x="3090025" y="1866791"/>
                  <a:pt x="3084063" y="1891436"/>
                  <a:pt x="3080107" y="1916213"/>
                </a:cubicBezTo>
                <a:cubicBezTo>
                  <a:pt x="3073814" y="1941201"/>
                  <a:pt x="3069635" y="1966461"/>
                  <a:pt x="3067508" y="1991740"/>
                </a:cubicBezTo>
                <a:cubicBezTo>
                  <a:pt x="3063114" y="2017045"/>
                  <a:pt x="3060828" y="2042509"/>
                  <a:pt x="3060574" y="2067877"/>
                </a:cubicBezTo>
                <a:cubicBezTo>
                  <a:pt x="3058091" y="2093233"/>
                  <a:pt x="3057678" y="2118633"/>
                  <a:pt x="3059260" y="2143823"/>
                </a:cubicBezTo>
                <a:cubicBezTo>
                  <a:pt x="3058644" y="2168867"/>
                  <a:pt x="3060015" y="2193848"/>
                  <a:pt x="3063311" y="2218518"/>
                </a:cubicBezTo>
                <a:cubicBezTo>
                  <a:pt x="3064428" y="2243010"/>
                  <a:pt x="3067438" y="2267331"/>
                  <a:pt x="3072283" y="2291264"/>
                </a:cubicBezTo>
                <a:cubicBezTo>
                  <a:pt x="3074957" y="2314898"/>
                  <a:pt x="3079395" y="2338279"/>
                  <a:pt x="3085542" y="2361203"/>
                </a:cubicBezTo>
                <a:cubicBezTo>
                  <a:pt x="3089593" y="2384094"/>
                  <a:pt x="3095302" y="2406662"/>
                  <a:pt x="3102636" y="2428716"/>
                </a:cubicBezTo>
                <a:cubicBezTo>
                  <a:pt x="3107786" y="2450331"/>
                  <a:pt x="3114447" y="2471585"/>
                  <a:pt x="3122569" y="2492292"/>
                </a:cubicBezTo>
                <a:cubicBezTo>
                  <a:pt x="3128856" y="2513647"/>
                  <a:pt x="3136641" y="2534564"/>
                  <a:pt x="3145867" y="2554884"/>
                </a:cubicBezTo>
                <a:cubicBezTo>
                  <a:pt x="3153513" y="2576544"/>
                  <a:pt x="3162726" y="2597683"/>
                  <a:pt x="3173471" y="2618098"/>
                </a:cubicBezTo>
                <a:cubicBezTo>
                  <a:pt x="3182748" y="2640228"/>
                  <a:pt x="3193714" y="2661697"/>
                  <a:pt x="3206319" y="2682297"/>
                </a:cubicBezTo>
                <a:cubicBezTo>
                  <a:pt x="3217444" y="2704661"/>
                  <a:pt x="3230360" y="2726226"/>
                  <a:pt x="3245016" y="2746737"/>
                </a:cubicBezTo>
                <a:cubicBezTo>
                  <a:pt x="3258205" y="2769101"/>
                  <a:pt x="3273286" y="2790482"/>
                  <a:pt x="3290196" y="2810611"/>
                </a:cubicBezTo>
                <a:cubicBezTo>
                  <a:pt x="3305576" y="2832589"/>
                  <a:pt x="3322924" y="2853398"/>
                  <a:pt x="3342165" y="2872740"/>
                </a:cubicBezTo>
                <a:cubicBezTo>
                  <a:pt x="3359849" y="2893968"/>
                  <a:pt x="3379547" y="2913818"/>
                  <a:pt x="3401188" y="2931985"/>
                </a:cubicBezTo>
                <a:cubicBezTo>
                  <a:pt x="3420936" y="2951784"/>
                  <a:pt x="3442673" y="2970041"/>
                  <a:pt x="3466314" y="2986456"/>
                </a:cubicBezTo>
                <a:cubicBezTo>
                  <a:pt x="3486888" y="3003588"/>
                  <a:pt x="3509189" y="3019215"/>
                  <a:pt x="3533166" y="3033058"/>
                </a:cubicBezTo>
                <a:cubicBezTo>
                  <a:pt x="3534278" y="3033699"/>
                  <a:pt x="3535389" y="3034322"/>
                  <a:pt x="3536500" y="3034950"/>
                </a:cubicBezTo>
                <a:cubicBezTo>
                  <a:pt x="3546768" y="3042012"/>
                  <a:pt x="3557398" y="3048724"/>
                  <a:pt x="3568371" y="3055061"/>
                </a:cubicBezTo>
                <a:cubicBezTo>
                  <a:pt x="3582144" y="3063011"/>
                  <a:pt x="3596152" y="3070187"/>
                  <a:pt x="3610344" y="3076613"/>
                </a:cubicBezTo>
                <a:cubicBezTo>
                  <a:pt x="3625832" y="3085312"/>
                  <a:pt x="3641612" y="3093053"/>
                  <a:pt x="3657601" y="3099847"/>
                </a:cubicBezTo>
                <a:lnTo>
                  <a:pt x="3657601" y="4692650"/>
                </a:lnTo>
                <a:cubicBezTo>
                  <a:pt x="3657601" y="5131029"/>
                  <a:pt x="3302230" y="5486400"/>
                  <a:pt x="2863851" y="5486400"/>
                </a:cubicBezTo>
                <a:lnTo>
                  <a:pt x="793750" y="5486400"/>
                </a:lnTo>
                <a:cubicBezTo>
                  <a:pt x="355374" y="5486400"/>
                  <a:pt x="0" y="5131029"/>
                  <a:pt x="0" y="4692650"/>
                </a:cubicBezTo>
                <a:lnTo>
                  <a:pt x="0" y="793749"/>
                </a:lnTo>
                <a:cubicBezTo>
                  <a:pt x="0" y="410170"/>
                  <a:pt x="272084" y="90139"/>
                  <a:pt x="633782" y="16125"/>
                </a:cubicBezTo>
                <a:close/>
              </a:path>
            </a:pathLst>
          </a:custGeom>
          <a:blipFill>
            <a:blip r:embed="rId3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F7928392-6990-1739-EFD8-158878267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6343955"/>
            <a:ext cx="2805405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5180574A-B6D1-E96C-B409-EE83503C1A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6343955"/>
            <a:ext cx="2202644" cy="365125"/>
          </a:xfrm>
        </p:spPr>
        <p:txBody>
          <a:bodyPr/>
          <a:lstStyle/>
          <a:p>
            <a:fld id="{4EF58256-0296-44CC-8CBE-376538862FC1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ADB9983E-EA3B-43DB-5F24-3E3B53E4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7821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0E2067BC-DC4F-D794-A7F8-65900B79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801"/>
            <a:ext cx="10963656" cy="9144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xmlns="" id="{DAF060C4-6682-AB70-5937-47DB8276FD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800378"/>
            <a:ext cx="5027988" cy="43434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xmlns="" id="{2C2B73F1-EE83-9923-3B6A-C759E0225D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1367" y="1797877"/>
            <a:ext cx="5027989" cy="4374323"/>
          </a:xfrm>
          <a:prstGeom prst="roundRect">
            <a:avLst/>
          </a:prstGeom>
          <a:blipFill>
            <a:blip r:embed="rId2">
              <a:alphaModFix amt="60000"/>
            </a:blip>
            <a:stretch>
              <a:fillRect l="-4820" t="-423" r="-5636" b="2"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6E32EA00-11F3-D38A-EF82-3557CF2E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6343955"/>
            <a:ext cx="2805405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xmlns="" id="{AEA2D076-E11D-6E76-FC75-36CE027885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6343955"/>
            <a:ext cx="2202644" cy="365125"/>
          </a:xfrm>
        </p:spPr>
        <p:txBody>
          <a:bodyPr/>
          <a:lstStyle/>
          <a:p>
            <a:fld id="{A9E8EB1A-0D9F-42F4-8787-27916B88BD77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E0A6D593-F2EA-A3BB-69F2-854A20DC4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7521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0FFB7B32-3B46-FEC3-8857-8E1A162E4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801"/>
            <a:ext cx="10963656" cy="9144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57AF4F78-A06C-1C79-00D5-674ABC7DD1D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7333" y="1800378"/>
            <a:ext cx="3657600" cy="43434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xmlns="" id="{CC58A4A5-EB35-1693-A666-D364D4908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7927" y="1800378"/>
            <a:ext cx="6396851" cy="4343400"/>
          </a:xfrm>
          <a:prstGeom prst="roundRect">
            <a:avLst/>
          </a:prstGeom>
          <a:blipFill>
            <a:blip r:embed="rId2">
              <a:alphaModFix amt="60000"/>
            </a:blip>
            <a:stretch>
              <a:fillRect l="-839" r="-3" b="-8242"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2647" y="6343955"/>
            <a:ext cx="2642932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686595" y="6343955"/>
            <a:ext cx="1449697" cy="365125"/>
          </a:xfrm>
        </p:spPr>
        <p:txBody>
          <a:bodyPr/>
          <a:lstStyle/>
          <a:p>
            <a:fld id="{B1D5C144-96A4-445D-A940-2A51DF142D3E}" type="datetime4">
              <a:rPr lang="en-US" smtClean="0"/>
              <a:pPr/>
              <a:t>May 12, 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36293" y="6343955"/>
            <a:ext cx="443060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7552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1508C519-A8F4-DCA8-A8FA-5C8775D64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801"/>
            <a:ext cx="10963656" cy="9144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xmlns="" id="{C1BCB635-699D-D4EE-1294-A3666DE07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697" y="1797877"/>
            <a:ext cx="5027989" cy="4374323"/>
          </a:xfrm>
          <a:prstGeom prst="roundRect">
            <a:avLst/>
          </a:prstGeom>
          <a:blipFill>
            <a:blip r:embed="rId2">
              <a:alphaModFix amt="60000"/>
            </a:blip>
            <a:stretch>
              <a:fillRect l="-4820" t="-423" r="-5636" b="2"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xmlns="" id="{9A06430F-FBD5-9FBA-C15A-1E66EF1F55C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48315" y="1797877"/>
            <a:ext cx="5027988" cy="43434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xmlns="" id="{7F449397-6666-4D10-0CC7-55D95DBC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6343955"/>
            <a:ext cx="2805405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xmlns="" id="{0B04C6FB-8800-CBD2-695A-D69DDD79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6343955"/>
            <a:ext cx="2202644" cy="365125"/>
          </a:xfrm>
        </p:spPr>
        <p:txBody>
          <a:bodyPr/>
          <a:lstStyle/>
          <a:p>
            <a:fld id="{5B4E89C4-8CE5-4D83-933F-0152411E547D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xmlns="" id="{3AA69380-9695-358B-5CE3-614C5F0B8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011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black background&#10;&#10;AI-generated content may be incorrect.">
            <a:extLst>
              <a:ext uri="{FF2B5EF4-FFF2-40B4-BE49-F238E27FC236}">
                <a16:creationId xmlns:a16="http://schemas.microsoft.com/office/drawing/2014/main" xmlns="" id="{56C0F04C-2771-EE9F-5771-729109B37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-4507"/>
            <a:ext cx="12188952" cy="6867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49185"/>
            <a:ext cx="9143999" cy="205780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400" y="3757660"/>
            <a:ext cx="7315200" cy="984861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95629521-B559-63C9-7FA6-033297823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94458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7CEA-45B7-4835-9214-BB43D812148E}" type="datetime4">
              <a:rPr lang="en-US" smtClean="0"/>
              <a:pPr/>
              <a:t>May 12, 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516454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D7B64117-148B-10E8-7721-A4C85F0BD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1" y="685801"/>
            <a:ext cx="6857999" cy="9144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xmlns="" id="{4CBD105E-D67D-27B0-8BC2-513D14050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94458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xmlns="" id="{2AEAABD4-89DB-E133-9ED6-70DB4F37EA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" y="685801"/>
            <a:ext cx="3196492" cy="5486398"/>
          </a:xfrm>
          <a:prstGeom prst="roundRect">
            <a:avLst/>
          </a:pr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679495B1-3D42-5CC6-1177-BBB5CCDEF1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4400" y="1834003"/>
            <a:ext cx="6858000" cy="43434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xmlns="" id="{46379BDE-081E-7FD8-6882-06A791634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6343955"/>
            <a:ext cx="2202644" cy="365125"/>
          </a:xfrm>
        </p:spPr>
        <p:txBody>
          <a:bodyPr/>
          <a:lstStyle/>
          <a:p>
            <a:fld id="{2358D2CD-B61D-4AC6-BFCE-2AC2ADF5E434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xmlns="" id="{ED4BFD15-D4FC-285C-9858-EC05031C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4763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E4A406FC-7D60-AEE9-52FC-13CF6B14D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801"/>
            <a:ext cx="6857999" cy="9144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xmlns="" id="{1FF1CD72-F22C-1AA9-3BE7-29372CE389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834003"/>
            <a:ext cx="6858000" cy="43434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xmlns="" id="{92C4F401-6C4E-D88C-28E2-BAE59CC7F8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79811" y="685801"/>
            <a:ext cx="3196492" cy="5486398"/>
          </a:xfrm>
          <a:prstGeom prst="roundRect">
            <a:avLst/>
          </a:pr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70483B7B-F0B2-DE38-D790-80FC056F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6343955"/>
            <a:ext cx="2805405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CC30E34F-B355-58B9-96FF-E17E20795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6343955"/>
            <a:ext cx="2202644" cy="365125"/>
          </a:xfrm>
        </p:spPr>
        <p:txBody>
          <a:bodyPr/>
          <a:lstStyle/>
          <a:p>
            <a:fld id="{DC47CF7F-A551-4146-BBE0-408292180B52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xmlns="" id="{A3D51968-AEFF-7C0A-D745-6C578AD4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2525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7E5B7CC-9F32-A84F-4D05-B86C282FB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685801"/>
            <a:ext cx="4117614" cy="9144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38" y="2208518"/>
            <a:ext cx="4113426" cy="3963682"/>
          </a:xfrm>
          <a:prstGeom prst="roundRect">
            <a:avLst/>
          </a:pr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36303" y="685800"/>
            <a:ext cx="5946098" cy="5486401"/>
          </a:xfrm>
        </p:spPr>
        <p:txBody>
          <a:bodyPr anchor="t"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420A-C5F3-4FE3-ACD1-3579886DBD1C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1541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3D13F329-E349-1E3B-7A43-6BC673EFB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685801"/>
            <a:ext cx="3194108" cy="9144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2148545"/>
            <a:ext cx="3197157" cy="4023655"/>
          </a:xfrm>
          <a:prstGeom prst="roundRect">
            <a:avLst/>
          </a:pr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4398" y="687064"/>
            <a:ext cx="6858000" cy="54864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A38B-4879-4FDC-AC03-885B172FDA13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2261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background with a purple and white curved object&#10;&#10;AI-generated content may be incorrect.">
            <a:extLst>
              <a:ext uri="{FF2B5EF4-FFF2-40B4-BE49-F238E27FC236}">
                <a16:creationId xmlns:a16="http://schemas.microsoft.com/office/drawing/2014/main" xmlns="" id="{88E371D5-53AB-3F97-F993-1C7880A01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-2841"/>
            <a:ext cx="12188952" cy="686368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8012BF6D-A55B-D376-3BDA-4A841AF7B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34679"/>
            <a:ext cx="9145525" cy="1143000"/>
          </a:xfrm>
        </p:spPr>
        <p:txBody>
          <a:bodyPr anchor="t"/>
          <a:lstStyle>
            <a:lvl1pPr>
              <a:lnSpc>
                <a:spcPct val="110000"/>
              </a:lnSpc>
              <a:defRPr sz="2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xmlns="" id="{36183DB1-95C1-8A15-8498-57CAF0A43E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4172" y="754040"/>
            <a:ext cx="10969752" cy="4568587"/>
          </a:xfrm>
        </p:spPr>
        <p:txBody>
          <a:bodyPr anchor="b"/>
          <a:lstStyle>
            <a:lvl1pPr>
              <a:defRPr sz="2700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E8233814-9896-7DB3-F0FE-F02E2AEBC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6343955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E7B151-40E6-4E6B-9617-B4A2DC665328}" type="datetime4">
              <a:rPr lang="en-US" smtClean="0"/>
              <a:pPr/>
              <a:t>May 12,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4291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black background&#10;&#10;AI-generated content may be incorrect.">
            <a:extLst>
              <a:ext uri="{FF2B5EF4-FFF2-40B4-BE49-F238E27FC236}">
                <a16:creationId xmlns:a16="http://schemas.microsoft.com/office/drawing/2014/main" xmlns="" id="{0BF368C3-C93B-ECD9-6D9F-143E1A0D6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-4507"/>
            <a:ext cx="12188952" cy="6867015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xmlns="" id="{A9AFD497-284A-7764-3747-F5F5D19FF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5029200"/>
            <a:ext cx="9144001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200" b="0" i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4E530A-B9CF-740A-CF7D-90CD86088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94458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xmlns="" id="{998D8A60-2615-D77F-59DC-91C410A7D8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194458"/>
            <a:ext cx="220264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80B614-F73C-4518-B5B6-958ACBBC9B2D}" type="datetime4">
              <a:rPr lang="en-US" smtClean="0"/>
              <a:pPr/>
              <a:t>May 12, 2026</a:t>
            </a:fld>
            <a:endParaRPr lang="en-US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xmlns="" id="{C065CCD8-E8E7-BA18-1650-5681413E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194458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xmlns="" id="{2B0E0B71-1EB8-F5BF-D41C-BBD821429C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4172" y="848562"/>
            <a:ext cx="10968228" cy="4568588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000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xmlns="" val="3022086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yellow curved lines&#10;&#10;AI-generated content may be incorrect.">
            <a:extLst>
              <a:ext uri="{FF2B5EF4-FFF2-40B4-BE49-F238E27FC236}">
                <a16:creationId xmlns:a16="http://schemas.microsoft.com/office/drawing/2014/main" xmlns="" id="{4F2E7421-5ECC-0446-7ED1-D5419B985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-4507"/>
            <a:ext cx="12188952" cy="686701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AF7EEDE7-C548-88FE-A8B9-B956D88BA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34679"/>
            <a:ext cx="9145525" cy="1143000"/>
          </a:xfrm>
        </p:spPr>
        <p:txBody>
          <a:bodyPr anchor="t"/>
          <a:lstStyle>
            <a:lvl1pPr>
              <a:lnSpc>
                <a:spcPct val="110000"/>
              </a:lnSpc>
              <a:defRPr sz="22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xmlns="" id="{06D19539-95B5-4272-7439-BD7FFFC7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94458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B9A6C3D-E4B7-E506-00FF-2082E6C2D00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4172" y="754040"/>
            <a:ext cx="10969752" cy="4568587"/>
          </a:xfrm>
        </p:spPr>
        <p:txBody>
          <a:bodyPr anchor="b"/>
          <a:lstStyle>
            <a:lvl1pPr>
              <a:defRPr sz="2700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xmlns="" id="{4BCA8204-BADF-3693-B95D-620DC4615B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6343955"/>
            <a:ext cx="220264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5A07A8-BF7F-4612-9B79-779061D0EA38}" type="datetime4">
              <a:rPr lang="en-US" smtClean="0"/>
              <a:pPr/>
              <a:t>May 12, 2026</a:t>
            </a:fld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xmlns="" id="{9328230F-BC8A-4B34-620B-3B31B275F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3264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&#10;&#10;AI-generated content may be incorrect.">
            <a:extLst>
              <a:ext uri="{FF2B5EF4-FFF2-40B4-BE49-F238E27FC236}">
                <a16:creationId xmlns:a16="http://schemas.microsoft.com/office/drawing/2014/main" xmlns="" id="{DEDC35B5-7D92-EE49-2F8C-486D73FD5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306616"/>
            <a:ext cx="12188952" cy="6551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xmlns="" id="{6711E05D-8C83-F676-E0FE-264314697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94458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xmlns="" id="{FF989213-7918-0E6B-43FB-B576D290B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194458"/>
            <a:ext cx="220264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63694D-D07D-427D-83A7-C889CFA75F53}" type="datetime4">
              <a:rPr lang="en-US" smtClean="0"/>
              <a:pPr/>
              <a:t>May 12, 2026</a:t>
            </a:fld>
            <a:endParaRPr lang="en-US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xmlns="" id="{663EAE80-0866-9EF0-4095-B93A63194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194458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" y="965591"/>
            <a:ext cx="9144000" cy="5206609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6400" b="0" i="0">
                <a:latin typeface="+mj-lt"/>
              </a:defRPr>
            </a:lvl1pPr>
            <a:lvl2pPr marL="228600" indent="0">
              <a:lnSpc>
                <a:spcPct val="90000"/>
              </a:lnSpc>
              <a:buNone/>
              <a:defRPr sz="6400" b="0" i="0">
                <a:latin typeface="+mj-lt"/>
              </a:defRPr>
            </a:lvl2pPr>
            <a:lvl3pPr marL="457200" indent="0">
              <a:lnSpc>
                <a:spcPct val="90000"/>
              </a:lnSpc>
              <a:buNone/>
              <a:defRPr sz="6400" b="0" i="0">
                <a:latin typeface="+mj-lt"/>
              </a:defRPr>
            </a:lvl3pPr>
            <a:lvl4pPr marL="685800" indent="0">
              <a:lnSpc>
                <a:spcPct val="90000"/>
              </a:lnSpc>
              <a:buNone/>
              <a:defRPr sz="6400" b="0" i="0">
                <a:latin typeface="+mj-lt"/>
              </a:defRPr>
            </a:lvl4pPr>
            <a:lvl5pPr marL="914400" indent="0">
              <a:lnSpc>
                <a:spcPct val="90000"/>
              </a:lnSpc>
              <a:buNone/>
              <a:defRPr sz="6400" b="0" i="0">
                <a:latin typeface="+mj-lt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858928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yellow curved lines&#10;&#10;AI-generated content may be incorrect.">
            <a:extLst>
              <a:ext uri="{FF2B5EF4-FFF2-40B4-BE49-F238E27FC236}">
                <a16:creationId xmlns:a16="http://schemas.microsoft.com/office/drawing/2014/main" xmlns="" id="{74F42402-8EE2-27DC-A42C-0408590F0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-4507"/>
            <a:ext cx="12188952" cy="6867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F6E1CB6-4A50-1364-430B-EF249B6D00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2774" y="685800"/>
            <a:ext cx="9140826" cy="5486400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buNone/>
              <a:defRPr sz="6800" b="0" i="0">
                <a:solidFill>
                  <a:schemeClr val="tx2"/>
                </a:solidFill>
                <a:latin typeface="+mj-lt"/>
              </a:defRPr>
            </a:lvl1pPr>
            <a:lvl2pPr marL="228600" indent="0">
              <a:lnSpc>
                <a:spcPct val="90000"/>
              </a:lnSpc>
              <a:buNone/>
              <a:defRPr sz="6800" b="0" i="0">
                <a:solidFill>
                  <a:schemeClr val="tx2"/>
                </a:solidFill>
                <a:latin typeface="+mj-lt"/>
              </a:defRPr>
            </a:lvl2pPr>
            <a:lvl3pPr marL="457200" indent="0">
              <a:lnSpc>
                <a:spcPct val="90000"/>
              </a:lnSpc>
              <a:buNone/>
              <a:defRPr sz="6800" b="0" i="0">
                <a:solidFill>
                  <a:schemeClr val="tx2"/>
                </a:solidFill>
                <a:latin typeface="+mj-lt"/>
              </a:defRPr>
            </a:lvl3pPr>
            <a:lvl4pPr marL="685800" indent="0">
              <a:lnSpc>
                <a:spcPct val="90000"/>
              </a:lnSpc>
              <a:buNone/>
              <a:defRPr sz="6800" b="0" i="0">
                <a:solidFill>
                  <a:schemeClr val="tx2"/>
                </a:solidFill>
                <a:latin typeface="+mj-lt"/>
              </a:defRPr>
            </a:lvl4pPr>
            <a:lvl5pPr marL="914400" indent="0">
              <a:lnSpc>
                <a:spcPct val="90000"/>
              </a:lnSpc>
              <a:buNone/>
              <a:defRPr sz="6800" b="0" i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2156-6E74-4C41-8039-0900B3ABDC74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1348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white curved object&#10;&#10;AI-generated content may be incorrect.">
            <a:extLst>
              <a:ext uri="{FF2B5EF4-FFF2-40B4-BE49-F238E27FC236}">
                <a16:creationId xmlns:a16="http://schemas.microsoft.com/office/drawing/2014/main" xmlns="" id="{7E8B986D-FC7F-D1ED-896D-B2F1F8880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85800"/>
            <a:ext cx="11877020" cy="6172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04ECB4EA-22D5-B2B8-CDC1-62DD5F151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94458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194458"/>
            <a:ext cx="220264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50F6C8-C757-4A45-8147-2FFAE2CBB681}" type="datetime4">
              <a:rPr lang="en-US" smtClean="0"/>
              <a:pPr/>
              <a:t>May 12,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194458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81200" y="973497"/>
            <a:ext cx="9604248" cy="5198703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r">
              <a:lnSpc>
                <a:spcPct val="90000"/>
              </a:lnSpc>
              <a:buNone/>
              <a:defRPr lang="en-US" sz="7000" b="0" i="0" dirty="0">
                <a:latin typeface="+mj-lt"/>
              </a:defRPr>
            </a:lvl1pPr>
            <a:lvl2pPr marL="228600" indent="0" algn="r">
              <a:lnSpc>
                <a:spcPct val="90000"/>
              </a:lnSpc>
              <a:buNone/>
              <a:defRPr lang="en-US" sz="7000" b="0" i="0" dirty="0">
                <a:latin typeface="+mj-lt"/>
              </a:defRPr>
            </a:lvl2pPr>
            <a:lvl3pPr marL="457200" indent="0" algn="r">
              <a:lnSpc>
                <a:spcPct val="90000"/>
              </a:lnSpc>
              <a:buNone/>
              <a:defRPr lang="en-US" sz="7000" b="0" i="0" dirty="0">
                <a:latin typeface="+mj-lt"/>
              </a:defRPr>
            </a:lvl3pPr>
            <a:lvl4pPr marL="685800" indent="0" algn="r">
              <a:lnSpc>
                <a:spcPct val="90000"/>
              </a:lnSpc>
              <a:buNone/>
              <a:defRPr lang="en-US" sz="7000" b="0" i="0" dirty="0">
                <a:latin typeface="+mj-lt"/>
              </a:defRPr>
            </a:lvl4pPr>
            <a:lvl5pPr marL="914400" indent="0" algn="r">
              <a:lnSpc>
                <a:spcPct val="90000"/>
              </a:lnSpc>
              <a:buNone/>
              <a:defRPr lang="en-US" sz="7000" b="0" i="0" dirty="0">
                <a:latin typeface="+mj-lt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51168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and white swirl&#10;&#10;AI-generated content may be incorrect.">
            <a:extLst>
              <a:ext uri="{FF2B5EF4-FFF2-40B4-BE49-F238E27FC236}">
                <a16:creationId xmlns:a16="http://schemas.microsoft.com/office/drawing/2014/main" xmlns="" id="{F7C7CBF6-4E55-9A78-268A-5175387FF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-4507"/>
            <a:ext cx="12188952" cy="6867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685800"/>
            <a:ext cx="10969752" cy="1316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6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5" y="2041601"/>
            <a:ext cx="8281283" cy="1113443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2FF5-C0AA-483B-AC0A-B04E50B4A1D7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02295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swirly object on a black background&#10;&#10;AI-generated content may be incorrect.">
            <a:extLst>
              <a:ext uri="{FF2B5EF4-FFF2-40B4-BE49-F238E27FC236}">
                <a16:creationId xmlns:a16="http://schemas.microsoft.com/office/drawing/2014/main" xmlns="" id="{4D54AE8D-708D-368F-2220-ECE8CCF72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67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597446"/>
            <a:ext cx="10972800" cy="4571121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5600" b="0" i="0">
                <a:latin typeface="+mj-lt"/>
              </a:defRPr>
            </a:lvl1pPr>
            <a:lvl2pPr marL="228600" indent="0">
              <a:lnSpc>
                <a:spcPct val="90000"/>
              </a:lnSpc>
              <a:buNone/>
              <a:defRPr sz="5600" b="0" i="0">
                <a:latin typeface="+mj-lt"/>
              </a:defRPr>
            </a:lvl2pPr>
            <a:lvl3pPr marL="457200" indent="0">
              <a:lnSpc>
                <a:spcPct val="90000"/>
              </a:lnSpc>
              <a:buNone/>
              <a:defRPr sz="5600" b="0" i="0">
                <a:latin typeface="+mj-lt"/>
              </a:defRPr>
            </a:lvl3pPr>
            <a:lvl4pPr marL="685800" indent="0">
              <a:lnSpc>
                <a:spcPct val="90000"/>
              </a:lnSpc>
              <a:buNone/>
              <a:defRPr sz="5600" b="0" i="0">
                <a:latin typeface="+mj-lt"/>
              </a:defRPr>
            </a:lvl4pPr>
            <a:lvl5pPr marL="914400" indent="0">
              <a:lnSpc>
                <a:spcPct val="90000"/>
              </a:lnSpc>
              <a:buNone/>
              <a:defRPr sz="5600" b="0" i="0">
                <a:latin typeface="+mj-lt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43F1F7A9-B564-B7C4-8EA6-865257E4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6343955"/>
            <a:ext cx="2805405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xmlns="" id="{BC533C25-5DB3-6F2B-E242-76EA84A6D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6343955"/>
            <a:ext cx="2202644" cy="365125"/>
          </a:xfrm>
        </p:spPr>
        <p:txBody>
          <a:bodyPr/>
          <a:lstStyle/>
          <a:p>
            <a:fld id="{9F3A2C72-5196-4CF9-90EE-C0DEB68DA84A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xmlns="" id="{4E4F277F-DA82-284B-74B5-DE31424C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78250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background&#10;&#10;AI-generated content may be incorrect.">
            <a:extLst>
              <a:ext uri="{FF2B5EF4-FFF2-40B4-BE49-F238E27FC236}">
                <a16:creationId xmlns:a16="http://schemas.microsoft.com/office/drawing/2014/main" xmlns="" id="{1CEC2F0C-75E1-0D70-4066-EF6D58101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524" y="-4507"/>
            <a:ext cx="12188952" cy="686701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772CD1DB-4149-0361-B9DB-C6291A442F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4893733"/>
            <a:ext cx="9143999" cy="788610"/>
          </a:xfrm>
        </p:spPr>
        <p:txBody>
          <a:bodyPr anchor="t"/>
          <a:lstStyle>
            <a:lvl1pPr>
              <a:lnSpc>
                <a:spcPct val="120000"/>
              </a:lnSpc>
              <a:defRPr sz="1800" spc="50" baseline="0"/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xmlns="" id="{3D48598D-7615-8D05-C5AD-E7FA69F38D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7" y="1600200"/>
            <a:ext cx="9144000" cy="315958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800" b="0" i="0" cap="all" baseline="0">
                <a:latin typeface="+mn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B63C-E38A-4C5B-A9A8-AC7DA97923AA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86936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purple curved object&#10;&#10;AI-generated content may be incorrect.">
            <a:extLst>
              <a:ext uri="{FF2B5EF4-FFF2-40B4-BE49-F238E27FC236}">
                <a16:creationId xmlns:a16="http://schemas.microsoft.com/office/drawing/2014/main" xmlns="" id="{EE085262-49E5-4D68-3599-1678D1CA4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944" y="685261"/>
            <a:ext cx="11878056" cy="617273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D7007C18-6C7C-70E5-5546-C5212C803D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3979333"/>
            <a:ext cx="8687469" cy="788610"/>
          </a:xfrm>
        </p:spPr>
        <p:txBody>
          <a:bodyPr anchor="t"/>
          <a:lstStyle>
            <a:lvl1pPr>
              <a:lnSpc>
                <a:spcPct val="120000"/>
              </a:lnSpc>
              <a:defRPr sz="1800" spc="50" baseline="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6377ADFE-F921-49F4-5436-AD55DF1A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94458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xmlns="" id="{3AA4B478-E84A-FD75-3553-0C53CDB4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194458"/>
            <a:ext cx="2202644" cy="365125"/>
          </a:xfrm>
        </p:spPr>
        <p:txBody>
          <a:bodyPr/>
          <a:lstStyle/>
          <a:p>
            <a:fld id="{1F6D50F5-6BC7-4B0E-963A-4F99206B7F79}" type="datetime4">
              <a:rPr lang="en-US" smtClean="0"/>
              <a:pPr/>
              <a:t>May 12, 2026</a:t>
            </a:fld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xmlns="" id="{6CFB086A-AACA-343D-1FD3-2FEF6CF72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194458"/>
            <a:ext cx="429207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796DEFA-947B-083F-5502-EE4FCAE3272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2647" y="685800"/>
            <a:ext cx="8687469" cy="3159580"/>
          </a:xfrm>
        </p:spPr>
        <p:txBody>
          <a:bodyPr anchor="ctr"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xmlns="" val="3287859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and black background&#10;&#10;AI-generated content may be incorrect.">
            <a:extLst>
              <a:ext uri="{FF2B5EF4-FFF2-40B4-BE49-F238E27FC236}">
                <a16:creationId xmlns:a16="http://schemas.microsoft.com/office/drawing/2014/main" xmlns="" id="{F8C4389A-B222-2A0D-6FBB-2D6E3C783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-4507"/>
            <a:ext cx="12188952" cy="6867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4893733"/>
            <a:ext cx="8229601" cy="788610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lnSpc>
                <a:spcPct val="120000"/>
              </a:lnSpc>
              <a:defRPr sz="1800" b="0" i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xmlns="" id="{223007B8-6C4E-E40A-8A83-C583B928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94458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81200" y="1600200"/>
            <a:ext cx="8229601" cy="3159580"/>
          </a:xfrm>
        </p:spPr>
        <p:txBody>
          <a:bodyPr anchor="ctr">
            <a:normAutofit/>
          </a:bodyPr>
          <a:lstStyle>
            <a:lvl1pPr marL="164592" indent="-164592" algn="ctr">
              <a:lnSpc>
                <a:spcPct val="100000"/>
              </a:lnSpc>
              <a:spcBef>
                <a:spcPts val="0"/>
              </a:spcBef>
              <a:buNone/>
              <a:defRPr sz="4400" b="0" i="0" cap="all" baseline="0">
                <a:latin typeface="+mn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08D7-9F7A-4615-ADA3-72FCC471B3A5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4092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5431640-8AD9-CB9D-CC0B-964AF3B74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801"/>
            <a:ext cx="10963656" cy="9144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627D5A5-84C3-7EDE-A8EB-2DE057DE46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2775" y="1825625"/>
            <a:ext cx="5074920" cy="435133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D54150AE-A7C6-D328-35D7-F5B840930E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04307" y="1825625"/>
            <a:ext cx="5078093" cy="435133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0FA8-92B3-42A8-9DE9-19F418F88ACB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23754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6CDF3CAC-6CE7-7E83-9091-EB44FB9BB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801"/>
            <a:ext cx="10963656" cy="9144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72418"/>
            <a:ext cx="507492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 b="1" i="0" cap="none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76AAF7-C632-FCD0-6A60-E0EA4A52F2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2304469"/>
            <a:ext cx="5075238" cy="386773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1382" y="1672418"/>
            <a:ext cx="507492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 b="1" i="0" cap="none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CD998360-6973-27D8-8B08-ACAE10572B3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01092" y="2304469"/>
            <a:ext cx="5075238" cy="386773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AB10-8048-4537-80C9-47FB662EF3D3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19780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800"/>
            <a:ext cx="3654552" cy="160106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458616"/>
            <a:ext cx="3654552" cy="3713584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685800"/>
            <a:ext cx="6393366" cy="54864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="0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F30-0B6F-4CF6-BA3C-C7CD1758D39E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4001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801"/>
            <a:ext cx="10963656" cy="9144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5B43-803B-4089-B4CE-E221BAF0B920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22487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726A-2387-4C54-85AC-BA8AE09AD6E3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14543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3657600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743200"/>
            <a:ext cx="3654552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685800"/>
            <a:ext cx="6400801" cy="5486400"/>
          </a:xfrm>
          <a:prstGeom prst="roundRect">
            <a:avLst/>
          </a:pr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EFEE-273D-4C44-A732-FBEB3BD26B60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833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black background&#10;&#10;AI-generated content may be incorrect.">
            <a:extLst>
              <a:ext uri="{FF2B5EF4-FFF2-40B4-BE49-F238E27FC236}">
                <a16:creationId xmlns:a16="http://schemas.microsoft.com/office/drawing/2014/main" xmlns="" id="{801D3567-EBEA-EE99-314F-3E793F19E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1025" y="0"/>
            <a:ext cx="78009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648" y="5036331"/>
            <a:ext cx="10963657" cy="7340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6" y="5791187"/>
            <a:ext cx="10963657" cy="3651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B093FCFC-374B-8673-605F-B3312BB35D2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2647" y="701687"/>
            <a:ext cx="10961437" cy="4111070"/>
          </a:xfrm>
          <a:custGeom>
            <a:avLst/>
            <a:gdLst>
              <a:gd name="csX0" fmla="*/ 793089 w 10961437"/>
              <a:gd name="csY0" fmla="*/ 0 h 4111070"/>
              <a:gd name="csX1" fmla="*/ 4965306 w 10961437"/>
              <a:gd name="csY1" fmla="*/ 0 h 4111070"/>
              <a:gd name="csX2" fmla="*/ 4998533 w 10961437"/>
              <a:gd name="csY2" fmla="*/ 44599 h 4111070"/>
              <a:gd name="csX3" fmla="*/ 5052482 w 10961437"/>
              <a:gd name="csY3" fmla="*/ 115636 h 4111070"/>
              <a:gd name="csX4" fmla="*/ 5108531 w 10961437"/>
              <a:gd name="csY4" fmla="*/ 185316 h 4111070"/>
              <a:gd name="csX5" fmla="*/ 5166795 w 10961437"/>
              <a:gd name="csY5" fmla="*/ 253701 h 4111070"/>
              <a:gd name="csX6" fmla="*/ 5227971 w 10961437"/>
              <a:gd name="csY6" fmla="*/ 321374 h 4111070"/>
              <a:gd name="csX7" fmla="*/ 5291817 w 10961437"/>
              <a:gd name="csY7" fmla="*/ 387808 h 4111070"/>
              <a:gd name="csX8" fmla="*/ 5357676 w 10961437"/>
              <a:gd name="csY8" fmla="*/ 452191 h 4111070"/>
              <a:gd name="csX9" fmla="*/ 5426490 w 10961437"/>
              <a:gd name="csY9" fmla="*/ 515346 h 4111070"/>
              <a:gd name="csX10" fmla="*/ 5497653 w 10961437"/>
              <a:gd name="csY10" fmla="*/ 576476 h 4111070"/>
              <a:gd name="csX11" fmla="*/ 5571473 w 10961437"/>
              <a:gd name="csY11" fmla="*/ 635772 h 4111070"/>
              <a:gd name="csX12" fmla="*/ 5647223 w 10961437"/>
              <a:gd name="csY12" fmla="*/ 692512 h 4111070"/>
              <a:gd name="csX13" fmla="*/ 5725719 w 10961437"/>
              <a:gd name="csY13" fmla="*/ 747235 h 4111070"/>
              <a:gd name="csX14" fmla="*/ 5805168 w 10961437"/>
              <a:gd name="csY14" fmla="*/ 798735 h 4111070"/>
              <a:gd name="csX15" fmla="*/ 5806272 w 10961437"/>
              <a:gd name="csY15" fmla="*/ 799357 h 4111070"/>
              <a:gd name="csX16" fmla="*/ 5859605 w 10961437"/>
              <a:gd name="csY16" fmla="*/ 832648 h 4111070"/>
              <a:gd name="csX17" fmla="*/ 5865804 w 10961437"/>
              <a:gd name="csY17" fmla="*/ 836169 h 4111070"/>
              <a:gd name="csX18" fmla="*/ 5885003 w 10961437"/>
              <a:gd name="csY18" fmla="*/ 847577 h 4111070"/>
              <a:gd name="csX19" fmla="*/ 5905820 w 10961437"/>
              <a:gd name="csY19" fmla="*/ 859238 h 4111070"/>
              <a:gd name="csX20" fmla="*/ 5910300 w 10961437"/>
              <a:gd name="csY20" fmla="*/ 861865 h 4111070"/>
              <a:gd name="csX21" fmla="*/ 5972649 w 10961437"/>
              <a:gd name="csY21" fmla="*/ 894744 h 4111070"/>
              <a:gd name="csX22" fmla="*/ 6070021 w 10961437"/>
              <a:gd name="csY22" fmla="*/ 942729 h 4111070"/>
              <a:gd name="csX23" fmla="*/ 6174785 w 10961437"/>
              <a:gd name="csY23" fmla="*/ 987757 h 4111070"/>
              <a:gd name="csX24" fmla="*/ 6287822 w 10961437"/>
              <a:gd name="csY24" fmla="*/ 1028680 h 4111070"/>
              <a:gd name="csX25" fmla="*/ 6408727 w 10961437"/>
              <a:gd name="csY25" fmla="*/ 1063716 h 4111070"/>
              <a:gd name="csX26" fmla="*/ 6539809 w 10961437"/>
              <a:gd name="csY26" fmla="*/ 1091499 h 4111070"/>
              <a:gd name="csX27" fmla="*/ 6677363 w 10961437"/>
              <a:gd name="csY27" fmla="*/ 1109296 h 4111070"/>
              <a:gd name="csX28" fmla="*/ 6820943 w 10961437"/>
              <a:gd name="csY28" fmla="*/ 1115489 h 4111070"/>
              <a:gd name="csX29" fmla="*/ 6966745 w 10961437"/>
              <a:gd name="csY29" fmla="*/ 1108782 h 4111070"/>
              <a:gd name="csX30" fmla="*/ 7111721 w 10961437"/>
              <a:gd name="csY30" fmla="*/ 1088930 h 4111070"/>
              <a:gd name="csX31" fmla="*/ 7250416 w 10961437"/>
              <a:gd name="csY31" fmla="*/ 1057295 h 4111070"/>
              <a:gd name="csX32" fmla="*/ 7381244 w 10961437"/>
              <a:gd name="csY32" fmla="*/ 1015839 h 4111070"/>
              <a:gd name="csX33" fmla="*/ 7501984 w 10961437"/>
              <a:gd name="csY33" fmla="*/ 967137 h 4111070"/>
              <a:gd name="csX34" fmla="*/ 7612001 w 10961437"/>
              <a:gd name="csY34" fmla="*/ 913771 h 4111070"/>
              <a:gd name="csX35" fmla="*/ 7712311 w 10961437"/>
              <a:gd name="csY35" fmla="*/ 857430 h 4111070"/>
              <a:gd name="csX36" fmla="*/ 7803167 w 10961437"/>
              <a:gd name="csY36" fmla="*/ 800011 h 4111070"/>
              <a:gd name="csX37" fmla="*/ 7886030 w 10961437"/>
              <a:gd name="csY37" fmla="*/ 742274 h 4111070"/>
              <a:gd name="csX38" fmla="*/ 7962166 w 10961437"/>
              <a:gd name="csY38" fmla="*/ 684918 h 4111070"/>
              <a:gd name="csX39" fmla="*/ 8032529 w 10961437"/>
              <a:gd name="csY39" fmla="*/ 628312 h 4111070"/>
              <a:gd name="csX40" fmla="*/ 8097942 w 10961437"/>
              <a:gd name="csY40" fmla="*/ 572709 h 4111070"/>
              <a:gd name="csX41" fmla="*/ 8159232 w 10961437"/>
              <a:gd name="csY41" fmla="*/ 518246 h 4111070"/>
              <a:gd name="csX42" fmla="*/ 8217096 w 10961437"/>
              <a:gd name="csY42" fmla="*/ 465010 h 4111070"/>
              <a:gd name="csX43" fmla="*/ 8271978 w 10961437"/>
              <a:gd name="csY43" fmla="*/ 412982 h 4111070"/>
              <a:gd name="csX44" fmla="*/ 8324131 w 10961437"/>
              <a:gd name="csY44" fmla="*/ 362417 h 4111070"/>
              <a:gd name="csX45" fmla="*/ 8374953 w 10961437"/>
              <a:gd name="csY45" fmla="*/ 312297 h 4111070"/>
              <a:gd name="csX46" fmla="*/ 8423489 w 10961437"/>
              <a:gd name="csY46" fmla="*/ 263795 h 4111070"/>
              <a:gd name="csX47" fmla="*/ 8470186 w 10961437"/>
              <a:gd name="csY47" fmla="*/ 216835 h 4111070"/>
              <a:gd name="csX48" fmla="*/ 8516249 w 10961437"/>
              <a:gd name="csY48" fmla="*/ 170303 h 4111070"/>
              <a:gd name="csX49" fmla="*/ 8561233 w 10961437"/>
              <a:gd name="csY49" fmla="*/ 124806 h 4111070"/>
              <a:gd name="csX50" fmla="*/ 8605138 w 10961437"/>
              <a:gd name="csY50" fmla="*/ 80486 h 4111070"/>
              <a:gd name="csX51" fmla="*/ 8648092 w 10961437"/>
              <a:gd name="csY51" fmla="*/ 37362 h 4111070"/>
              <a:gd name="csX52" fmla="*/ 8685970 w 10961437"/>
              <a:gd name="csY52" fmla="*/ 0 h 4111070"/>
              <a:gd name="csX53" fmla="*/ 10168348 w 10961437"/>
              <a:gd name="csY53" fmla="*/ 0 h 4111070"/>
              <a:gd name="csX54" fmla="*/ 10176088 w 10961437"/>
              <a:gd name="csY54" fmla="*/ 43 h 4111070"/>
              <a:gd name="csX55" fmla="*/ 10187001 w 10961437"/>
              <a:gd name="csY55" fmla="*/ 17491 h 4111070"/>
              <a:gd name="csX56" fmla="*/ 10211682 w 10961437"/>
              <a:gd name="csY56" fmla="*/ 60008 h 4111070"/>
              <a:gd name="csX57" fmla="*/ 10235284 w 10961437"/>
              <a:gd name="csY57" fmla="*/ 102333 h 4111070"/>
              <a:gd name="csX58" fmla="*/ 10258824 w 10961437"/>
              <a:gd name="csY58" fmla="*/ 146170 h 4111070"/>
              <a:gd name="csX59" fmla="*/ 10281474 w 10961437"/>
              <a:gd name="csY59" fmla="*/ 190087 h 4111070"/>
              <a:gd name="csX60" fmla="*/ 10303490 w 10961437"/>
              <a:gd name="csY60" fmla="*/ 234512 h 4111070"/>
              <a:gd name="csX61" fmla="*/ 10325062 w 10961437"/>
              <a:gd name="csY61" fmla="*/ 279774 h 4111070"/>
              <a:gd name="csX62" fmla="*/ 10345936 w 10961437"/>
              <a:gd name="csY62" fmla="*/ 325433 h 4111070"/>
              <a:gd name="csX63" fmla="*/ 10366049 w 10961437"/>
              <a:gd name="csY63" fmla="*/ 371296 h 4111070"/>
              <a:gd name="csX64" fmla="*/ 10385845 w 10961437"/>
              <a:gd name="csY64" fmla="*/ 418323 h 4111070"/>
              <a:gd name="csX65" fmla="*/ 10404244 w 10961437"/>
              <a:gd name="csY65" fmla="*/ 463907 h 4111070"/>
              <a:gd name="csX66" fmla="*/ 10422707 w 10961437"/>
              <a:gd name="csY66" fmla="*/ 511876 h 4111070"/>
              <a:gd name="csX67" fmla="*/ 10439901 w 10961437"/>
              <a:gd name="csY67" fmla="*/ 558570 h 4111070"/>
              <a:gd name="csX68" fmla="*/ 10456842 w 10961437"/>
              <a:gd name="csY68" fmla="*/ 606663 h 4111070"/>
              <a:gd name="csX69" fmla="*/ 10472957 w 10961437"/>
              <a:gd name="csY69" fmla="*/ 654768 h 4111070"/>
              <a:gd name="csX70" fmla="*/ 10488185 w 10961437"/>
              <a:gd name="csY70" fmla="*/ 702524 h 4111070"/>
              <a:gd name="csX71" fmla="*/ 10502841 w 10961437"/>
              <a:gd name="csY71" fmla="*/ 751125 h 4111070"/>
              <a:gd name="csX72" fmla="*/ 10516799 w 10961437"/>
              <a:gd name="csY72" fmla="*/ 799909 h 4111070"/>
              <a:gd name="csX73" fmla="*/ 10533803 w 10961437"/>
              <a:gd name="csY73" fmla="*/ 861072 h 4111070"/>
              <a:gd name="csX74" fmla="*/ 10557405 w 10961437"/>
              <a:gd name="csY74" fmla="*/ 942665 h 4111070"/>
              <a:gd name="csX75" fmla="*/ 10583165 w 10961437"/>
              <a:gd name="csY75" fmla="*/ 1024455 h 4111070"/>
              <a:gd name="csX76" fmla="*/ 10610955 w 10961437"/>
              <a:gd name="csY76" fmla="*/ 1106035 h 4111070"/>
              <a:gd name="csX77" fmla="*/ 10640648 w 10961437"/>
              <a:gd name="csY77" fmla="*/ 1186676 h 4111070"/>
              <a:gd name="csX78" fmla="*/ 10672244 w 10961437"/>
              <a:gd name="csY78" fmla="*/ 1266562 h 4111070"/>
              <a:gd name="csX79" fmla="*/ 10706253 w 10961437"/>
              <a:gd name="csY79" fmla="*/ 1346791 h 4111070"/>
              <a:gd name="csX80" fmla="*/ 10742544 w 10961437"/>
              <a:gd name="csY80" fmla="*/ 1426551 h 4111070"/>
              <a:gd name="csX81" fmla="*/ 10780739 w 10961437"/>
              <a:gd name="csY81" fmla="*/ 1505193 h 4111070"/>
              <a:gd name="csX82" fmla="*/ 10821282 w 10961437"/>
              <a:gd name="csY82" fmla="*/ 1583436 h 4111070"/>
              <a:gd name="csX83" fmla="*/ 10864045 w 10961437"/>
              <a:gd name="csY83" fmla="*/ 1660753 h 4111070"/>
              <a:gd name="csX84" fmla="*/ 10908902 w 10961437"/>
              <a:gd name="csY84" fmla="*/ 1736985 h 4111070"/>
              <a:gd name="csX85" fmla="*/ 10955536 w 10961437"/>
              <a:gd name="csY85" fmla="*/ 1811725 h 4111070"/>
              <a:gd name="csX86" fmla="*/ 10961437 w 10961437"/>
              <a:gd name="csY86" fmla="*/ 1821490 h 4111070"/>
              <a:gd name="csX87" fmla="*/ 10961437 w 10961437"/>
              <a:gd name="csY87" fmla="*/ 3317984 h 4111070"/>
              <a:gd name="csX88" fmla="*/ 10249441 w 10961437"/>
              <a:gd name="csY88" fmla="*/ 4106979 h 4111070"/>
              <a:gd name="csX89" fmla="*/ 10168407 w 10961437"/>
              <a:gd name="csY89" fmla="*/ 4111070 h 4111070"/>
              <a:gd name="csX90" fmla="*/ 793030 w 10961437"/>
              <a:gd name="csY90" fmla="*/ 4111070 h 4111070"/>
              <a:gd name="csX91" fmla="*/ 712000 w 10961437"/>
              <a:gd name="csY91" fmla="*/ 4106979 h 4111070"/>
              <a:gd name="csX92" fmla="*/ 0 w 10961437"/>
              <a:gd name="csY92" fmla="*/ 3317984 h 4111070"/>
              <a:gd name="csX93" fmla="*/ 0 w 10961437"/>
              <a:gd name="csY93" fmla="*/ 793089 h 4111070"/>
              <a:gd name="csX94" fmla="*/ 793089 w 10961437"/>
              <a:gd name="csY94" fmla="*/ 0 h 41110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</a:cxnLst>
            <a:rect l="l" t="t" r="r" b="b"/>
            <a:pathLst>
              <a:path w="10961437" h="4111070">
                <a:moveTo>
                  <a:pt x="793089" y="0"/>
                </a:moveTo>
                <a:lnTo>
                  <a:pt x="4965306" y="0"/>
                </a:lnTo>
                <a:cubicBezTo>
                  <a:pt x="4975895" y="15166"/>
                  <a:pt x="4986973" y="30040"/>
                  <a:pt x="4998533" y="44599"/>
                </a:cubicBezTo>
                <a:cubicBezTo>
                  <a:pt x="5015264" y="69051"/>
                  <a:pt x="5033258" y="92764"/>
                  <a:pt x="5052482" y="115636"/>
                </a:cubicBezTo>
                <a:cubicBezTo>
                  <a:pt x="5069924" y="139665"/>
                  <a:pt x="5088616" y="162926"/>
                  <a:pt x="5108531" y="185316"/>
                </a:cubicBezTo>
                <a:cubicBezTo>
                  <a:pt x="5126716" y="208947"/>
                  <a:pt x="5146143" y="231778"/>
                  <a:pt x="5166795" y="253701"/>
                </a:cubicBezTo>
                <a:cubicBezTo>
                  <a:pt x="5185924" y="277149"/>
                  <a:pt x="5206329" y="299741"/>
                  <a:pt x="5227971" y="321374"/>
                </a:cubicBezTo>
                <a:cubicBezTo>
                  <a:pt x="5247988" y="344452"/>
                  <a:pt x="5269275" y="366635"/>
                  <a:pt x="5291817" y="387808"/>
                </a:cubicBezTo>
                <a:cubicBezTo>
                  <a:pt x="5312514" y="410232"/>
                  <a:pt x="5334485" y="431723"/>
                  <a:pt x="5357676" y="452191"/>
                </a:cubicBezTo>
                <a:cubicBezTo>
                  <a:pt x="5379349" y="474256"/>
                  <a:pt x="5402298" y="495347"/>
                  <a:pt x="5426490" y="515346"/>
                </a:cubicBezTo>
                <a:cubicBezTo>
                  <a:pt x="5448957" y="536775"/>
                  <a:pt x="5472692" y="557184"/>
                  <a:pt x="5497653" y="576476"/>
                </a:cubicBezTo>
                <a:cubicBezTo>
                  <a:pt x="5521007" y="597332"/>
                  <a:pt x="5545619" y="617143"/>
                  <a:pt x="5571473" y="635772"/>
                </a:cubicBezTo>
                <a:cubicBezTo>
                  <a:pt x="5595494" y="655808"/>
                  <a:pt x="5620759" y="674753"/>
                  <a:pt x="5647223" y="692512"/>
                </a:cubicBezTo>
                <a:cubicBezTo>
                  <a:pt x="5672157" y="711927"/>
                  <a:pt x="5698336" y="730200"/>
                  <a:pt x="5725719" y="747235"/>
                </a:cubicBezTo>
                <a:cubicBezTo>
                  <a:pt x="5751029" y="765565"/>
                  <a:pt x="5777518" y="782772"/>
                  <a:pt x="5805168" y="798735"/>
                </a:cubicBezTo>
                <a:cubicBezTo>
                  <a:pt x="5805536" y="798945"/>
                  <a:pt x="5805904" y="799148"/>
                  <a:pt x="5806272" y="799357"/>
                </a:cubicBezTo>
                <a:cubicBezTo>
                  <a:pt x="5823542" y="810968"/>
                  <a:pt x="5841314" y="822090"/>
                  <a:pt x="5859605" y="832648"/>
                </a:cubicBezTo>
                <a:cubicBezTo>
                  <a:pt x="5861661" y="833841"/>
                  <a:pt x="5863736" y="835002"/>
                  <a:pt x="5865804" y="836169"/>
                </a:cubicBezTo>
                <a:cubicBezTo>
                  <a:pt x="5872143" y="840033"/>
                  <a:pt x="5878538" y="843846"/>
                  <a:pt x="5885003" y="847577"/>
                </a:cubicBezTo>
                <a:cubicBezTo>
                  <a:pt x="5891912" y="851561"/>
                  <a:pt x="5898854" y="855451"/>
                  <a:pt x="5905820" y="859238"/>
                </a:cubicBezTo>
                <a:cubicBezTo>
                  <a:pt x="5907311" y="860108"/>
                  <a:pt x="5908802" y="860996"/>
                  <a:pt x="5910300" y="861865"/>
                </a:cubicBezTo>
                <a:cubicBezTo>
                  <a:pt x="5930831" y="873717"/>
                  <a:pt x="5951629" y="884668"/>
                  <a:pt x="5972649" y="894744"/>
                </a:cubicBezTo>
                <a:cubicBezTo>
                  <a:pt x="6004525" y="912864"/>
                  <a:pt x="6037035" y="928846"/>
                  <a:pt x="6070021" y="942729"/>
                </a:cubicBezTo>
                <a:cubicBezTo>
                  <a:pt x="6104365" y="960107"/>
                  <a:pt x="6139350" y="975099"/>
                  <a:pt x="6174785" y="987757"/>
                </a:cubicBezTo>
                <a:cubicBezTo>
                  <a:pt x="6211914" y="1004057"/>
                  <a:pt x="6249672" y="1017679"/>
                  <a:pt x="6287822" y="1028680"/>
                </a:cubicBezTo>
                <a:cubicBezTo>
                  <a:pt x="6327642" y="1043299"/>
                  <a:pt x="6368058" y="1054954"/>
                  <a:pt x="6408727" y="1063716"/>
                </a:cubicBezTo>
                <a:cubicBezTo>
                  <a:pt x="6452062" y="1076323"/>
                  <a:pt x="6495840" y="1085554"/>
                  <a:pt x="6539809" y="1091499"/>
                </a:cubicBezTo>
                <a:cubicBezTo>
                  <a:pt x="6585427" y="1101016"/>
                  <a:pt x="6631426" y="1106917"/>
                  <a:pt x="6677363" y="1109296"/>
                </a:cubicBezTo>
                <a:cubicBezTo>
                  <a:pt x="6725265" y="1115197"/>
                  <a:pt x="6773231" y="1117221"/>
                  <a:pt x="6820943" y="1115489"/>
                </a:cubicBezTo>
                <a:cubicBezTo>
                  <a:pt x="6869797" y="1117183"/>
                  <a:pt x="6918588" y="1114899"/>
                  <a:pt x="6966745" y="1108782"/>
                </a:cubicBezTo>
                <a:cubicBezTo>
                  <a:pt x="7015599" y="1106054"/>
                  <a:pt x="7064072" y="1099392"/>
                  <a:pt x="7111721" y="1088930"/>
                </a:cubicBezTo>
                <a:cubicBezTo>
                  <a:pt x="7158736" y="1082008"/>
                  <a:pt x="7205115" y="1071418"/>
                  <a:pt x="7250416" y="1057295"/>
                </a:cubicBezTo>
                <a:cubicBezTo>
                  <a:pt x="7294956" y="1046775"/>
                  <a:pt x="7338735" y="1032931"/>
                  <a:pt x="7381244" y="1015839"/>
                </a:cubicBezTo>
                <a:cubicBezTo>
                  <a:pt x="7422485" y="1002521"/>
                  <a:pt x="7462901" y="986260"/>
                  <a:pt x="7501984" y="967137"/>
                </a:cubicBezTo>
                <a:cubicBezTo>
                  <a:pt x="7539735" y="951871"/>
                  <a:pt x="7576471" y="934055"/>
                  <a:pt x="7612001" y="913771"/>
                </a:cubicBezTo>
                <a:cubicBezTo>
                  <a:pt x="7646453" y="897180"/>
                  <a:pt x="7680016" y="878380"/>
                  <a:pt x="7712311" y="857430"/>
                </a:cubicBezTo>
                <a:cubicBezTo>
                  <a:pt x="7743590" y="840166"/>
                  <a:pt x="7773918" y="821012"/>
                  <a:pt x="7803167" y="800011"/>
                </a:cubicBezTo>
                <a:cubicBezTo>
                  <a:pt x="7831719" y="782398"/>
                  <a:pt x="7859381" y="763135"/>
                  <a:pt x="7886030" y="742274"/>
                </a:cubicBezTo>
                <a:cubicBezTo>
                  <a:pt x="7912296" y="724585"/>
                  <a:pt x="7937738" y="705462"/>
                  <a:pt x="7962166" y="684918"/>
                </a:cubicBezTo>
                <a:cubicBezTo>
                  <a:pt x="7986403" y="667317"/>
                  <a:pt x="8009878" y="648442"/>
                  <a:pt x="8032529" y="628312"/>
                </a:cubicBezTo>
                <a:cubicBezTo>
                  <a:pt x="8055052" y="610913"/>
                  <a:pt x="8076942" y="592367"/>
                  <a:pt x="8097942" y="572709"/>
                </a:cubicBezTo>
                <a:cubicBezTo>
                  <a:pt x="8119071" y="555578"/>
                  <a:pt x="8139564" y="537418"/>
                  <a:pt x="8159232" y="518246"/>
                </a:cubicBezTo>
                <a:cubicBezTo>
                  <a:pt x="8179218" y="501432"/>
                  <a:pt x="8198507" y="483683"/>
                  <a:pt x="8217096" y="465010"/>
                </a:cubicBezTo>
                <a:cubicBezTo>
                  <a:pt x="8236003" y="448525"/>
                  <a:pt x="8254340" y="431177"/>
                  <a:pt x="8271978" y="412982"/>
                </a:cubicBezTo>
                <a:cubicBezTo>
                  <a:pt x="8289933" y="396912"/>
                  <a:pt x="8307381" y="380056"/>
                  <a:pt x="8324131" y="362417"/>
                </a:cubicBezTo>
                <a:cubicBezTo>
                  <a:pt x="8341643" y="346465"/>
                  <a:pt x="8358647" y="329757"/>
                  <a:pt x="8374953" y="312297"/>
                </a:cubicBezTo>
                <a:cubicBezTo>
                  <a:pt x="8391702" y="296827"/>
                  <a:pt x="8407882" y="280654"/>
                  <a:pt x="8423489" y="263795"/>
                </a:cubicBezTo>
                <a:cubicBezTo>
                  <a:pt x="8439542" y="248788"/>
                  <a:pt x="8455149" y="233133"/>
                  <a:pt x="8470186" y="216835"/>
                </a:cubicBezTo>
                <a:cubicBezTo>
                  <a:pt x="8486048" y="201957"/>
                  <a:pt x="8501403" y="186443"/>
                  <a:pt x="8516249" y="170303"/>
                </a:cubicBezTo>
                <a:cubicBezTo>
                  <a:pt x="8531666" y="155743"/>
                  <a:pt x="8546704" y="140570"/>
                  <a:pt x="8561233" y="124806"/>
                </a:cubicBezTo>
                <a:cubicBezTo>
                  <a:pt x="8576270" y="110607"/>
                  <a:pt x="8590926" y="95830"/>
                  <a:pt x="8605138" y="80486"/>
                </a:cubicBezTo>
                <a:cubicBezTo>
                  <a:pt x="8619858" y="66656"/>
                  <a:pt x="8634197" y="52285"/>
                  <a:pt x="8648092" y="37362"/>
                </a:cubicBezTo>
                <a:cubicBezTo>
                  <a:pt x="8661035" y="25324"/>
                  <a:pt x="8673661" y="12874"/>
                  <a:pt x="8685970" y="0"/>
                </a:cubicBezTo>
                <a:lnTo>
                  <a:pt x="10168348" y="0"/>
                </a:lnTo>
                <a:cubicBezTo>
                  <a:pt x="10170949" y="0"/>
                  <a:pt x="10173487" y="19"/>
                  <a:pt x="10176088" y="43"/>
                </a:cubicBezTo>
                <a:cubicBezTo>
                  <a:pt x="10179642" y="5896"/>
                  <a:pt x="10183321" y="11713"/>
                  <a:pt x="10187001" y="17491"/>
                </a:cubicBezTo>
                <a:cubicBezTo>
                  <a:pt x="10194805" y="31865"/>
                  <a:pt x="10203053" y="46040"/>
                  <a:pt x="10211682" y="60008"/>
                </a:cubicBezTo>
                <a:cubicBezTo>
                  <a:pt x="10219169" y="74305"/>
                  <a:pt x="10227036" y="88420"/>
                  <a:pt x="10235284" y="102333"/>
                </a:cubicBezTo>
                <a:cubicBezTo>
                  <a:pt x="10242708" y="117141"/>
                  <a:pt x="10250575" y="131755"/>
                  <a:pt x="10258824" y="146170"/>
                </a:cubicBezTo>
                <a:cubicBezTo>
                  <a:pt x="10265930" y="160994"/>
                  <a:pt x="10273479" y="175641"/>
                  <a:pt x="10281474" y="190087"/>
                </a:cubicBezTo>
                <a:cubicBezTo>
                  <a:pt x="10288389" y="205077"/>
                  <a:pt x="10295749" y="219892"/>
                  <a:pt x="10303490" y="234512"/>
                </a:cubicBezTo>
                <a:cubicBezTo>
                  <a:pt x="10310215" y="249782"/>
                  <a:pt x="10317449" y="264872"/>
                  <a:pt x="10325062" y="279774"/>
                </a:cubicBezTo>
                <a:cubicBezTo>
                  <a:pt x="10331597" y="295170"/>
                  <a:pt x="10338513" y="310395"/>
                  <a:pt x="10345936" y="325433"/>
                </a:cubicBezTo>
                <a:cubicBezTo>
                  <a:pt x="10352217" y="340887"/>
                  <a:pt x="10358880" y="356186"/>
                  <a:pt x="10366049" y="371296"/>
                </a:cubicBezTo>
                <a:cubicBezTo>
                  <a:pt x="10372203" y="387142"/>
                  <a:pt x="10378801" y="402824"/>
                  <a:pt x="10385845" y="418323"/>
                </a:cubicBezTo>
                <a:cubicBezTo>
                  <a:pt x="10391554" y="433672"/>
                  <a:pt x="10397709" y="448870"/>
                  <a:pt x="10404244" y="463907"/>
                </a:cubicBezTo>
                <a:cubicBezTo>
                  <a:pt x="10409954" y="480058"/>
                  <a:pt x="10416108" y="496055"/>
                  <a:pt x="10422707" y="511876"/>
                </a:cubicBezTo>
                <a:cubicBezTo>
                  <a:pt x="10428036" y="527585"/>
                  <a:pt x="10433747" y="543159"/>
                  <a:pt x="10439901" y="558570"/>
                </a:cubicBezTo>
                <a:cubicBezTo>
                  <a:pt x="10445104" y="574751"/>
                  <a:pt x="10450751" y="590784"/>
                  <a:pt x="10456842" y="606663"/>
                </a:cubicBezTo>
                <a:cubicBezTo>
                  <a:pt x="10461791" y="622840"/>
                  <a:pt x="10467120" y="638880"/>
                  <a:pt x="10472957" y="654768"/>
                </a:cubicBezTo>
                <a:cubicBezTo>
                  <a:pt x="10477589" y="670820"/>
                  <a:pt x="10482664" y="686745"/>
                  <a:pt x="10488185" y="702524"/>
                </a:cubicBezTo>
                <a:cubicBezTo>
                  <a:pt x="10492626" y="718849"/>
                  <a:pt x="10497511" y="735060"/>
                  <a:pt x="10502841" y="751125"/>
                </a:cubicBezTo>
                <a:cubicBezTo>
                  <a:pt x="10507028" y="767513"/>
                  <a:pt x="10511724" y="783781"/>
                  <a:pt x="10516799" y="799909"/>
                </a:cubicBezTo>
                <a:cubicBezTo>
                  <a:pt x="10521748" y="820485"/>
                  <a:pt x="10527458" y="840883"/>
                  <a:pt x="10533803" y="861072"/>
                </a:cubicBezTo>
                <a:cubicBezTo>
                  <a:pt x="10540402" y="888615"/>
                  <a:pt x="10548269" y="915846"/>
                  <a:pt x="10557405" y="942665"/>
                </a:cubicBezTo>
                <a:cubicBezTo>
                  <a:pt x="10564702" y="970303"/>
                  <a:pt x="10573267" y="997598"/>
                  <a:pt x="10583165" y="1024455"/>
                </a:cubicBezTo>
                <a:cubicBezTo>
                  <a:pt x="10591159" y="1052054"/>
                  <a:pt x="10600422" y="1079279"/>
                  <a:pt x="10610955" y="1106035"/>
                </a:cubicBezTo>
                <a:cubicBezTo>
                  <a:pt x="10619584" y="1133343"/>
                  <a:pt x="10629481" y="1160257"/>
                  <a:pt x="10640648" y="1186676"/>
                </a:cubicBezTo>
                <a:cubicBezTo>
                  <a:pt x="10649911" y="1213762"/>
                  <a:pt x="10660443" y="1240416"/>
                  <a:pt x="10672244" y="1266562"/>
                </a:cubicBezTo>
                <a:cubicBezTo>
                  <a:pt x="10682269" y="1293794"/>
                  <a:pt x="10693626" y="1320575"/>
                  <a:pt x="10706253" y="1346791"/>
                </a:cubicBezTo>
                <a:cubicBezTo>
                  <a:pt x="10717038" y="1373902"/>
                  <a:pt x="10729157" y="1400518"/>
                  <a:pt x="10742544" y="1426551"/>
                </a:cubicBezTo>
                <a:cubicBezTo>
                  <a:pt x="10753964" y="1453313"/>
                  <a:pt x="10766717" y="1479567"/>
                  <a:pt x="10780739" y="1505193"/>
                </a:cubicBezTo>
                <a:cubicBezTo>
                  <a:pt x="10792984" y="1531860"/>
                  <a:pt x="10806498" y="1557975"/>
                  <a:pt x="10821282" y="1583436"/>
                </a:cubicBezTo>
                <a:cubicBezTo>
                  <a:pt x="10834288" y="1609824"/>
                  <a:pt x="10848500" y="1635628"/>
                  <a:pt x="10864045" y="1660753"/>
                </a:cubicBezTo>
                <a:cubicBezTo>
                  <a:pt x="10877686" y="1686804"/>
                  <a:pt x="10892660" y="1712253"/>
                  <a:pt x="10908902" y="1736985"/>
                </a:cubicBezTo>
                <a:cubicBezTo>
                  <a:pt x="10923178" y="1762560"/>
                  <a:pt x="10938722" y="1787507"/>
                  <a:pt x="10955536" y="1811725"/>
                </a:cubicBezTo>
                <a:cubicBezTo>
                  <a:pt x="10957503" y="1814986"/>
                  <a:pt x="10959469" y="1818248"/>
                  <a:pt x="10961437" y="1821490"/>
                </a:cubicBezTo>
                <a:lnTo>
                  <a:pt x="10961437" y="3317984"/>
                </a:lnTo>
                <a:cubicBezTo>
                  <a:pt x="10961437" y="3728622"/>
                  <a:pt x="10649380" y="4066365"/>
                  <a:pt x="10249441" y="4106979"/>
                </a:cubicBezTo>
                <a:lnTo>
                  <a:pt x="10168407" y="4111070"/>
                </a:lnTo>
                <a:lnTo>
                  <a:pt x="793030" y="4111070"/>
                </a:lnTo>
                <a:lnTo>
                  <a:pt x="712000" y="4106979"/>
                </a:lnTo>
                <a:cubicBezTo>
                  <a:pt x="312081" y="4066365"/>
                  <a:pt x="0" y="3728622"/>
                  <a:pt x="0" y="3317984"/>
                </a:cubicBezTo>
                <a:lnTo>
                  <a:pt x="0" y="793089"/>
                </a:lnTo>
                <a:cubicBezTo>
                  <a:pt x="0" y="355078"/>
                  <a:pt x="355078" y="0"/>
                  <a:pt x="793089" y="0"/>
                </a:cubicBezTo>
                <a:close/>
              </a:path>
            </a:pathLst>
          </a:custGeom>
          <a:blipFill>
            <a:blip r:embed="rId3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EA728F-2BFC-4170-AC41-A686EF25B841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352575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01040"/>
            <a:ext cx="10972800" cy="18135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429000"/>
            <a:ext cx="10972800" cy="27432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FE8C-E9C5-47A7-A91A-640429634938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28602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white curved object&#10;&#10;AI-generated content may be incorrect.">
            <a:extLst>
              <a:ext uri="{FF2B5EF4-FFF2-40B4-BE49-F238E27FC236}">
                <a16:creationId xmlns:a16="http://schemas.microsoft.com/office/drawing/2014/main" xmlns="" id="{80AAA5FB-9509-F3D3-5CC7-A8BB98D93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314980" y="0"/>
            <a:ext cx="11877020" cy="6172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2352390"/>
            <a:ext cx="8226553" cy="192997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65BEBBAB-E182-815B-FFF8-245379F5D4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2775" y="4321741"/>
            <a:ext cx="8226424" cy="185522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DBBA-7B8E-46BF-B2F1-34610CF9393D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638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and purple spiral&#10;&#10;AI-generated content may be incorrect.">
            <a:extLst>
              <a:ext uri="{FF2B5EF4-FFF2-40B4-BE49-F238E27FC236}">
                <a16:creationId xmlns:a16="http://schemas.microsoft.com/office/drawing/2014/main" xmlns="" id="{EE94AB66-452F-FBC5-1078-79A40B5E1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3600" y="3162300"/>
            <a:ext cx="4978400" cy="3695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685800"/>
            <a:ext cx="4125607" cy="33318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6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9" y="4478633"/>
            <a:ext cx="3658562" cy="14113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B8C76957-0AB6-2713-55EA-C29F2AC6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137388"/>
            <a:ext cx="2202644" cy="365125"/>
          </a:xfrm>
        </p:spPr>
        <p:txBody>
          <a:bodyPr/>
          <a:lstStyle/>
          <a:p>
            <a:fld id="{2D7504D1-E8B0-4538-B447-DB0CCDB6A46C}" type="datetime4">
              <a:rPr lang="en-US" smtClean="0"/>
              <a:pPr/>
              <a:t>May 12, 2026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E5236D88-3574-3CE1-FE0B-35EBB72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137388"/>
            <a:ext cx="429207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2E54F966-E12B-5D5B-7234-D9B130DEB6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34317" y="685801"/>
            <a:ext cx="5941986" cy="5486398"/>
          </a:xfrm>
          <a:custGeom>
            <a:avLst/>
            <a:gdLst>
              <a:gd name="csX0" fmla="*/ 5729851 w 5941986"/>
              <a:gd name="csY0" fmla="*/ 4225015 h 5486398"/>
              <a:gd name="csX1" fmla="*/ 5738424 w 5941986"/>
              <a:gd name="csY1" fmla="*/ 4225066 h 5486398"/>
              <a:gd name="csX2" fmla="*/ 5747257 w 5941986"/>
              <a:gd name="csY2" fmla="*/ 4225517 h 5486398"/>
              <a:gd name="csX3" fmla="*/ 5756299 w 5941986"/>
              <a:gd name="csY3" fmla="*/ 4226349 h 5486398"/>
              <a:gd name="csX4" fmla="*/ 5763513 w 5941986"/>
              <a:gd name="csY4" fmla="*/ 4227358 h 5486398"/>
              <a:gd name="csX5" fmla="*/ 5764173 w 5941986"/>
              <a:gd name="csY5" fmla="*/ 4227479 h 5486398"/>
              <a:gd name="csX6" fmla="*/ 5764370 w 5941986"/>
              <a:gd name="csY6" fmla="*/ 4227555 h 5486398"/>
              <a:gd name="csX7" fmla="*/ 5765437 w 5941986"/>
              <a:gd name="csY7" fmla="*/ 4228051 h 5486398"/>
              <a:gd name="csX8" fmla="*/ 5766542 w 5941986"/>
              <a:gd name="csY8" fmla="*/ 4228641 h 5486398"/>
              <a:gd name="csX9" fmla="*/ 5769088 w 5941986"/>
              <a:gd name="csY9" fmla="*/ 4230190 h 5486398"/>
              <a:gd name="csX10" fmla="*/ 5772282 w 5941986"/>
              <a:gd name="csY10" fmla="*/ 4232375 h 5486398"/>
              <a:gd name="csX11" fmla="*/ 5776219 w 5941986"/>
              <a:gd name="csY11" fmla="*/ 4235372 h 5486398"/>
              <a:gd name="csX12" fmla="*/ 5781052 w 5941986"/>
              <a:gd name="csY12" fmla="*/ 4239455 h 5486398"/>
              <a:gd name="csX13" fmla="*/ 5786417 w 5941986"/>
              <a:gd name="csY13" fmla="*/ 4244427 h 5486398"/>
              <a:gd name="csX14" fmla="*/ 5792704 w 5941986"/>
              <a:gd name="csY14" fmla="*/ 4250815 h 5486398"/>
              <a:gd name="csX15" fmla="*/ 5799301 w 5941986"/>
              <a:gd name="csY15" fmla="*/ 4258080 h 5486398"/>
              <a:gd name="csX16" fmla="*/ 5806483 w 5941986"/>
              <a:gd name="csY16" fmla="*/ 4266658 h 5486398"/>
              <a:gd name="csX17" fmla="*/ 5813773 w 5941986"/>
              <a:gd name="csY17" fmla="*/ 4276063 h 5486398"/>
              <a:gd name="csX18" fmla="*/ 5821469 w 5941986"/>
              <a:gd name="csY18" fmla="*/ 4286788 h 5486398"/>
              <a:gd name="csX19" fmla="*/ 5829146 w 5941986"/>
              <a:gd name="csY19" fmla="*/ 4298263 h 5486398"/>
              <a:gd name="csX20" fmla="*/ 5836976 w 5941986"/>
              <a:gd name="csY20" fmla="*/ 4310785 h 5486398"/>
              <a:gd name="csX21" fmla="*/ 5844888 w 5941986"/>
              <a:gd name="csY21" fmla="*/ 4324361 h 5486398"/>
              <a:gd name="csX22" fmla="*/ 5852604 w 5941986"/>
              <a:gd name="csY22" fmla="*/ 4338528 h 5486398"/>
              <a:gd name="csX23" fmla="*/ 5860217 w 5941986"/>
              <a:gd name="csY23" fmla="*/ 4353463 h 5486398"/>
              <a:gd name="csX24" fmla="*/ 5867755 w 5941986"/>
              <a:gd name="csY24" fmla="*/ 4369236 h 5486398"/>
              <a:gd name="csX25" fmla="*/ 5875076 w 5941986"/>
              <a:gd name="csY25" fmla="*/ 4385600 h 5486398"/>
              <a:gd name="csX26" fmla="*/ 5882131 w 5941986"/>
              <a:gd name="csY26" fmla="*/ 4402447 h 5486398"/>
              <a:gd name="csX27" fmla="*/ 5889046 w 5941986"/>
              <a:gd name="csY27" fmla="*/ 4420068 h 5486398"/>
              <a:gd name="csX28" fmla="*/ 5895568 w 5941986"/>
              <a:gd name="csY28" fmla="*/ 4437854 h 5486398"/>
              <a:gd name="csX29" fmla="*/ 5902146 w 5941986"/>
              <a:gd name="csY29" fmla="*/ 4457032 h 5486398"/>
              <a:gd name="csX30" fmla="*/ 5907975 w 5941986"/>
              <a:gd name="csY30" fmla="*/ 4475193 h 5486398"/>
              <a:gd name="csX31" fmla="*/ 5913582 w 5941986"/>
              <a:gd name="csY31" fmla="*/ 4494046 h 5486398"/>
              <a:gd name="csX32" fmla="*/ 5915297 w 5941986"/>
              <a:gd name="csY32" fmla="*/ 4500580 h 5486398"/>
              <a:gd name="csX33" fmla="*/ 5919120 w 5941986"/>
              <a:gd name="csY33" fmla="*/ 4514023 h 5486398"/>
              <a:gd name="csX34" fmla="*/ 5922955 w 5941986"/>
              <a:gd name="csY34" fmla="*/ 4529263 h 5486398"/>
              <a:gd name="csX35" fmla="*/ 5924219 w 5941986"/>
              <a:gd name="csY35" fmla="*/ 4533835 h 5486398"/>
              <a:gd name="csX36" fmla="*/ 5926644 w 5941986"/>
              <a:gd name="csY36" fmla="*/ 4544490 h 5486398"/>
              <a:gd name="csX37" fmla="*/ 5915779 w 5941986"/>
              <a:gd name="csY37" fmla="*/ 4552783 h 5486398"/>
              <a:gd name="csX38" fmla="*/ 5896876 w 5941986"/>
              <a:gd name="csY38" fmla="*/ 4566506 h 5486398"/>
              <a:gd name="csX39" fmla="*/ 5877546 w 5941986"/>
              <a:gd name="csY39" fmla="*/ 4580158 h 5486398"/>
              <a:gd name="csX40" fmla="*/ 5858439 w 5941986"/>
              <a:gd name="csY40" fmla="*/ 4593296 h 5486398"/>
              <a:gd name="csX41" fmla="*/ 5839465 w 5941986"/>
              <a:gd name="csY41" fmla="*/ 4605926 h 5486398"/>
              <a:gd name="csX42" fmla="*/ 5820390 w 5941986"/>
              <a:gd name="csY42" fmla="*/ 4618252 h 5486398"/>
              <a:gd name="csX43" fmla="*/ 5801873 w 5941986"/>
              <a:gd name="csY43" fmla="*/ 4629809 h 5486398"/>
              <a:gd name="csX44" fmla="*/ 5783357 w 5941986"/>
              <a:gd name="csY44" fmla="*/ 4640927 h 5486398"/>
              <a:gd name="csX45" fmla="*/ 5764738 w 5941986"/>
              <a:gd name="csY45" fmla="*/ 4651703 h 5486398"/>
              <a:gd name="csX46" fmla="*/ 5746755 w 5941986"/>
              <a:gd name="csY46" fmla="*/ 4661673 h 5486398"/>
              <a:gd name="csX47" fmla="*/ 5729096 w 5941986"/>
              <a:gd name="csY47" fmla="*/ 4671020 h 5486398"/>
              <a:gd name="csX48" fmla="*/ 5711405 w 5941986"/>
              <a:gd name="csY48" fmla="*/ 4679910 h 5486398"/>
              <a:gd name="csX49" fmla="*/ 5694488 w 5941986"/>
              <a:gd name="csY49" fmla="*/ 4687975 h 5486398"/>
              <a:gd name="csX50" fmla="*/ 5677801 w 5941986"/>
              <a:gd name="csY50" fmla="*/ 4695442 h 5486398"/>
              <a:gd name="csX51" fmla="*/ 5662059 w 5941986"/>
              <a:gd name="csY51" fmla="*/ 4702040 h 5486398"/>
              <a:gd name="csX52" fmla="*/ 5646622 w 5941986"/>
              <a:gd name="csY52" fmla="*/ 4708015 h 5486398"/>
              <a:gd name="csX53" fmla="*/ 5632138 w 5941986"/>
              <a:gd name="csY53" fmla="*/ 4713178 h 5486398"/>
              <a:gd name="csX54" fmla="*/ 5618174 w 5941986"/>
              <a:gd name="csY54" fmla="*/ 4717680 h 5486398"/>
              <a:gd name="csX55" fmla="*/ 5605817 w 5941986"/>
              <a:gd name="csY55" fmla="*/ 4721229 h 5486398"/>
              <a:gd name="csX56" fmla="*/ 5594019 w 5941986"/>
              <a:gd name="csY56" fmla="*/ 4724182 h 5486398"/>
              <a:gd name="csX57" fmla="*/ 5583147 w 5941986"/>
              <a:gd name="csY57" fmla="*/ 4726494 h 5486398"/>
              <a:gd name="csX58" fmla="*/ 5573692 w 5941986"/>
              <a:gd name="csY58" fmla="*/ 4728119 h 5486398"/>
              <a:gd name="csX59" fmla="*/ 5564904 w 5941986"/>
              <a:gd name="csY59" fmla="*/ 4729237 h 5486398"/>
              <a:gd name="csX60" fmla="*/ 5557608 w 5941986"/>
              <a:gd name="csY60" fmla="*/ 4729840 h 5486398"/>
              <a:gd name="csX61" fmla="*/ 5551867 w 5941986"/>
              <a:gd name="csY61" fmla="*/ 4730043 h 5486398"/>
              <a:gd name="csX62" fmla="*/ 5547003 w 5941986"/>
              <a:gd name="csY62" fmla="*/ 4729961 h 5486398"/>
              <a:gd name="csX63" fmla="*/ 5543454 w 5941986"/>
              <a:gd name="csY63" fmla="*/ 4729713 h 5486398"/>
              <a:gd name="csX64" fmla="*/ 5541021 w 5941986"/>
              <a:gd name="csY64" fmla="*/ 4729421 h 5486398"/>
              <a:gd name="csX65" fmla="*/ 5539250 w 5941986"/>
              <a:gd name="csY65" fmla="*/ 4729091 h 5486398"/>
              <a:gd name="csX66" fmla="*/ 5538901 w 5941986"/>
              <a:gd name="csY66" fmla="*/ 4729008 h 5486398"/>
              <a:gd name="csX67" fmla="*/ 5538259 w 5941986"/>
              <a:gd name="csY67" fmla="*/ 4728805 h 5486398"/>
              <a:gd name="csX68" fmla="*/ 5538170 w 5941986"/>
              <a:gd name="csY68" fmla="*/ 4728774 h 5486398"/>
              <a:gd name="csX69" fmla="*/ 5537751 w 5941986"/>
              <a:gd name="csY69" fmla="*/ 4728583 h 5486398"/>
              <a:gd name="csX70" fmla="*/ 5536932 w 5941986"/>
              <a:gd name="csY70" fmla="*/ 4728157 h 5486398"/>
              <a:gd name="csX71" fmla="*/ 5535224 w 5941986"/>
              <a:gd name="csY71" fmla="*/ 4727135 h 5486398"/>
              <a:gd name="csX72" fmla="*/ 5532817 w 5941986"/>
              <a:gd name="csY72" fmla="*/ 4725522 h 5486398"/>
              <a:gd name="csX73" fmla="*/ 5529763 w 5941986"/>
              <a:gd name="csY73" fmla="*/ 4723211 h 5486398"/>
              <a:gd name="csX74" fmla="*/ 5525413 w 5941986"/>
              <a:gd name="csY74" fmla="*/ 4719579 h 5486398"/>
              <a:gd name="csX75" fmla="*/ 5520359 w 5941986"/>
              <a:gd name="csY75" fmla="*/ 4714911 h 5486398"/>
              <a:gd name="csX76" fmla="*/ 5514891 w 5941986"/>
              <a:gd name="csY76" fmla="*/ 4709381 h 5486398"/>
              <a:gd name="csX77" fmla="*/ 5508148 w 5941986"/>
              <a:gd name="csY77" fmla="*/ 4701951 h 5486398"/>
              <a:gd name="csX78" fmla="*/ 5501366 w 5941986"/>
              <a:gd name="csY78" fmla="*/ 4693849 h 5486398"/>
              <a:gd name="csX79" fmla="*/ 5493854 w 5941986"/>
              <a:gd name="csY79" fmla="*/ 4684139 h 5486398"/>
              <a:gd name="csX80" fmla="*/ 5486164 w 5941986"/>
              <a:gd name="csY80" fmla="*/ 4673452 h 5486398"/>
              <a:gd name="csX81" fmla="*/ 5477922 w 5941986"/>
              <a:gd name="csY81" fmla="*/ 4661178 h 5486398"/>
              <a:gd name="csX82" fmla="*/ 5472531 w 5941986"/>
              <a:gd name="csY82" fmla="*/ 4652465 h 5486398"/>
              <a:gd name="csX83" fmla="*/ 5471121 w 5941986"/>
              <a:gd name="csY83" fmla="*/ 4649932 h 5486398"/>
              <a:gd name="csX84" fmla="*/ 5469527 w 5941986"/>
              <a:gd name="csY84" fmla="*/ 4646649 h 5486398"/>
              <a:gd name="csX85" fmla="*/ 5467838 w 5941986"/>
              <a:gd name="csY85" fmla="*/ 4642636 h 5486398"/>
              <a:gd name="csX86" fmla="*/ 5466384 w 5941986"/>
              <a:gd name="csY86" fmla="*/ 4638584 h 5486398"/>
              <a:gd name="csX87" fmla="*/ 5464796 w 5941986"/>
              <a:gd name="csY87" fmla="*/ 4633409 h 5486398"/>
              <a:gd name="csX88" fmla="*/ 5463266 w 5941986"/>
              <a:gd name="csY88" fmla="*/ 4627377 h 5486398"/>
              <a:gd name="csX89" fmla="*/ 5461926 w 5941986"/>
              <a:gd name="csY89" fmla="*/ 4620773 h 5486398"/>
              <a:gd name="csX90" fmla="*/ 5460643 w 5941986"/>
              <a:gd name="csY90" fmla="*/ 4612581 h 5486398"/>
              <a:gd name="csX91" fmla="*/ 5459722 w 5941986"/>
              <a:gd name="csY91" fmla="*/ 4604263 h 5486398"/>
              <a:gd name="csX92" fmla="*/ 5459037 w 5941986"/>
              <a:gd name="csY92" fmla="*/ 4594357 h 5486398"/>
              <a:gd name="csX93" fmla="*/ 5458764 w 5941986"/>
              <a:gd name="csY93" fmla="*/ 4584349 h 5486398"/>
              <a:gd name="csX94" fmla="*/ 5458910 w 5941986"/>
              <a:gd name="csY94" fmla="*/ 4573046 h 5486398"/>
              <a:gd name="csX95" fmla="*/ 5459488 w 5941986"/>
              <a:gd name="csY95" fmla="*/ 4561648 h 5486398"/>
              <a:gd name="csX96" fmla="*/ 5460548 w 5941986"/>
              <a:gd name="csY96" fmla="*/ 4549589 h 5486398"/>
              <a:gd name="csX97" fmla="*/ 5462040 w 5941986"/>
              <a:gd name="csY97" fmla="*/ 4537638 h 5486398"/>
              <a:gd name="csX98" fmla="*/ 5464180 w 5941986"/>
              <a:gd name="csY98" fmla="*/ 4524341 h 5486398"/>
              <a:gd name="csX99" fmla="*/ 5466733 w 5941986"/>
              <a:gd name="csY99" fmla="*/ 4511343 h 5486398"/>
              <a:gd name="csX100" fmla="*/ 5469794 w 5941986"/>
              <a:gd name="csY100" fmla="*/ 4498148 h 5486398"/>
              <a:gd name="csX101" fmla="*/ 5473261 w 5941986"/>
              <a:gd name="csY101" fmla="*/ 4485187 h 5486398"/>
              <a:gd name="csX102" fmla="*/ 5477407 w 5941986"/>
              <a:gd name="csY102" fmla="*/ 4471452 h 5486398"/>
              <a:gd name="csX103" fmla="*/ 5482024 w 5941986"/>
              <a:gd name="csY103" fmla="*/ 4457781 h 5486398"/>
              <a:gd name="csX104" fmla="*/ 5486862 w 5941986"/>
              <a:gd name="csY104" fmla="*/ 4444827 h 5486398"/>
              <a:gd name="csX105" fmla="*/ 5492343 w 5941986"/>
              <a:gd name="csY105" fmla="*/ 4431448 h 5486398"/>
              <a:gd name="csX106" fmla="*/ 5498305 w 5941986"/>
              <a:gd name="csY106" fmla="*/ 4418163 h 5486398"/>
              <a:gd name="csX107" fmla="*/ 5504662 w 5941986"/>
              <a:gd name="csY107" fmla="*/ 4405063 h 5486398"/>
              <a:gd name="csX108" fmla="*/ 5511151 w 5941986"/>
              <a:gd name="csY108" fmla="*/ 4392681 h 5486398"/>
              <a:gd name="csX109" fmla="*/ 5518244 w 5941986"/>
              <a:gd name="csY109" fmla="*/ 4380177 h 5486398"/>
              <a:gd name="csX110" fmla="*/ 5525744 w 5941986"/>
              <a:gd name="csY110" fmla="*/ 4367839 h 5486398"/>
              <a:gd name="csX111" fmla="*/ 5533370 w 5941986"/>
              <a:gd name="csY111" fmla="*/ 4356162 h 5486398"/>
              <a:gd name="csX112" fmla="*/ 5541434 w 5941986"/>
              <a:gd name="csY112" fmla="*/ 4344656 h 5486398"/>
              <a:gd name="csX113" fmla="*/ 5549607 w 5941986"/>
              <a:gd name="csY113" fmla="*/ 4333740 h 5486398"/>
              <a:gd name="csX114" fmla="*/ 5557932 w 5941986"/>
              <a:gd name="csY114" fmla="*/ 4323383 h 5486398"/>
              <a:gd name="csX115" fmla="*/ 5566555 w 5941986"/>
              <a:gd name="csY115" fmla="*/ 4313350 h 5486398"/>
              <a:gd name="csX116" fmla="*/ 5575375 w 5941986"/>
              <a:gd name="csY116" fmla="*/ 4303793 h 5486398"/>
              <a:gd name="csX117" fmla="*/ 5584316 w 5941986"/>
              <a:gd name="csY117" fmla="*/ 4294745 h 5486398"/>
              <a:gd name="csX118" fmla="*/ 5593168 w 5941986"/>
              <a:gd name="csY118" fmla="*/ 4286394 h 5486398"/>
              <a:gd name="csX119" fmla="*/ 5601867 w 5941986"/>
              <a:gd name="csY119" fmla="*/ 4278780 h 5486398"/>
              <a:gd name="csX120" fmla="*/ 5611119 w 5941986"/>
              <a:gd name="csY120" fmla="*/ 4271275 h 5486398"/>
              <a:gd name="csX121" fmla="*/ 5619844 w 5941986"/>
              <a:gd name="csY121" fmla="*/ 4264722 h 5486398"/>
              <a:gd name="csX122" fmla="*/ 5628582 w 5941986"/>
              <a:gd name="csY122" fmla="*/ 4258683 h 5486398"/>
              <a:gd name="csX123" fmla="*/ 5637243 w 5941986"/>
              <a:gd name="csY123" fmla="*/ 4253203 h 5486398"/>
              <a:gd name="csX124" fmla="*/ 5645803 w 5941986"/>
              <a:gd name="csY124" fmla="*/ 4248256 h 5486398"/>
              <a:gd name="csX125" fmla="*/ 5654026 w 5941986"/>
              <a:gd name="csY125" fmla="*/ 4243945 h 5486398"/>
              <a:gd name="csX126" fmla="*/ 5662326 w 5941986"/>
              <a:gd name="csY126" fmla="*/ 4240052 h 5486398"/>
              <a:gd name="csX127" fmla="*/ 5670098 w 5941986"/>
              <a:gd name="csY127" fmla="*/ 4236788 h 5486398"/>
              <a:gd name="csX128" fmla="*/ 5677585 w 5941986"/>
              <a:gd name="csY128" fmla="*/ 4234032 h 5486398"/>
              <a:gd name="csX129" fmla="*/ 5684792 w 5941986"/>
              <a:gd name="csY129" fmla="*/ 4231733 h 5486398"/>
              <a:gd name="csX130" fmla="*/ 5687097 w 5941986"/>
              <a:gd name="csY130" fmla="*/ 4231136 h 5486398"/>
              <a:gd name="csX131" fmla="*/ 5691987 w 5941986"/>
              <a:gd name="csY131" fmla="*/ 4229797 h 5486398"/>
              <a:gd name="csX132" fmla="*/ 5699175 w 5941986"/>
              <a:gd name="csY132" fmla="*/ 4228196 h 5486398"/>
              <a:gd name="csX133" fmla="*/ 5706363 w 5941986"/>
              <a:gd name="csY133" fmla="*/ 4226946 h 5486398"/>
              <a:gd name="csX134" fmla="*/ 5714027 w 5941986"/>
              <a:gd name="csY134" fmla="*/ 4225968 h 5486398"/>
              <a:gd name="csX135" fmla="*/ 5721838 w 5941986"/>
              <a:gd name="csY135" fmla="*/ 4225314 h 5486398"/>
              <a:gd name="csX136" fmla="*/ 5729851 w 5941986"/>
              <a:gd name="csY136" fmla="*/ 4225015 h 5486398"/>
              <a:gd name="csX137" fmla="*/ 792085 w 5941986"/>
              <a:gd name="csY137" fmla="*/ 0 h 5486398"/>
              <a:gd name="csX138" fmla="*/ 5148275 w 5941986"/>
              <a:gd name="csY138" fmla="*/ 0 h 5486398"/>
              <a:gd name="csX139" fmla="*/ 5229393 w 5941986"/>
              <a:gd name="csY139" fmla="*/ 4096 h 5486398"/>
              <a:gd name="csX140" fmla="*/ 5941986 w 5941986"/>
              <a:gd name="csY140" fmla="*/ 793748 h 5486398"/>
              <a:gd name="csX141" fmla="*/ 5941986 w 5941986"/>
              <a:gd name="csY141" fmla="*/ 3272426 h 5486398"/>
              <a:gd name="csX142" fmla="*/ 5919570 w 5941986"/>
              <a:gd name="csY142" fmla="*/ 3268965 h 5486398"/>
              <a:gd name="csX143" fmla="*/ 5867805 w 5941986"/>
              <a:gd name="csY143" fmla="*/ 3261809 h 5486398"/>
              <a:gd name="csX144" fmla="*/ 5817507 w 5941986"/>
              <a:gd name="csY144" fmla="*/ 3257110 h 5486398"/>
              <a:gd name="csX145" fmla="*/ 5766713 w 5941986"/>
              <a:gd name="csY145" fmla="*/ 3254564 h 5486398"/>
              <a:gd name="csX146" fmla="*/ 5715691 w 5941986"/>
              <a:gd name="csY146" fmla="*/ 3254221 h 5486398"/>
              <a:gd name="csX147" fmla="*/ 5664193 w 5941986"/>
              <a:gd name="csY147" fmla="*/ 3256164 h 5486398"/>
              <a:gd name="csX148" fmla="*/ 5612675 w 5941986"/>
              <a:gd name="csY148" fmla="*/ 3260412 h 5486398"/>
              <a:gd name="csX149" fmla="*/ 5561208 w 5941986"/>
              <a:gd name="csY149" fmla="*/ 3267016 h 5486398"/>
              <a:gd name="csX150" fmla="*/ 5509767 w 5941986"/>
              <a:gd name="csY150" fmla="*/ 3275995 h 5486398"/>
              <a:gd name="csX151" fmla="*/ 5463596 w 5941986"/>
              <a:gd name="csY151" fmla="*/ 3285990 h 5486398"/>
              <a:gd name="csX152" fmla="*/ 5458814 w 5941986"/>
              <a:gd name="csY152" fmla="*/ 3287292 h 5486398"/>
              <a:gd name="csX153" fmla="*/ 5434659 w 5941986"/>
              <a:gd name="csY153" fmla="*/ 3293102 h 5486398"/>
              <a:gd name="csX154" fmla="*/ 5408319 w 5941986"/>
              <a:gd name="csY154" fmla="*/ 3300912 h 5486398"/>
              <a:gd name="csX155" fmla="*/ 5406071 w 5941986"/>
              <a:gd name="csY155" fmla="*/ 3301503 h 5486398"/>
              <a:gd name="csX156" fmla="*/ 5358758 w 5941986"/>
              <a:gd name="csY156" fmla="*/ 3316686 h 5486398"/>
              <a:gd name="csX157" fmla="*/ 5310415 w 5941986"/>
              <a:gd name="csY157" fmla="*/ 3334504 h 5486398"/>
              <a:gd name="csX158" fmla="*/ 5263196 w 5941986"/>
              <a:gd name="csY158" fmla="*/ 3354290 h 5486398"/>
              <a:gd name="csX159" fmla="*/ 5217597 w 5941986"/>
              <a:gd name="csY159" fmla="*/ 3375772 h 5486398"/>
              <a:gd name="csX160" fmla="*/ 5173115 w 5941986"/>
              <a:gd name="csY160" fmla="*/ 3399064 h 5486398"/>
              <a:gd name="csX161" fmla="*/ 5130126 w 5941986"/>
              <a:gd name="csY161" fmla="*/ 3423905 h 5486398"/>
              <a:gd name="csX162" fmla="*/ 5088521 w 5941986"/>
              <a:gd name="csY162" fmla="*/ 3450277 h 5486398"/>
              <a:gd name="csX163" fmla="*/ 5048243 w 5941986"/>
              <a:gd name="csY163" fmla="*/ 3478102 h 5486398"/>
              <a:gd name="csX164" fmla="*/ 5009355 w 5941986"/>
              <a:gd name="csY164" fmla="*/ 3507294 h 5486398"/>
              <a:gd name="csX165" fmla="*/ 4972436 w 5941986"/>
              <a:gd name="csY165" fmla="*/ 3537247 h 5486398"/>
              <a:gd name="csX166" fmla="*/ 4936330 w 5941986"/>
              <a:gd name="csY166" fmla="*/ 3568844 h 5486398"/>
              <a:gd name="csX167" fmla="*/ 4901907 w 5941986"/>
              <a:gd name="csY167" fmla="*/ 3601299 h 5486398"/>
              <a:gd name="csX168" fmla="*/ 4869007 w 5941986"/>
              <a:gd name="csY168" fmla="*/ 3634598 h 5486398"/>
              <a:gd name="csX169" fmla="*/ 4837524 w 5941986"/>
              <a:gd name="csY169" fmla="*/ 3668768 h 5486398"/>
              <a:gd name="csX170" fmla="*/ 4807412 w 5941986"/>
              <a:gd name="csY170" fmla="*/ 3703769 h 5486398"/>
              <a:gd name="csX171" fmla="*/ 4778482 w 5941986"/>
              <a:gd name="csY171" fmla="*/ 3739780 h 5486398"/>
              <a:gd name="csX172" fmla="*/ 4751018 w 5941986"/>
              <a:gd name="csY172" fmla="*/ 3776419 h 5486398"/>
              <a:gd name="csX173" fmla="*/ 4725027 w 5941986"/>
              <a:gd name="csY173" fmla="*/ 3813548 h 5486398"/>
              <a:gd name="csX174" fmla="*/ 4700091 w 5941986"/>
              <a:gd name="csY174" fmla="*/ 3851724 h 5486398"/>
              <a:gd name="csX175" fmla="*/ 4676723 w 5941986"/>
              <a:gd name="csY175" fmla="*/ 3890122 h 5486398"/>
              <a:gd name="csX176" fmla="*/ 4654492 w 5941986"/>
              <a:gd name="csY176" fmla="*/ 3929378 h 5486398"/>
              <a:gd name="csX177" fmla="*/ 4633410 w 5941986"/>
              <a:gd name="csY177" fmla="*/ 3969542 h 5486398"/>
              <a:gd name="csX178" fmla="*/ 4613877 w 5941986"/>
              <a:gd name="csY178" fmla="*/ 4009763 h 5486398"/>
              <a:gd name="csX179" fmla="*/ 4595507 w 5941986"/>
              <a:gd name="csY179" fmla="*/ 4050828 h 5486398"/>
              <a:gd name="csX180" fmla="*/ 4578438 w 5941986"/>
              <a:gd name="csY180" fmla="*/ 4092408 h 5486398"/>
              <a:gd name="csX181" fmla="*/ 4562531 w 5941986"/>
              <a:gd name="csY181" fmla="*/ 4135004 h 5486398"/>
              <a:gd name="csX182" fmla="*/ 4548167 w 5941986"/>
              <a:gd name="csY182" fmla="*/ 4177568 h 5486398"/>
              <a:gd name="csX183" fmla="*/ 4535073 w 5941986"/>
              <a:gd name="csY183" fmla="*/ 4220824 h 5486398"/>
              <a:gd name="csX184" fmla="*/ 4523231 w 5941986"/>
              <a:gd name="csY184" fmla="*/ 4265173 h 5486398"/>
              <a:gd name="csX185" fmla="*/ 4512931 w 5941986"/>
              <a:gd name="csY185" fmla="*/ 4309654 h 5486398"/>
              <a:gd name="csX186" fmla="*/ 4504028 w 5941986"/>
              <a:gd name="csY186" fmla="*/ 4355006 h 5486398"/>
              <a:gd name="csX187" fmla="*/ 4496713 w 5941986"/>
              <a:gd name="csY187" fmla="*/ 4400345 h 5486398"/>
              <a:gd name="csX188" fmla="*/ 4490839 w 5941986"/>
              <a:gd name="csY188" fmla="*/ 4447284 h 5486398"/>
              <a:gd name="csX189" fmla="*/ 4486680 w 5941986"/>
              <a:gd name="csY189" fmla="*/ 4494446 h 5486398"/>
              <a:gd name="csX190" fmla="*/ 4484267 w 5941986"/>
              <a:gd name="csY190" fmla="*/ 4542230 h 5486398"/>
              <a:gd name="csX191" fmla="*/ 4483677 w 5941986"/>
              <a:gd name="csY191" fmla="*/ 4590273 h 5486398"/>
              <a:gd name="csX192" fmla="*/ 4485029 w 5941986"/>
              <a:gd name="csY192" fmla="*/ 4639645 h 5486398"/>
              <a:gd name="csX193" fmla="*/ 4488395 w 5941986"/>
              <a:gd name="csY193" fmla="*/ 4688895 h 5486398"/>
              <a:gd name="csX194" fmla="*/ 4494034 w 5941986"/>
              <a:gd name="csY194" fmla="*/ 4739511 h 5486398"/>
              <a:gd name="csX195" fmla="*/ 4501895 w 5941986"/>
              <a:gd name="csY195" fmla="*/ 4789861 h 5486398"/>
              <a:gd name="csX196" fmla="*/ 4512404 w 5941986"/>
              <a:gd name="csY196" fmla="*/ 4841537 h 5486398"/>
              <a:gd name="csX197" fmla="*/ 4520075 w 5941986"/>
              <a:gd name="csY197" fmla="*/ 4874576 h 5486398"/>
              <a:gd name="csX198" fmla="*/ 4525454 w 5941986"/>
              <a:gd name="csY198" fmla="*/ 4893111 h 5486398"/>
              <a:gd name="csX199" fmla="*/ 4528038 w 5941986"/>
              <a:gd name="csY199" fmla="*/ 4903183 h 5486398"/>
              <a:gd name="csX200" fmla="*/ 4541195 w 5941986"/>
              <a:gd name="csY200" fmla="*/ 4944667 h 5486398"/>
              <a:gd name="csX201" fmla="*/ 4559915 w 5941986"/>
              <a:gd name="csY201" fmla="*/ 4996375 h 5486398"/>
              <a:gd name="csX202" fmla="*/ 4581302 w 5941986"/>
              <a:gd name="csY202" fmla="*/ 5047055 h 5486398"/>
              <a:gd name="csX203" fmla="*/ 4605666 w 5941986"/>
              <a:gd name="csY203" fmla="*/ 5097175 h 5486398"/>
              <a:gd name="csX204" fmla="*/ 4633061 w 5941986"/>
              <a:gd name="csY204" fmla="*/ 5146483 h 5486398"/>
              <a:gd name="csX205" fmla="*/ 4645462 w 5941986"/>
              <a:gd name="csY205" fmla="*/ 5167654 h 5486398"/>
              <a:gd name="csX206" fmla="*/ 4624990 w 5941986"/>
              <a:gd name="csY206" fmla="*/ 5158395 h 5486398"/>
              <a:gd name="csX207" fmla="*/ 4596846 w 5941986"/>
              <a:gd name="csY207" fmla="*/ 5145480 h 5486398"/>
              <a:gd name="csX208" fmla="*/ 4568716 w 5941986"/>
              <a:gd name="csY208" fmla="*/ 5132633 h 5486398"/>
              <a:gd name="csX209" fmla="*/ 4540008 w 5941986"/>
              <a:gd name="csY209" fmla="*/ 5119622 h 5486398"/>
              <a:gd name="csX210" fmla="*/ 4511769 w 5941986"/>
              <a:gd name="csY210" fmla="*/ 5106916 h 5486398"/>
              <a:gd name="csX211" fmla="*/ 4482908 w 5941986"/>
              <a:gd name="csY211" fmla="*/ 5094057 h 5486398"/>
              <a:gd name="csX212" fmla="*/ 4454003 w 5941986"/>
              <a:gd name="csY212" fmla="*/ 5081300 h 5486398"/>
              <a:gd name="csX213" fmla="*/ 4424920 w 5941986"/>
              <a:gd name="csY213" fmla="*/ 5068594 h 5486398"/>
              <a:gd name="csX214" fmla="*/ 4395748 w 5941986"/>
              <a:gd name="csY214" fmla="*/ 5055995 h 5486398"/>
              <a:gd name="csX215" fmla="*/ 4366106 w 5941986"/>
              <a:gd name="csY215" fmla="*/ 5043352 h 5486398"/>
              <a:gd name="csX216" fmla="*/ 4336357 w 5941986"/>
              <a:gd name="csY216" fmla="*/ 5030830 h 5486398"/>
              <a:gd name="csX217" fmla="*/ 4306264 w 5941986"/>
              <a:gd name="csY217" fmla="*/ 5018359 h 5486398"/>
              <a:gd name="csX218" fmla="*/ 4276387 w 5941986"/>
              <a:gd name="csY218" fmla="*/ 5006148 h 5486398"/>
              <a:gd name="csX219" fmla="*/ 4245679 w 5941986"/>
              <a:gd name="csY219" fmla="*/ 4993835 h 5486398"/>
              <a:gd name="csX220" fmla="*/ 4214932 w 5941986"/>
              <a:gd name="csY220" fmla="*/ 4981719 h 5486398"/>
              <a:gd name="csX221" fmla="*/ 4183874 w 5941986"/>
              <a:gd name="csY221" fmla="*/ 4969750 h 5486398"/>
              <a:gd name="csX222" fmla="*/ 4152626 w 5941986"/>
              <a:gd name="csY222" fmla="*/ 4957951 h 5486398"/>
              <a:gd name="csX223" fmla="*/ 4120761 w 5941986"/>
              <a:gd name="csY223" fmla="*/ 4946210 h 5486398"/>
              <a:gd name="csX224" fmla="*/ 4088859 w 5941986"/>
              <a:gd name="csY224" fmla="*/ 4934768 h 5486398"/>
              <a:gd name="csX225" fmla="*/ 4056245 w 5941986"/>
              <a:gd name="csY225" fmla="*/ 4923395 h 5486398"/>
              <a:gd name="csX226" fmla="*/ 4023549 w 5941986"/>
              <a:gd name="csY226" fmla="*/ 4912346 h 5486398"/>
              <a:gd name="csX227" fmla="*/ 3990269 w 5941986"/>
              <a:gd name="csY227" fmla="*/ 4901474 h 5486398"/>
              <a:gd name="csX228" fmla="*/ 3956328 w 5941986"/>
              <a:gd name="csY228" fmla="*/ 4890806 h 5486398"/>
              <a:gd name="csX229" fmla="*/ 3922127 w 5941986"/>
              <a:gd name="csY229" fmla="*/ 4880513 h 5486398"/>
              <a:gd name="csX230" fmla="*/ 3887291 w 5941986"/>
              <a:gd name="csY230" fmla="*/ 4870505 h 5486398"/>
              <a:gd name="csX231" fmla="*/ 3851680 w 5941986"/>
              <a:gd name="csY231" fmla="*/ 4860796 h 5486398"/>
              <a:gd name="csX232" fmla="*/ 3815644 w 5941986"/>
              <a:gd name="csY232" fmla="*/ 4851544 h 5486398"/>
              <a:gd name="csX233" fmla="*/ 3778738 w 5941986"/>
              <a:gd name="csY233" fmla="*/ 4842699 h 5486398"/>
              <a:gd name="csX234" fmla="*/ 3741133 w 5941986"/>
              <a:gd name="csY234" fmla="*/ 4834368 h 5486398"/>
              <a:gd name="csX235" fmla="*/ 3702709 w 5941986"/>
              <a:gd name="csY235" fmla="*/ 4826608 h 5486398"/>
              <a:gd name="csX236" fmla="*/ 3663415 w 5941986"/>
              <a:gd name="csY236" fmla="*/ 4819483 h 5486398"/>
              <a:gd name="csX237" fmla="*/ 3623023 w 5941986"/>
              <a:gd name="csY237" fmla="*/ 4813070 h 5486398"/>
              <a:gd name="csX238" fmla="*/ 3581589 w 5941986"/>
              <a:gd name="csY238" fmla="*/ 4807494 h 5486398"/>
              <a:gd name="csX239" fmla="*/ 3538841 w 5941986"/>
              <a:gd name="csY239" fmla="*/ 4802865 h 5486398"/>
              <a:gd name="csX240" fmla="*/ 3494588 w 5941986"/>
              <a:gd name="csY240" fmla="*/ 4799360 h 5486398"/>
              <a:gd name="csX241" fmla="*/ 3449217 w 5941986"/>
              <a:gd name="csY241" fmla="*/ 4797163 h 5486398"/>
              <a:gd name="csX242" fmla="*/ 3402316 w 5941986"/>
              <a:gd name="csY242" fmla="*/ 4796477 h 5486398"/>
              <a:gd name="csX243" fmla="*/ 3353611 w 5941986"/>
              <a:gd name="csY243" fmla="*/ 4797569 h 5486398"/>
              <a:gd name="csX244" fmla="*/ 3303319 w 5941986"/>
              <a:gd name="csY244" fmla="*/ 4800757 h 5486398"/>
              <a:gd name="csX245" fmla="*/ 3251072 w 5941986"/>
              <a:gd name="csY245" fmla="*/ 4806402 h 5486398"/>
              <a:gd name="csX246" fmla="*/ 3197046 w 5941986"/>
              <a:gd name="csY246" fmla="*/ 4814911 h 5486398"/>
              <a:gd name="csX247" fmla="*/ 3144074 w 5941986"/>
              <a:gd name="csY247" fmla="*/ 4825985 h 5486398"/>
              <a:gd name="csX248" fmla="*/ 3141287 w 5941986"/>
              <a:gd name="csY248" fmla="*/ 4826741 h 5486398"/>
              <a:gd name="csX249" fmla="*/ 3115112 w 5941986"/>
              <a:gd name="csY249" fmla="*/ 4832977 h 5486398"/>
              <a:gd name="csX250" fmla="*/ 3083629 w 5941986"/>
              <a:gd name="csY250" fmla="*/ 4842502 h 5486398"/>
              <a:gd name="csX251" fmla="*/ 3025799 w 5941986"/>
              <a:gd name="csY251" fmla="*/ 4862212 h 5486398"/>
              <a:gd name="csX252" fmla="*/ 2967373 w 5941986"/>
              <a:gd name="csY252" fmla="*/ 4886545 h 5486398"/>
              <a:gd name="csX253" fmla="*/ 2909962 w 5941986"/>
              <a:gd name="csY253" fmla="*/ 4915311 h 5486398"/>
              <a:gd name="csX254" fmla="*/ 2853746 w 5941986"/>
              <a:gd name="csY254" fmla="*/ 4948763 h 5486398"/>
              <a:gd name="csX255" fmla="*/ 2799606 w 5941986"/>
              <a:gd name="csY255" fmla="*/ 4986698 h 5486398"/>
              <a:gd name="csX256" fmla="*/ 2748558 w 5941986"/>
              <a:gd name="csY256" fmla="*/ 5028500 h 5486398"/>
              <a:gd name="csX257" fmla="*/ 2701225 w 5941986"/>
              <a:gd name="csY257" fmla="*/ 5073502 h 5486398"/>
              <a:gd name="csX258" fmla="*/ 2658293 w 5941986"/>
              <a:gd name="csY258" fmla="*/ 5120619 h 5486398"/>
              <a:gd name="csX259" fmla="*/ 2619152 w 5941986"/>
              <a:gd name="csY259" fmla="*/ 5170086 h 5486398"/>
              <a:gd name="csX260" fmla="*/ 2582550 w 5941986"/>
              <a:gd name="csY260" fmla="*/ 5223654 h 5486398"/>
              <a:gd name="csX261" fmla="*/ 2548514 w 5941986"/>
              <a:gd name="csY261" fmla="*/ 5282544 h 5486398"/>
              <a:gd name="csX262" fmla="*/ 2518002 w 5941986"/>
              <a:gd name="csY262" fmla="*/ 5347066 h 5486398"/>
              <a:gd name="csX263" fmla="*/ 2492412 w 5941986"/>
              <a:gd name="csY263" fmla="*/ 5416466 h 5486398"/>
              <a:gd name="csX264" fmla="*/ 2473552 w 5941986"/>
              <a:gd name="csY264" fmla="*/ 5486398 h 5486398"/>
              <a:gd name="csX265" fmla="*/ 792123 w 5941986"/>
              <a:gd name="csY265" fmla="*/ 5486398 h 5486398"/>
              <a:gd name="csX266" fmla="*/ 2471 w 5941986"/>
              <a:gd name="csY266" fmla="*/ 4773804 h 5486398"/>
              <a:gd name="csX267" fmla="*/ 0 w 5941986"/>
              <a:gd name="csY267" fmla="*/ 4724869 h 5486398"/>
              <a:gd name="csX268" fmla="*/ 0 w 5941986"/>
              <a:gd name="csY268" fmla="*/ 761527 h 5486398"/>
              <a:gd name="csX269" fmla="*/ 2471 w 5941986"/>
              <a:gd name="csY269" fmla="*/ 712592 h 5486398"/>
              <a:gd name="csX270" fmla="*/ 710967 w 5941986"/>
              <a:gd name="csY270" fmla="*/ 4097 h 548639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  <a:cxn ang="0">
                <a:pos x="csX135" y="csY135"/>
              </a:cxn>
              <a:cxn ang="0">
                <a:pos x="csX136" y="csY136"/>
              </a:cxn>
              <a:cxn ang="0">
                <a:pos x="csX137" y="csY137"/>
              </a:cxn>
              <a:cxn ang="0">
                <a:pos x="csX138" y="csY138"/>
              </a:cxn>
              <a:cxn ang="0">
                <a:pos x="csX139" y="csY139"/>
              </a:cxn>
              <a:cxn ang="0">
                <a:pos x="csX140" y="csY140"/>
              </a:cxn>
              <a:cxn ang="0">
                <a:pos x="csX141" y="csY141"/>
              </a:cxn>
              <a:cxn ang="0">
                <a:pos x="csX142" y="csY142"/>
              </a:cxn>
              <a:cxn ang="0">
                <a:pos x="csX143" y="csY143"/>
              </a:cxn>
              <a:cxn ang="0">
                <a:pos x="csX144" y="csY144"/>
              </a:cxn>
              <a:cxn ang="0">
                <a:pos x="csX145" y="csY145"/>
              </a:cxn>
              <a:cxn ang="0">
                <a:pos x="csX146" y="csY146"/>
              </a:cxn>
              <a:cxn ang="0">
                <a:pos x="csX147" y="csY147"/>
              </a:cxn>
              <a:cxn ang="0">
                <a:pos x="csX148" y="csY148"/>
              </a:cxn>
              <a:cxn ang="0">
                <a:pos x="csX149" y="csY149"/>
              </a:cxn>
              <a:cxn ang="0">
                <a:pos x="csX150" y="csY150"/>
              </a:cxn>
              <a:cxn ang="0">
                <a:pos x="csX151" y="csY151"/>
              </a:cxn>
              <a:cxn ang="0">
                <a:pos x="csX152" y="csY152"/>
              </a:cxn>
              <a:cxn ang="0">
                <a:pos x="csX153" y="csY153"/>
              </a:cxn>
              <a:cxn ang="0">
                <a:pos x="csX154" y="csY154"/>
              </a:cxn>
              <a:cxn ang="0">
                <a:pos x="csX155" y="csY155"/>
              </a:cxn>
              <a:cxn ang="0">
                <a:pos x="csX156" y="csY156"/>
              </a:cxn>
              <a:cxn ang="0">
                <a:pos x="csX157" y="csY157"/>
              </a:cxn>
              <a:cxn ang="0">
                <a:pos x="csX158" y="csY158"/>
              </a:cxn>
              <a:cxn ang="0">
                <a:pos x="csX159" y="csY159"/>
              </a:cxn>
              <a:cxn ang="0">
                <a:pos x="csX160" y="csY160"/>
              </a:cxn>
              <a:cxn ang="0">
                <a:pos x="csX161" y="csY161"/>
              </a:cxn>
              <a:cxn ang="0">
                <a:pos x="csX162" y="csY162"/>
              </a:cxn>
              <a:cxn ang="0">
                <a:pos x="csX163" y="csY163"/>
              </a:cxn>
              <a:cxn ang="0">
                <a:pos x="csX164" y="csY164"/>
              </a:cxn>
              <a:cxn ang="0">
                <a:pos x="csX165" y="csY165"/>
              </a:cxn>
              <a:cxn ang="0">
                <a:pos x="csX166" y="csY166"/>
              </a:cxn>
              <a:cxn ang="0">
                <a:pos x="csX167" y="csY167"/>
              </a:cxn>
              <a:cxn ang="0">
                <a:pos x="csX168" y="csY168"/>
              </a:cxn>
              <a:cxn ang="0">
                <a:pos x="csX169" y="csY169"/>
              </a:cxn>
              <a:cxn ang="0">
                <a:pos x="csX170" y="csY170"/>
              </a:cxn>
              <a:cxn ang="0">
                <a:pos x="csX171" y="csY171"/>
              </a:cxn>
              <a:cxn ang="0">
                <a:pos x="csX172" y="csY172"/>
              </a:cxn>
              <a:cxn ang="0">
                <a:pos x="csX173" y="csY173"/>
              </a:cxn>
              <a:cxn ang="0">
                <a:pos x="csX174" y="csY174"/>
              </a:cxn>
              <a:cxn ang="0">
                <a:pos x="csX175" y="csY175"/>
              </a:cxn>
              <a:cxn ang="0">
                <a:pos x="csX176" y="csY176"/>
              </a:cxn>
              <a:cxn ang="0">
                <a:pos x="csX177" y="csY177"/>
              </a:cxn>
              <a:cxn ang="0">
                <a:pos x="csX178" y="csY178"/>
              </a:cxn>
              <a:cxn ang="0">
                <a:pos x="csX179" y="csY179"/>
              </a:cxn>
              <a:cxn ang="0">
                <a:pos x="csX180" y="csY180"/>
              </a:cxn>
              <a:cxn ang="0">
                <a:pos x="csX181" y="csY181"/>
              </a:cxn>
              <a:cxn ang="0">
                <a:pos x="csX182" y="csY182"/>
              </a:cxn>
              <a:cxn ang="0">
                <a:pos x="csX183" y="csY183"/>
              </a:cxn>
              <a:cxn ang="0">
                <a:pos x="csX184" y="csY184"/>
              </a:cxn>
              <a:cxn ang="0">
                <a:pos x="csX185" y="csY185"/>
              </a:cxn>
              <a:cxn ang="0">
                <a:pos x="csX186" y="csY186"/>
              </a:cxn>
              <a:cxn ang="0">
                <a:pos x="csX187" y="csY187"/>
              </a:cxn>
              <a:cxn ang="0">
                <a:pos x="csX188" y="csY188"/>
              </a:cxn>
              <a:cxn ang="0">
                <a:pos x="csX189" y="csY189"/>
              </a:cxn>
              <a:cxn ang="0">
                <a:pos x="csX190" y="csY190"/>
              </a:cxn>
              <a:cxn ang="0">
                <a:pos x="csX191" y="csY191"/>
              </a:cxn>
              <a:cxn ang="0">
                <a:pos x="csX192" y="csY192"/>
              </a:cxn>
              <a:cxn ang="0">
                <a:pos x="csX193" y="csY193"/>
              </a:cxn>
              <a:cxn ang="0">
                <a:pos x="csX194" y="csY194"/>
              </a:cxn>
              <a:cxn ang="0">
                <a:pos x="csX195" y="csY195"/>
              </a:cxn>
              <a:cxn ang="0">
                <a:pos x="csX196" y="csY196"/>
              </a:cxn>
              <a:cxn ang="0">
                <a:pos x="csX197" y="csY197"/>
              </a:cxn>
              <a:cxn ang="0">
                <a:pos x="csX198" y="csY198"/>
              </a:cxn>
              <a:cxn ang="0">
                <a:pos x="csX199" y="csY199"/>
              </a:cxn>
              <a:cxn ang="0">
                <a:pos x="csX200" y="csY200"/>
              </a:cxn>
              <a:cxn ang="0">
                <a:pos x="csX201" y="csY201"/>
              </a:cxn>
              <a:cxn ang="0">
                <a:pos x="csX202" y="csY202"/>
              </a:cxn>
              <a:cxn ang="0">
                <a:pos x="csX203" y="csY203"/>
              </a:cxn>
              <a:cxn ang="0">
                <a:pos x="csX204" y="csY204"/>
              </a:cxn>
              <a:cxn ang="0">
                <a:pos x="csX205" y="csY205"/>
              </a:cxn>
              <a:cxn ang="0">
                <a:pos x="csX206" y="csY206"/>
              </a:cxn>
              <a:cxn ang="0">
                <a:pos x="csX207" y="csY207"/>
              </a:cxn>
              <a:cxn ang="0">
                <a:pos x="csX208" y="csY208"/>
              </a:cxn>
              <a:cxn ang="0">
                <a:pos x="csX209" y="csY209"/>
              </a:cxn>
              <a:cxn ang="0">
                <a:pos x="csX210" y="csY210"/>
              </a:cxn>
              <a:cxn ang="0">
                <a:pos x="csX211" y="csY211"/>
              </a:cxn>
              <a:cxn ang="0">
                <a:pos x="csX212" y="csY212"/>
              </a:cxn>
              <a:cxn ang="0">
                <a:pos x="csX213" y="csY213"/>
              </a:cxn>
              <a:cxn ang="0">
                <a:pos x="csX214" y="csY214"/>
              </a:cxn>
              <a:cxn ang="0">
                <a:pos x="csX215" y="csY215"/>
              </a:cxn>
              <a:cxn ang="0">
                <a:pos x="csX216" y="csY216"/>
              </a:cxn>
              <a:cxn ang="0">
                <a:pos x="csX217" y="csY217"/>
              </a:cxn>
              <a:cxn ang="0">
                <a:pos x="csX218" y="csY218"/>
              </a:cxn>
              <a:cxn ang="0">
                <a:pos x="csX219" y="csY219"/>
              </a:cxn>
              <a:cxn ang="0">
                <a:pos x="csX220" y="csY220"/>
              </a:cxn>
              <a:cxn ang="0">
                <a:pos x="csX221" y="csY221"/>
              </a:cxn>
              <a:cxn ang="0">
                <a:pos x="csX222" y="csY222"/>
              </a:cxn>
              <a:cxn ang="0">
                <a:pos x="csX223" y="csY223"/>
              </a:cxn>
              <a:cxn ang="0">
                <a:pos x="csX224" y="csY224"/>
              </a:cxn>
              <a:cxn ang="0">
                <a:pos x="csX225" y="csY225"/>
              </a:cxn>
              <a:cxn ang="0">
                <a:pos x="csX226" y="csY226"/>
              </a:cxn>
              <a:cxn ang="0">
                <a:pos x="csX227" y="csY227"/>
              </a:cxn>
              <a:cxn ang="0">
                <a:pos x="csX228" y="csY228"/>
              </a:cxn>
              <a:cxn ang="0">
                <a:pos x="csX229" y="csY229"/>
              </a:cxn>
              <a:cxn ang="0">
                <a:pos x="csX230" y="csY230"/>
              </a:cxn>
              <a:cxn ang="0">
                <a:pos x="csX231" y="csY231"/>
              </a:cxn>
              <a:cxn ang="0">
                <a:pos x="csX232" y="csY232"/>
              </a:cxn>
              <a:cxn ang="0">
                <a:pos x="csX233" y="csY233"/>
              </a:cxn>
              <a:cxn ang="0">
                <a:pos x="csX234" y="csY234"/>
              </a:cxn>
              <a:cxn ang="0">
                <a:pos x="csX235" y="csY235"/>
              </a:cxn>
              <a:cxn ang="0">
                <a:pos x="csX236" y="csY236"/>
              </a:cxn>
              <a:cxn ang="0">
                <a:pos x="csX237" y="csY237"/>
              </a:cxn>
              <a:cxn ang="0">
                <a:pos x="csX238" y="csY238"/>
              </a:cxn>
              <a:cxn ang="0">
                <a:pos x="csX239" y="csY239"/>
              </a:cxn>
              <a:cxn ang="0">
                <a:pos x="csX240" y="csY240"/>
              </a:cxn>
              <a:cxn ang="0">
                <a:pos x="csX241" y="csY241"/>
              </a:cxn>
              <a:cxn ang="0">
                <a:pos x="csX242" y="csY242"/>
              </a:cxn>
              <a:cxn ang="0">
                <a:pos x="csX243" y="csY243"/>
              </a:cxn>
              <a:cxn ang="0">
                <a:pos x="csX244" y="csY244"/>
              </a:cxn>
              <a:cxn ang="0">
                <a:pos x="csX245" y="csY245"/>
              </a:cxn>
              <a:cxn ang="0">
                <a:pos x="csX246" y="csY246"/>
              </a:cxn>
              <a:cxn ang="0">
                <a:pos x="csX247" y="csY247"/>
              </a:cxn>
              <a:cxn ang="0">
                <a:pos x="csX248" y="csY248"/>
              </a:cxn>
              <a:cxn ang="0">
                <a:pos x="csX249" y="csY249"/>
              </a:cxn>
              <a:cxn ang="0">
                <a:pos x="csX250" y="csY250"/>
              </a:cxn>
              <a:cxn ang="0">
                <a:pos x="csX251" y="csY251"/>
              </a:cxn>
              <a:cxn ang="0">
                <a:pos x="csX252" y="csY252"/>
              </a:cxn>
              <a:cxn ang="0">
                <a:pos x="csX253" y="csY253"/>
              </a:cxn>
              <a:cxn ang="0">
                <a:pos x="csX254" y="csY254"/>
              </a:cxn>
              <a:cxn ang="0">
                <a:pos x="csX255" y="csY255"/>
              </a:cxn>
              <a:cxn ang="0">
                <a:pos x="csX256" y="csY256"/>
              </a:cxn>
              <a:cxn ang="0">
                <a:pos x="csX257" y="csY257"/>
              </a:cxn>
              <a:cxn ang="0">
                <a:pos x="csX258" y="csY258"/>
              </a:cxn>
              <a:cxn ang="0">
                <a:pos x="csX259" y="csY259"/>
              </a:cxn>
              <a:cxn ang="0">
                <a:pos x="csX260" y="csY260"/>
              </a:cxn>
              <a:cxn ang="0">
                <a:pos x="csX261" y="csY261"/>
              </a:cxn>
              <a:cxn ang="0">
                <a:pos x="csX262" y="csY262"/>
              </a:cxn>
              <a:cxn ang="0">
                <a:pos x="csX263" y="csY263"/>
              </a:cxn>
              <a:cxn ang="0">
                <a:pos x="csX264" y="csY264"/>
              </a:cxn>
              <a:cxn ang="0">
                <a:pos x="csX265" y="csY265"/>
              </a:cxn>
              <a:cxn ang="0">
                <a:pos x="csX266" y="csY266"/>
              </a:cxn>
              <a:cxn ang="0">
                <a:pos x="csX267" y="csY267"/>
              </a:cxn>
              <a:cxn ang="0">
                <a:pos x="csX268" y="csY268"/>
              </a:cxn>
              <a:cxn ang="0">
                <a:pos x="csX269" y="csY269"/>
              </a:cxn>
              <a:cxn ang="0">
                <a:pos x="csX270" y="csY270"/>
              </a:cxn>
            </a:cxnLst>
            <a:rect l="l" t="t" r="r" b="b"/>
            <a:pathLst>
              <a:path w="5941986" h="5486398">
                <a:moveTo>
                  <a:pt x="5729851" y="4225015"/>
                </a:moveTo>
                <a:cubicBezTo>
                  <a:pt x="5732703" y="4225060"/>
                  <a:pt x="5735566" y="4225073"/>
                  <a:pt x="5738424" y="4225066"/>
                </a:cubicBezTo>
                <a:cubicBezTo>
                  <a:pt x="5741364" y="4225244"/>
                  <a:pt x="5744311" y="4225390"/>
                  <a:pt x="5747257" y="4225517"/>
                </a:cubicBezTo>
                <a:cubicBezTo>
                  <a:pt x="5750267" y="4225822"/>
                  <a:pt x="5753277" y="4226095"/>
                  <a:pt x="5756299" y="4226349"/>
                </a:cubicBezTo>
                <a:cubicBezTo>
                  <a:pt x="5758700" y="4226704"/>
                  <a:pt x="5761100" y="4227041"/>
                  <a:pt x="5763513" y="4227358"/>
                </a:cubicBezTo>
                <a:cubicBezTo>
                  <a:pt x="5763729" y="4227396"/>
                  <a:pt x="5763951" y="4227434"/>
                  <a:pt x="5764173" y="4227479"/>
                </a:cubicBezTo>
                <a:cubicBezTo>
                  <a:pt x="5764237" y="4227505"/>
                  <a:pt x="5764307" y="4227530"/>
                  <a:pt x="5764370" y="4227555"/>
                </a:cubicBezTo>
                <a:cubicBezTo>
                  <a:pt x="5764726" y="4227720"/>
                  <a:pt x="5765081" y="4227886"/>
                  <a:pt x="5765437" y="4228051"/>
                </a:cubicBezTo>
                <a:cubicBezTo>
                  <a:pt x="5765805" y="4228248"/>
                  <a:pt x="5766174" y="4228444"/>
                  <a:pt x="5766542" y="4228641"/>
                </a:cubicBezTo>
                <a:cubicBezTo>
                  <a:pt x="5767393" y="4229155"/>
                  <a:pt x="5768237" y="4229676"/>
                  <a:pt x="5769088" y="4230190"/>
                </a:cubicBezTo>
                <a:cubicBezTo>
                  <a:pt x="5770155" y="4230921"/>
                  <a:pt x="5771215" y="4231651"/>
                  <a:pt x="5772282" y="4232375"/>
                </a:cubicBezTo>
                <a:cubicBezTo>
                  <a:pt x="5773590" y="4233378"/>
                  <a:pt x="5774905" y="4234381"/>
                  <a:pt x="5776219" y="4235372"/>
                </a:cubicBezTo>
                <a:cubicBezTo>
                  <a:pt x="5777826" y="4236744"/>
                  <a:pt x="5779432" y="4238103"/>
                  <a:pt x="5781052" y="4239455"/>
                </a:cubicBezTo>
                <a:cubicBezTo>
                  <a:pt x="5782829" y="4241125"/>
                  <a:pt x="5784620" y="4242783"/>
                  <a:pt x="5786417" y="4244427"/>
                </a:cubicBezTo>
                <a:cubicBezTo>
                  <a:pt x="5788494" y="4246574"/>
                  <a:pt x="5790589" y="4248707"/>
                  <a:pt x="5792704" y="4250815"/>
                </a:cubicBezTo>
                <a:cubicBezTo>
                  <a:pt x="5794882" y="4253260"/>
                  <a:pt x="5797079" y="4255679"/>
                  <a:pt x="5799301" y="4258080"/>
                </a:cubicBezTo>
                <a:cubicBezTo>
                  <a:pt x="5801664" y="4260969"/>
                  <a:pt x="5804058" y="4263826"/>
                  <a:pt x="5806483" y="4266658"/>
                </a:cubicBezTo>
                <a:cubicBezTo>
                  <a:pt x="5808877" y="4269827"/>
                  <a:pt x="5811303" y="4272964"/>
                  <a:pt x="5813773" y="4276063"/>
                </a:cubicBezTo>
                <a:cubicBezTo>
                  <a:pt x="5816294" y="4279676"/>
                  <a:pt x="5818859" y="4283257"/>
                  <a:pt x="5821469" y="4286788"/>
                </a:cubicBezTo>
                <a:cubicBezTo>
                  <a:pt x="5823978" y="4290655"/>
                  <a:pt x="5826536" y="4294478"/>
                  <a:pt x="5829146" y="4298263"/>
                </a:cubicBezTo>
                <a:cubicBezTo>
                  <a:pt x="5831693" y="4302485"/>
                  <a:pt x="5834309" y="4306657"/>
                  <a:pt x="5836976" y="4310785"/>
                </a:cubicBezTo>
                <a:cubicBezTo>
                  <a:pt x="5839542" y="4315363"/>
                  <a:pt x="5842183" y="4319890"/>
                  <a:pt x="5844888" y="4324361"/>
                </a:cubicBezTo>
                <a:cubicBezTo>
                  <a:pt x="5847390" y="4329136"/>
                  <a:pt x="5849955" y="4333860"/>
                  <a:pt x="5852604" y="4338528"/>
                </a:cubicBezTo>
                <a:cubicBezTo>
                  <a:pt x="5855061" y="4343563"/>
                  <a:pt x="5857601" y="4348542"/>
                  <a:pt x="5860217" y="4353463"/>
                </a:cubicBezTo>
                <a:cubicBezTo>
                  <a:pt x="5862636" y="4358784"/>
                  <a:pt x="5865151" y="4364042"/>
                  <a:pt x="5867755" y="4369236"/>
                </a:cubicBezTo>
                <a:cubicBezTo>
                  <a:pt x="5870098" y="4374754"/>
                  <a:pt x="5872542" y="4380209"/>
                  <a:pt x="5875076" y="4385600"/>
                </a:cubicBezTo>
                <a:cubicBezTo>
                  <a:pt x="5877330" y="4391277"/>
                  <a:pt x="5879680" y="4396897"/>
                  <a:pt x="5882131" y="4402447"/>
                </a:cubicBezTo>
                <a:cubicBezTo>
                  <a:pt x="5884328" y="4408384"/>
                  <a:pt x="5886639" y="4414258"/>
                  <a:pt x="5889046" y="4420068"/>
                </a:cubicBezTo>
                <a:cubicBezTo>
                  <a:pt x="5891116" y="4426063"/>
                  <a:pt x="5893288" y="4431994"/>
                  <a:pt x="5895568" y="4437854"/>
                </a:cubicBezTo>
                <a:cubicBezTo>
                  <a:pt x="5897644" y="4444319"/>
                  <a:pt x="5899822" y="4450713"/>
                  <a:pt x="5902146" y="4457032"/>
                </a:cubicBezTo>
                <a:cubicBezTo>
                  <a:pt x="5903975" y="4463146"/>
                  <a:pt x="5905918" y="4469198"/>
                  <a:pt x="5907975" y="4475193"/>
                </a:cubicBezTo>
                <a:cubicBezTo>
                  <a:pt x="5909728" y="4481543"/>
                  <a:pt x="5911595" y="4487823"/>
                  <a:pt x="5913582" y="4494046"/>
                </a:cubicBezTo>
                <a:cubicBezTo>
                  <a:pt x="5914141" y="4496224"/>
                  <a:pt x="5914713" y="4498402"/>
                  <a:pt x="5915297" y="4500580"/>
                </a:cubicBezTo>
                <a:cubicBezTo>
                  <a:pt x="5916510" y="4505095"/>
                  <a:pt x="5917786" y="4509571"/>
                  <a:pt x="5919120" y="4514023"/>
                </a:cubicBezTo>
                <a:cubicBezTo>
                  <a:pt x="5920320" y="4519103"/>
                  <a:pt x="5921590" y="4524183"/>
                  <a:pt x="5922955" y="4529263"/>
                </a:cubicBezTo>
                <a:cubicBezTo>
                  <a:pt x="5923368" y="4530787"/>
                  <a:pt x="5923793" y="4532311"/>
                  <a:pt x="5924219" y="4533835"/>
                </a:cubicBezTo>
                <a:cubicBezTo>
                  <a:pt x="5924987" y="4537391"/>
                  <a:pt x="5925794" y="4540940"/>
                  <a:pt x="5926644" y="4544490"/>
                </a:cubicBezTo>
                <a:cubicBezTo>
                  <a:pt x="5922974" y="4547201"/>
                  <a:pt x="5919361" y="4549970"/>
                  <a:pt x="5915779" y="4552783"/>
                </a:cubicBezTo>
                <a:cubicBezTo>
                  <a:pt x="5909353" y="4557215"/>
                  <a:pt x="5903054" y="4561788"/>
                  <a:pt x="5896876" y="4566506"/>
                </a:cubicBezTo>
                <a:cubicBezTo>
                  <a:pt x="5890310" y="4570906"/>
                  <a:pt x="5883864" y="4575465"/>
                  <a:pt x="5877546" y="4580158"/>
                </a:cubicBezTo>
                <a:cubicBezTo>
                  <a:pt x="5871056" y="4584394"/>
                  <a:pt x="5864687" y="4588775"/>
                  <a:pt x="5858439" y="4593296"/>
                </a:cubicBezTo>
                <a:cubicBezTo>
                  <a:pt x="5852000" y="4597366"/>
                  <a:pt x="5845676" y="4601577"/>
                  <a:pt x="5839465" y="4605926"/>
                </a:cubicBezTo>
                <a:cubicBezTo>
                  <a:pt x="5832995" y="4609895"/>
                  <a:pt x="5826632" y="4614010"/>
                  <a:pt x="5820390" y="4618252"/>
                </a:cubicBezTo>
                <a:cubicBezTo>
                  <a:pt x="5814110" y="4621973"/>
                  <a:pt x="5807938" y="4625834"/>
                  <a:pt x="5801873" y="4629809"/>
                </a:cubicBezTo>
                <a:cubicBezTo>
                  <a:pt x="5795599" y="4633390"/>
                  <a:pt x="5789427" y="4637099"/>
                  <a:pt x="5783357" y="4640927"/>
                </a:cubicBezTo>
                <a:cubicBezTo>
                  <a:pt x="5777057" y="4644395"/>
                  <a:pt x="5770847" y="4647989"/>
                  <a:pt x="5764738" y="4651703"/>
                </a:cubicBezTo>
                <a:cubicBezTo>
                  <a:pt x="5758655" y="4654910"/>
                  <a:pt x="5752661" y="4658231"/>
                  <a:pt x="5746755" y="4661673"/>
                </a:cubicBezTo>
                <a:cubicBezTo>
                  <a:pt x="5740786" y="4664676"/>
                  <a:pt x="5734900" y="4667794"/>
                  <a:pt x="5729096" y="4671020"/>
                </a:cubicBezTo>
                <a:cubicBezTo>
                  <a:pt x="5723120" y="4673871"/>
                  <a:pt x="5717221" y="4676837"/>
                  <a:pt x="5711405" y="4679910"/>
                </a:cubicBezTo>
                <a:cubicBezTo>
                  <a:pt x="5705702" y="4682495"/>
                  <a:pt x="5700064" y="4685187"/>
                  <a:pt x="5694488" y="4687975"/>
                </a:cubicBezTo>
                <a:cubicBezTo>
                  <a:pt x="5688862" y="4690369"/>
                  <a:pt x="5683300" y="4692858"/>
                  <a:pt x="5677801" y="4695442"/>
                </a:cubicBezTo>
                <a:cubicBezTo>
                  <a:pt x="5672498" y="4697557"/>
                  <a:pt x="5667253" y="4699754"/>
                  <a:pt x="5662059" y="4702040"/>
                </a:cubicBezTo>
                <a:cubicBezTo>
                  <a:pt x="5656865" y="4703951"/>
                  <a:pt x="5651715" y="4705939"/>
                  <a:pt x="5646622" y="4708015"/>
                </a:cubicBezTo>
                <a:cubicBezTo>
                  <a:pt x="5641752" y="4709666"/>
                  <a:pt x="5636926" y="4711394"/>
                  <a:pt x="5632138" y="4713178"/>
                </a:cubicBezTo>
                <a:cubicBezTo>
                  <a:pt x="5627445" y="4714619"/>
                  <a:pt x="5622790" y="4716118"/>
                  <a:pt x="5618174" y="4717680"/>
                </a:cubicBezTo>
                <a:cubicBezTo>
                  <a:pt x="5614027" y="4718816"/>
                  <a:pt x="5609906" y="4719998"/>
                  <a:pt x="5605817" y="4721229"/>
                </a:cubicBezTo>
                <a:cubicBezTo>
                  <a:pt x="5601880" y="4722163"/>
                  <a:pt x="5597949" y="4723147"/>
                  <a:pt x="5594019" y="4724182"/>
                </a:cubicBezTo>
                <a:cubicBezTo>
                  <a:pt x="5590393" y="4724906"/>
                  <a:pt x="5586773" y="4725687"/>
                  <a:pt x="5583147" y="4726494"/>
                </a:cubicBezTo>
                <a:cubicBezTo>
                  <a:pt x="5579998" y="4727002"/>
                  <a:pt x="5576848" y="4727548"/>
                  <a:pt x="5573692" y="4728119"/>
                </a:cubicBezTo>
                <a:cubicBezTo>
                  <a:pt x="5570765" y="4728469"/>
                  <a:pt x="5567838" y="4728837"/>
                  <a:pt x="5564904" y="4729237"/>
                </a:cubicBezTo>
                <a:cubicBezTo>
                  <a:pt x="5562472" y="4729421"/>
                  <a:pt x="5560040" y="4729624"/>
                  <a:pt x="5557608" y="4729840"/>
                </a:cubicBezTo>
                <a:cubicBezTo>
                  <a:pt x="5555696" y="4729898"/>
                  <a:pt x="5553785" y="4729961"/>
                  <a:pt x="5551867" y="4730043"/>
                </a:cubicBezTo>
                <a:cubicBezTo>
                  <a:pt x="5550248" y="4730005"/>
                  <a:pt x="5548629" y="4729980"/>
                  <a:pt x="5547003" y="4729961"/>
                </a:cubicBezTo>
                <a:cubicBezTo>
                  <a:pt x="5545822" y="4729878"/>
                  <a:pt x="5544641" y="4729789"/>
                  <a:pt x="5543454" y="4729713"/>
                </a:cubicBezTo>
                <a:cubicBezTo>
                  <a:pt x="5542647" y="4729611"/>
                  <a:pt x="5541834" y="4729523"/>
                  <a:pt x="5541021" y="4729421"/>
                </a:cubicBezTo>
                <a:cubicBezTo>
                  <a:pt x="5540431" y="4729313"/>
                  <a:pt x="5539840" y="4729199"/>
                  <a:pt x="5539250" y="4729091"/>
                </a:cubicBezTo>
                <a:cubicBezTo>
                  <a:pt x="5539135" y="4729065"/>
                  <a:pt x="5539021" y="4729034"/>
                  <a:pt x="5538901" y="4729008"/>
                </a:cubicBezTo>
                <a:cubicBezTo>
                  <a:pt x="5538691" y="4728939"/>
                  <a:pt x="5538475" y="4728875"/>
                  <a:pt x="5538259" y="4728805"/>
                </a:cubicBezTo>
                <a:cubicBezTo>
                  <a:pt x="5538228" y="4728799"/>
                  <a:pt x="5538202" y="4728786"/>
                  <a:pt x="5538170" y="4728774"/>
                </a:cubicBezTo>
                <a:cubicBezTo>
                  <a:pt x="5538031" y="4728716"/>
                  <a:pt x="5537891" y="4728646"/>
                  <a:pt x="5537751" y="4728583"/>
                </a:cubicBezTo>
                <a:cubicBezTo>
                  <a:pt x="5537478" y="4728443"/>
                  <a:pt x="5537205" y="4728297"/>
                  <a:pt x="5536932" y="4728157"/>
                </a:cubicBezTo>
                <a:cubicBezTo>
                  <a:pt x="5536361" y="4727815"/>
                  <a:pt x="5535795" y="4727472"/>
                  <a:pt x="5535224" y="4727135"/>
                </a:cubicBezTo>
                <a:cubicBezTo>
                  <a:pt x="5534424" y="4726589"/>
                  <a:pt x="5533624" y="4726056"/>
                  <a:pt x="5532817" y="4725522"/>
                </a:cubicBezTo>
                <a:cubicBezTo>
                  <a:pt x="5531801" y="4724747"/>
                  <a:pt x="5530785" y="4723979"/>
                  <a:pt x="5529763" y="4723211"/>
                </a:cubicBezTo>
                <a:cubicBezTo>
                  <a:pt x="5528321" y="4721991"/>
                  <a:pt x="5526874" y="4720785"/>
                  <a:pt x="5525413" y="4719579"/>
                </a:cubicBezTo>
                <a:cubicBezTo>
                  <a:pt x="5523743" y="4718010"/>
                  <a:pt x="5522061" y="4716455"/>
                  <a:pt x="5520359" y="4714911"/>
                </a:cubicBezTo>
                <a:cubicBezTo>
                  <a:pt x="5518555" y="4713051"/>
                  <a:pt x="5516733" y="4711209"/>
                  <a:pt x="5514891" y="4709381"/>
                </a:cubicBezTo>
                <a:cubicBezTo>
                  <a:pt x="5512669" y="4706879"/>
                  <a:pt x="5510415" y="4704402"/>
                  <a:pt x="5508148" y="4701951"/>
                </a:cubicBezTo>
                <a:cubicBezTo>
                  <a:pt x="5505912" y="4699220"/>
                  <a:pt x="5503652" y="4696522"/>
                  <a:pt x="5501366" y="4693849"/>
                </a:cubicBezTo>
                <a:cubicBezTo>
                  <a:pt x="5498902" y="4690578"/>
                  <a:pt x="5496394" y="4687340"/>
                  <a:pt x="5493854" y="4684139"/>
                </a:cubicBezTo>
                <a:cubicBezTo>
                  <a:pt x="5491333" y="4680539"/>
                  <a:pt x="5488774" y="4676970"/>
                  <a:pt x="5486164" y="4673452"/>
                </a:cubicBezTo>
                <a:cubicBezTo>
                  <a:pt x="5483478" y="4669312"/>
                  <a:pt x="5480722" y="4665223"/>
                  <a:pt x="5477922" y="4661178"/>
                </a:cubicBezTo>
                <a:cubicBezTo>
                  <a:pt x="5476150" y="4658250"/>
                  <a:pt x="5474359" y="4655342"/>
                  <a:pt x="5472531" y="4652465"/>
                </a:cubicBezTo>
                <a:cubicBezTo>
                  <a:pt x="5472067" y="4651621"/>
                  <a:pt x="5471591" y="4650776"/>
                  <a:pt x="5471121" y="4649932"/>
                </a:cubicBezTo>
                <a:cubicBezTo>
                  <a:pt x="5470587" y="4648840"/>
                  <a:pt x="5470060" y="4647741"/>
                  <a:pt x="5469527" y="4646649"/>
                </a:cubicBezTo>
                <a:cubicBezTo>
                  <a:pt x="5468968" y="4645309"/>
                  <a:pt x="5468409" y="4643969"/>
                  <a:pt x="5467838" y="4642636"/>
                </a:cubicBezTo>
                <a:cubicBezTo>
                  <a:pt x="5467355" y="4641283"/>
                  <a:pt x="5466873" y="4639931"/>
                  <a:pt x="5466384" y="4638584"/>
                </a:cubicBezTo>
                <a:cubicBezTo>
                  <a:pt x="5465863" y="4636857"/>
                  <a:pt x="5465336" y="4635130"/>
                  <a:pt x="5464796" y="4633409"/>
                </a:cubicBezTo>
                <a:cubicBezTo>
                  <a:pt x="5464301" y="4631396"/>
                  <a:pt x="5463793" y="4629383"/>
                  <a:pt x="5463266" y="4627377"/>
                </a:cubicBezTo>
                <a:cubicBezTo>
                  <a:pt x="5462834" y="4625173"/>
                  <a:pt x="5462389" y="4622970"/>
                  <a:pt x="5461926" y="4620773"/>
                </a:cubicBezTo>
                <a:cubicBezTo>
                  <a:pt x="5461526" y="4618042"/>
                  <a:pt x="5461094" y="4615311"/>
                  <a:pt x="5460643" y="4612581"/>
                </a:cubicBezTo>
                <a:cubicBezTo>
                  <a:pt x="5460358" y="4609806"/>
                  <a:pt x="5460053" y="4607038"/>
                  <a:pt x="5459722" y="4604263"/>
                </a:cubicBezTo>
                <a:cubicBezTo>
                  <a:pt x="5459532" y="4600960"/>
                  <a:pt x="5459297" y="4597659"/>
                  <a:pt x="5459037" y="4594357"/>
                </a:cubicBezTo>
                <a:cubicBezTo>
                  <a:pt x="5458979" y="4591023"/>
                  <a:pt x="5458891" y="4587689"/>
                  <a:pt x="5458764" y="4584349"/>
                </a:cubicBezTo>
                <a:cubicBezTo>
                  <a:pt x="5458859" y="4580590"/>
                  <a:pt x="5458904" y="4576818"/>
                  <a:pt x="5458910" y="4573046"/>
                </a:cubicBezTo>
                <a:cubicBezTo>
                  <a:pt x="5459145" y="4569255"/>
                  <a:pt x="5459335" y="4565458"/>
                  <a:pt x="5459488" y="4561648"/>
                </a:cubicBezTo>
                <a:cubicBezTo>
                  <a:pt x="5459888" y="4557634"/>
                  <a:pt x="5460243" y="4553615"/>
                  <a:pt x="5460548" y="4549589"/>
                </a:cubicBezTo>
                <a:cubicBezTo>
                  <a:pt x="5461094" y="4545614"/>
                  <a:pt x="5461589" y="4541633"/>
                  <a:pt x="5462040" y="4537638"/>
                </a:cubicBezTo>
                <a:cubicBezTo>
                  <a:pt x="5462815" y="4533219"/>
                  <a:pt x="5463526" y="4528787"/>
                  <a:pt x="5464180" y="4524341"/>
                </a:cubicBezTo>
                <a:cubicBezTo>
                  <a:pt x="5465088" y="4520024"/>
                  <a:pt x="5465945" y="4515693"/>
                  <a:pt x="5466733" y="4511343"/>
                </a:cubicBezTo>
                <a:cubicBezTo>
                  <a:pt x="5467812" y="4506962"/>
                  <a:pt x="5468835" y="4502567"/>
                  <a:pt x="5469794" y="4498148"/>
                </a:cubicBezTo>
                <a:cubicBezTo>
                  <a:pt x="5471006" y="4493849"/>
                  <a:pt x="5472162" y="4489525"/>
                  <a:pt x="5473261" y="4485187"/>
                </a:cubicBezTo>
                <a:cubicBezTo>
                  <a:pt x="5474708" y="4480634"/>
                  <a:pt x="5476087" y="4476056"/>
                  <a:pt x="5477407" y="4471452"/>
                </a:cubicBezTo>
                <a:cubicBezTo>
                  <a:pt x="5479014" y="4466919"/>
                  <a:pt x="5480557" y="4462365"/>
                  <a:pt x="5482024" y="4457781"/>
                </a:cubicBezTo>
                <a:cubicBezTo>
                  <a:pt x="5483700" y="4453488"/>
                  <a:pt x="5485313" y="4449170"/>
                  <a:pt x="5486862" y="4444827"/>
                </a:cubicBezTo>
                <a:cubicBezTo>
                  <a:pt x="5488761" y="4440395"/>
                  <a:pt x="5490583" y="4435937"/>
                  <a:pt x="5492343" y="4431448"/>
                </a:cubicBezTo>
                <a:cubicBezTo>
                  <a:pt x="5494394" y="4427053"/>
                  <a:pt x="5496387" y="4422627"/>
                  <a:pt x="5498305" y="4418163"/>
                </a:cubicBezTo>
                <a:cubicBezTo>
                  <a:pt x="5500489" y="4413832"/>
                  <a:pt x="5502604" y="4409464"/>
                  <a:pt x="5504662" y="4405063"/>
                </a:cubicBezTo>
                <a:cubicBezTo>
                  <a:pt x="5506884" y="4400967"/>
                  <a:pt x="5509043" y="4396840"/>
                  <a:pt x="5511151" y="4392681"/>
                </a:cubicBezTo>
                <a:cubicBezTo>
                  <a:pt x="5513577" y="4388547"/>
                  <a:pt x="5515945" y="4384381"/>
                  <a:pt x="5518244" y="4380177"/>
                </a:cubicBezTo>
                <a:cubicBezTo>
                  <a:pt x="5520809" y="4376101"/>
                  <a:pt x="5523305" y="4371986"/>
                  <a:pt x="5525744" y="4367839"/>
                </a:cubicBezTo>
                <a:cubicBezTo>
                  <a:pt x="5528341" y="4363979"/>
                  <a:pt x="5530887" y="4360086"/>
                  <a:pt x="5533370" y="4356162"/>
                </a:cubicBezTo>
                <a:cubicBezTo>
                  <a:pt x="5536113" y="4352364"/>
                  <a:pt x="5538805" y="4348529"/>
                  <a:pt x="5541434" y="4344656"/>
                </a:cubicBezTo>
                <a:cubicBezTo>
                  <a:pt x="5544216" y="4341055"/>
                  <a:pt x="5546933" y="4337410"/>
                  <a:pt x="5549607" y="4333740"/>
                </a:cubicBezTo>
                <a:cubicBezTo>
                  <a:pt x="5552426" y="4330317"/>
                  <a:pt x="5555207" y="4326869"/>
                  <a:pt x="5557932" y="4323383"/>
                </a:cubicBezTo>
                <a:cubicBezTo>
                  <a:pt x="5560859" y="4320075"/>
                  <a:pt x="5563723" y="4316728"/>
                  <a:pt x="5566555" y="4313350"/>
                </a:cubicBezTo>
                <a:cubicBezTo>
                  <a:pt x="5569533" y="4310200"/>
                  <a:pt x="5572480" y="4307013"/>
                  <a:pt x="5575375" y="4303793"/>
                </a:cubicBezTo>
                <a:cubicBezTo>
                  <a:pt x="5578391" y="4300809"/>
                  <a:pt x="5581376" y="4297799"/>
                  <a:pt x="5584316" y="4294745"/>
                </a:cubicBezTo>
                <a:cubicBezTo>
                  <a:pt x="5587300" y="4291995"/>
                  <a:pt x="5590253" y="4289214"/>
                  <a:pt x="5593168" y="4286394"/>
                </a:cubicBezTo>
                <a:cubicBezTo>
                  <a:pt x="5596101" y="4283893"/>
                  <a:pt x="5599003" y="4281352"/>
                  <a:pt x="5601867" y="4278780"/>
                </a:cubicBezTo>
                <a:cubicBezTo>
                  <a:pt x="5604985" y="4276317"/>
                  <a:pt x="5608071" y="4273809"/>
                  <a:pt x="5611119" y="4271275"/>
                </a:cubicBezTo>
                <a:cubicBezTo>
                  <a:pt x="5614059" y="4269122"/>
                  <a:pt x="5616968" y="4266938"/>
                  <a:pt x="5619844" y="4264722"/>
                </a:cubicBezTo>
                <a:cubicBezTo>
                  <a:pt x="5622784" y="4262740"/>
                  <a:pt x="5625699" y="4260728"/>
                  <a:pt x="5628582" y="4258683"/>
                </a:cubicBezTo>
                <a:cubicBezTo>
                  <a:pt x="5631490" y="4256886"/>
                  <a:pt x="5634379" y="4255057"/>
                  <a:pt x="5637243" y="4253203"/>
                </a:cubicBezTo>
                <a:cubicBezTo>
                  <a:pt x="5640120" y="4251577"/>
                  <a:pt x="5642971" y="4249933"/>
                  <a:pt x="5645803" y="4248256"/>
                </a:cubicBezTo>
                <a:cubicBezTo>
                  <a:pt x="5648565" y="4246840"/>
                  <a:pt x="5651302" y="4245405"/>
                  <a:pt x="5654026" y="4243945"/>
                </a:cubicBezTo>
                <a:cubicBezTo>
                  <a:pt x="5656807" y="4242668"/>
                  <a:pt x="5659576" y="4241373"/>
                  <a:pt x="5662326" y="4240052"/>
                </a:cubicBezTo>
                <a:cubicBezTo>
                  <a:pt x="5664929" y="4238985"/>
                  <a:pt x="5667520" y="4237893"/>
                  <a:pt x="5670098" y="4236788"/>
                </a:cubicBezTo>
                <a:cubicBezTo>
                  <a:pt x="5672606" y="4235886"/>
                  <a:pt x="5675102" y="4234972"/>
                  <a:pt x="5677585" y="4234032"/>
                </a:cubicBezTo>
                <a:cubicBezTo>
                  <a:pt x="5679998" y="4233289"/>
                  <a:pt x="5682398" y="4232515"/>
                  <a:pt x="5684792" y="4231733"/>
                </a:cubicBezTo>
                <a:cubicBezTo>
                  <a:pt x="5685560" y="4231530"/>
                  <a:pt x="5686329" y="4231346"/>
                  <a:pt x="5687097" y="4231136"/>
                </a:cubicBezTo>
                <a:cubicBezTo>
                  <a:pt x="5688735" y="4230705"/>
                  <a:pt x="5690361" y="4230248"/>
                  <a:pt x="5691987" y="4229797"/>
                </a:cubicBezTo>
                <a:cubicBezTo>
                  <a:pt x="5694380" y="4229289"/>
                  <a:pt x="5696774" y="4228749"/>
                  <a:pt x="5699175" y="4228196"/>
                </a:cubicBezTo>
                <a:cubicBezTo>
                  <a:pt x="5701569" y="4227796"/>
                  <a:pt x="5703963" y="4227384"/>
                  <a:pt x="5706363" y="4226946"/>
                </a:cubicBezTo>
                <a:cubicBezTo>
                  <a:pt x="5708915" y="4226641"/>
                  <a:pt x="5711468" y="4226317"/>
                  <a:pt x="5714027" y="4225968"/>
                </a:cubicBezTo>
                <a:cubicBezTo>
                  <a:pt x="5716625" y="4225771"/>
                  <a:pt x="5719234" y="4225555"/>
                  <a:pt x="5721838" y="4225314"/>
                </a:cubicBezTo>
                <a:cubicBezTo>
                  <a:pt x="5724505" y="4225238"/>
                  <a:pt x="5727178" y="4225142"/>
                  <a:pt x="5729851" y="4225015"/>
                </a:cubicBezTo>
                <a:close/>
                <a:moveTo>
                  <a:pt x="792085" y="0"/>
                </a:moveTo>
                <a:lnTo>
                  <a:pt x="5148275" y="0"/>
                </a:lnTo>
                <a:lnTo>
                  <a:pt x="5229393" y="4096"/>
                </a:lnTo>
                <a:cubicBezTo>
                  <a:pt x="5629648" y="44744"/>
                  <a:pt x="5941986" y="382771"/>
                  <a:pt x="5941986" y="793748"/>
                </a:cubicBezTo>
                <a:lnTo>
                  <a:pt x="5941986" y="3272426"/>
                </a:lnTo>
                <a:cubicBezTo>
                  <a:pt x="5934556" y="3271099"/>
                  <a:pt x="5927083" y="3269950"/>
                  <a:pt x="5919570" y="3268965"/>
                </a:cubicBezTo>
                <a:cubicBezTo>
                  <a:pt x="5902533" y="3265670"/>
                  <a:pt x="5885255" y="3263269"/>
                  <a:pt x="5867805" y="3261809"/>
                </a:cubicBezTo>
                <a:cubicBezTo>
                  <a:pt x="5851219" y="3259383"/>
                  <a:pt x="5834436" y="3257802"/>
                  <a:pt x="5817507" y="3257110"/>
                </a:cubicBezTo>
                <a:cubicBezTo>
                  <a:pt x="5800730" y="3255383"/>
                  <a:pt x="5783782" y="3254525"/>
                  <a:pt x="5766713" y="3254564"/>
                </a:cubicBezTo>
                <a:cubicBezTo>
                  <a:pt x="5749835" y="3253567"/>
                  <a:pt x="5732810" y="3253433"/>
                  <a:pt x="5715691" y="3254221"/>
                </a:cubicBezTo>
                <a:cubicBezTo>
                  <a:pt x="5698628" y="3253954"/>
                  <a:pt x="5681445" y="3254602"/>
                  <a:pt x="5664193" y="3256164"/>
                </a:cubicBezTo>
                <a:cubicBezTo>
                  <a:pt x="5647098" y="3256666"/>
                  <a:pt x="5629902" y="3258069"/>
                  <a:pt x="5612675" y="3260412"/>
                </a:cubicBezTo>
                <a:cubicBezTo>
                  <a:pt x="5595568" y="3261688"/>
                  <a:pt x="5578398" y="3263885"/>
                  <a:pt x="5561208" y="3267016"/>
                </a:cubicBezTo>
                <a:cubicBezTo>
                  <a:pt x="5544089" y="3269073"/>
                  <a:pt x="5526918" y="3272058"/>
                  <a:pt x="5509767" y="3275995"/>
                </a:cubicBezTo>
                <a:cubicBezTo>
                  <a:pt x="5494381" y="3278567"/>
                  <a:pt x="5478976" y="3281881"/>
                  <a:pt x="5463596" y="3285990"/>
                </a:cubicBezTo>
                <a:cubicBezTo>
                  <a:pt x="5461996" y="3286415"/>
                  <a:pt x="5460402" y="3286847"/>
                  <a:pt x="5458814" y="3287292"/>
                </a:cubicBezTo>
                <a:cubicBezTo>
                  <a:pt x="5450763" y="3289012"/>
                  <a:pt x="5442711" y="3290955"/>
                  <a:pt x="5434659" y="3293102"/>
                </a:cubicBezTo>
                <a:cubicBezTo>
                  <a:pt x="5425756" y="3295477"/>
                  <a:pt x="5416974" y="3298086"/>
                  <a:pt x="5408319" y="3300912"/>
                </a:cubicBezTo>
                <a:cubicBezTo>
                  <a:pt x="5407570" y="3301109"/>
                  <a:pt x="5406821" y="3301300"/>
                  <a:pt x="5406071" y="3301503"/>
                </a:cubicBezTo>
                <a:cubicBezTo>
                  <a:pt x="5389885" y="3305821"/>
                  <a:pt x="5374099" y="3310894"/>
                  <a:pt x="5358758" y="3316686"/>
                </a:cubicBezTo>
                <a:cubicBezTo>
                  <a:pt x="5342171" y="3321829"/>
                  <a:pt x="5326049" y="3327792"/>
                  <a:pt x="5310415" y="3334504"/>
                </a:cubicBezTo>
                <a:cubicBezTo>
                  <a:pt x="5294191" y="3340333"/>
                  <a:pt x="5278436" y="3346943"/>
                  <a:pt x="5263196" y="3354290"/>
                </a:cubicBezTo>
                <a:cubicBezTo>
                  <a:pt x="5247506" y="3360717"/>
                  <a:pt x="5232297" y="3367892"/>
                  <a:pt x="5217597" y="3375772"/>
                </a:cubicBezTo>
                <a:cubicBezTo>
                  <a:pt x="5202262" y="3382821"/>
                  <a:pt x="5187422" y="3390600"/>
                  <a:pt x="5173115" y="3399064"/>
                </a:cubicBezTo>
                <a:cubicBezTo>
                  <a:pt x="5158269" y="3406659"/>
                  <a:pt x="5143930" y="3414958"/>
                  <a:pt x="5130126" y="3423905"/>
                </a:cubicBezTo>
                <a:cubicBezTo>
                  <a:pt x="5115730" y="3432034"/>
                  <a:pt x="5101856" y="3440841"/>
                  <a:pt x="5088521" y="3450277"/>
                </a:cubicBezTo>
                <a:cubicBezTo>
                  <a:pt x="5074557" y="3458913"/>
                  <a:pt x="5061120" y="3468209"/>
                  <a:pt x="5048243" y="3478102"/>
                </a:cubicBezTo>
                <a:cubicBezTo>
                  <a:pt x="5034736" y="3487221"/>
                  <a:pt x="5021763" y="3496968"/>
                  <a:pt x="5009355" y="3507294"/>
                </a:cubicBezTo>
                <a:cubicBezTo>
                  <a:pt x="4996515" y="3516711"/>
                  <a:pt x="4984196" y="3526706"/>
                  <a:pt x="4972436" y="3537247"/>
                </a:cubicBezTo>
                <a:cubicBezTo>
                  <a:pt x="4959844" y="3547216"/>
                  <a:pt x="4947798" y="3557764"/>
                  <a:pt x="4936330" y="3568844"/>
                </a:cubicBezTo>
                <a:cubicBezTo>
                  <a:pt x="4924297" y="3579131"/>
                  <a:pt x="4912816" y="3589964"/>
                  <a:pt x="4901907" y="3601299"/>
                </a:cubicBezTo>
                <a:cubicBezTo>
                  <a:pt x="4890382" y="3611891"/>
                  <a:pt x="4879409" y="3623010"/>
                  <a:pt x="4869007" y="3634598"/>
                </a:cubicBezTo>
                <a:cubicBezTo>
                  <a:pt x="4857952" y="3645501"/>
                  <a:pt x="4847449" y="3656913"/>
                  <a:pt x="4837524" y="3668768"/>
                </a:cubicBezTo>
                <a:cubicBezTo>
                  <a:pt x="4826920" y="3679969"/>
                  <a:pt x="4816874" y="3691653"/>
                  <a:pt x="4807412" y="3703769"/>
                </a:cubicBezTo>
                <a:cubicBezTo>
                  <a:pt x="4797189" y="3715326"/>
                  <a:pt x="4787537" y="3727347"/>
                  <a:pt x="4778482" y="3739780"/>
                </a:cubicBezTo>
                <a:cubicBezTo>
                  <a:pt x="4768747" y="3751572"/>
                  <a:pt x="4759584" y="3763802"/>
                  <a:pt x="4751018" y="3776419"/>
                </a:cubicBezTo>
                <a:cubicBezTo>
                  <a:pt x="4741779" y="3788396"/>
                  <a:pt x="4733105" y="3800784"/>
                  <a:pt x="4725027" y="3813548"/>
                </a:cubicBezTo>
                <a:cubicBezTo>
                  <a:pt x="4716125" y="3825886"/>
                  <a:pt x="4707800" y="3838624"/>
                  <a:pt x="4700091" y="3851724"/>
                </a:cubicBezTo>
                <a:cubicBezTo>
                  <a:pt x="4691715" y="3864164"/>
                  <a:pt x="4683917" y="3876978"/>
                  <a:pt x="4676723" y="3890122"/>
                </a:cubicBezTo>
                <a:cubicBezTo>
                  <a:pt x="4668709" y="3902861"/>
                  <a:pt x="4661293" y="3915961"/>
                  <a:pt x="4654492" y="3929378"/>
                </a:cubicBezTo>
                <a:cubicBezTo>
                  <a:pt x="4646846" y="3942427"/>
                  <a:pt x="4639810" y="3955832"/>
                  <a:pt x="4633410" y="3969542"/>
                </a:cubicBezTo>
                <a:cubicBezTo>
                  <a:pt x="4626292" y="3982636"/>
                  <a:pt x="4619770" y="3996060"/>
                  <a:pt x="4613877" y="4009763"/>
                </a:cubicBezTo>
                <a:cubicBezTo>
                  <a:pt x="4607127" y="4023149"/>
                  <a:pt x="4600999" y="4036852"/>
                  <a:pt x="4595507" y="4050828"/>
                </a:cubicBezTo>
                <a:cubicBezTo>
                  <a:pt x="4589188" y="4064405"/>
                  <a:pt x="4583486" y="4078273"/>
                  <a:pt x="4578438" y="4092408"/>
                </a:cubicBezTo>
                <a:cubicBezTo>
                  <a:pt x="4572475" y="4106327"/>
                  <a:pt x="4567173" y="4120545"/>
                  <a:pt x="4562531" y="4135004"/>
                </a:cubicBezTo>
                <a:cubicBezTo>
                  <a:pt x="4557095" y="4148936"/>
                  <a:pt x="4552301" y="4163141"/>
                  <a:pt x="4548167" y="4177568"/>
                </a:cubicBezTo>
                <a:cubicBezTo>
                  <a:pt x="4543144" y="4191747"/>
                  <a:pt x="4538769" y="4206181"/>
                  <a:pt x="4535073" y="4220824"/>
                </a:cubicBezTo>
                <a:cubicBezTo>
                  <a:pt x="4530438" y="4235378"/>
                  <a:pt x="4526482" y="4250174"/>
                  <a:pt x="4523231" y="4265173"/>
                </a:cubicBezTo>
                <a:cubicBezTo>
                  <a:pt x="4519110" y="4279784"/>
                  <a:pt x="4515668" y="4294630"/>
                  <a:pt x="4512931" y="4309654"/>
                </a:cubicBezTo>
                <a:cubicBezTo>
                  <a:pt x="4509254" y="4324570"/>
                  <a:pt x="4506276" y="4339703"/>
                  <a:pt x="4504028" y="4355006"/>
                </a:cubicBezTo>
                <a:cubicBezTo>
                  <a:pt x="4500885" y="4369941"/>
                  <a:pt x="4498434" y="4385067"/>
                  <a:pt x="4496713" y="4400345"/>
                </a:cubicBezTo>
                <a:cubicBezTo>
                  <a:pt x="4493995" y="4415820"/>
                  <a:pt x="4492027" y="4431486"/>
                  <a:pt x="4490839" y="4447284"/>
                </a:cubicBezTo>
                <a:cubicBezTo>
                  <a:pt x="4488687" y="4462855"/>
                  <a:pt x="4487290" y="4478590"/>
                  <a:pt x="4486680" y="4494446"/>
                </a:cubicBezTo>
                <a:cubicBezTo>
                  <a:pt x="4485093" y="4510238"/>
                  <a:pt x="4484280" y="4526183"/>
                  <a:pt x="4484267" y="4542230"/>
                </a:cubicBezTo>
                <a:cubicBezTo>
                  <a:pt x="4483277" y="4558124"/>
                  <a:pt x="4483067" y="4574157"/>
                  <a:pt x="4483677" y="4590273"/>
                </a:cubicBezTo>
                <a:cubicBezTo>
                  <a:pt x="4483283" y="4606631"/>
                  <a:pt x="4483721" y="4623103"/>
                  <a:pt x="4485029" y="4639645"/>
                </a:cubicBezTo>
                <a:cubicBezTo>
                  <a:pt x="4485302" y="4655983"/>
                  <a:pt x="4486414" y="4672417"/>
                  <a:pt x="4488395" y="4688895"/>
                </a:cubicBezTo>
                <a:cubicBezTo>
                  <a:pt x="4489373" y="4705710"/>
                  <a:pt x="4491240" y="4722595"/>
                  <a:pt x="4494034" y="4739511"/>
                </a:cubicBezTo>
                <a:cubicBezTo>
                  <a:pt x="4495748" y="4756256"/>
                  <a:pt x="4498358" y="4773058"/>
                  <a:pt x="4501895" y="4789861"/>
                </a:cubicBezTo>
                <a:cubicBezTo>
                  <a:pt x="4504428" y="4807075"/>
                  <a:pt x="4507927" y="4824315"/>
                  <a:pt x="4512404" y="4841537"/>
                </a:cubicBezTo>
                <a:cubicBezTo>
                  <a:pt x="4514563" y="4852554"/>
                  <a:pt x="4517116" y="4863571"/>
                  <a:pt x="4520075" y="4874576"/>
                </a:cubicBezTo>
                <a:cubicBezTo>
                  <a:pt x="4521758" y="4880818"/>
                  <a:pt x="4523548" y="4886996"/>
                  <a:pt x="4525454" y="4893111"/>
                </a:cubicBezTo>
                <a:cubicBezTo>
                  <a:pt x="4526279" y="4896471"/>
                  <a:pt x="4527136" y="4899830"/>
                  <a:pt x="4528038" y="4903183"/>
                </a:cubicBezTo>
                <a:cubicBezTo>
                  <a:pt x="4531848" y="4917330"/>
                  <a:pt x="4536242" y="4931167"/>
                  <a:pt x="4541195" y="4944667"/>
                </a:cubicBezTo>
                <a:cubicBezTo>
                  <a:pt x="4546516" y="4962441"/>
                  <a:pt x="4552777" y="4979687"/>
                  <a:pt x="4559915" y="4996375"/>
                </a:cubicBezTo>
                <a:cubicBezTo>
                  <a:pt x="4566138" y="5013831"/>
                  <a:pt x="4573288" y="5030741"/>
                  <a:pt x="4581302" y="5047055"/>
                </a:cubicBezTo>
                <a:cubicBezTo>
                  <a:pt x="4588515" y="5064371"/>
                  <a:pt x="4596662" y="5081090"/>
                  <a:pt x="4605666" y="5097175"/>
                </a:cubicBezTo>
                <a:cubicBezTo>
                  <a:pt x="4613890" y="5114263"/>
                  <a:pt x="4623046" y="5130716"/>
                  <a:pt x="4633061" y="5146483"/>
                </a:cubicBezTo>
                <a:cubicBezTo>
                  <a:pt x="4637029" y="5153665"/>
                  <a:pt x="4641163" y="5160719"/>
                  <a:pt x="4645462" y="5167654"/>
                </a:cubicBezTo>
                <a:cubicBezTo>
                  <a:pt x="4638712" y="5164415"/>
                  <a:pt x="4631886" y="5161323"/>
                  <a:pt x="4624990" y="5158395"/>
                </a:cubicBezTo>
                <a:cubicBezTo>
                  <a:pt x="4615750" y="5153791"/>
                  <a:pt x="4606365" y="5149492"/>
                  <a:pt x="4596846" y="5145480"/>
                </a:cubicBezTo>
                <a:cubicBezTo>
                  <a:pt x="4587614" y="5140907"/>
                  <a:pt x="4578234" y="5136621"/>
                  <a:pt x="4568716" y="5132633"/>
                </a:cubicBezTo>
                <a:cubicBezTo>
                  <a:pt x="4559293" y="5127998"/>
                  <a:pt x="4549723" y="5123654"/>
                  <a:pt x="4540008" y="5119622"/>
                </a:cubicBezTo>
                <a:cubicBezTo>
                  <a:pt x="4530737" y="5115101"/>
                  <a:pt x="4521326" y="5110853"/>
                  <a:pt x="4511769" y="5106916"/>
                </a:cubicBezTo>
                <a:cubicBezTo>
                  <a:pt x="4502301" y="5102325"/>
                  <a:pt x="4492668" y="5098039"/>
                  <a:pt x="4482908" y="5094057"/>
                </a:cubicBezTo>
                <a:cubicBezTo>
                  <a:pt x="4473415" y="5089498"/>
                  <a:pt x="4463776" y="5085243"/>
                  <a:pt x="4454003" y="5081300"/>
                </a:cubicBezTo>
                <a:cubicBezTo>
                  <a:pt x="4444453" y="5076760"/>
                  <a:pt x="4434756" y="5072518"/>
                  <a:pt x="4424920" y="5068594"/>
                </a:cubicBezTo>
                <a:cubicBezTo>
                  <a:pt x="4415344" y="5064085"/>
                  <a:pt x="4405610" y="5059881"/>
                  <a:pt x="4395748" y="5055995"/>
                </a:cubicBezTo>
                <a:cubicBezTo>
                  <a:pt x="4386020" y="5051455"/>
                  <a:pt x="4376133" y="5047245"/>
                  <a:pt x="4366106" y="5043352"/>
                </a:cubicBezTo>
                <a:cubicBezTo>
                  <a:pt x="4356340" y="5038857"/>
                  <a:pt x="4346421" y="5034678"/>
                  <a:pt x="4336357" y="5030830"/>
                </a:cubicBezTo>
                <a:cubicBezTo>
                  <a:pt x="4326476" y="5026341"/>
                  <a:pt x="4316443" y="5022188"/>
                  <a:pt x="4306264" y="5018359"/>
                </a:cubicBezTo>
                <a:cubicBezTo>
                  <a:pt x="4296453" y="5013971"/>
                  <a:pt x="4286490" y="5009888"/>
                  <a:pt x="4276387" y="5006148"/>
                </a:cubicBezTo>
                <a:cubicBezTo>
                  <a:pt x="4266303" y="5001703"/>
                  <a:pt x="4256061" y="4997601"/>
                  <a:pt x="4245679" y="4993835"/>
                </a:cubicBezTo>
                <a:cubicBezTo>
                  <a:pt x="4235582" y="4989460"/>
                  <a:pt x="4225327" y="4985415"/>
                  <a:pt x="4214932" y="4981719"/>
                </a:cubicBezTo>
                <a:cubicBezTo>
                  <a:pt x="4204734" y="4977382"/>
                  <a:pt x="4194371" y="4973394"/>
                  <a:pt x="4183874" y="4969750"/>
                </a:cubicBezTo>
                <a:cubicBezTo>
                  <a:pt x="4173606" y="4965470"/>
                  <a:pt x="4163186" y="4961533"/>
                  <a:pt x="4152626" y="4957951"/>
                </a:cubicBezTo>
                <a:cubicBezTo>
                  <a:pt x="4142155" y="4953678"/>
                  <a:pt x="4131531" y="4949753"/>
                  <a:pt x="4120761" y="4946210"/>
                </a:cubicBezTo>
                <a:cubicBezTo>
                  <a:pt x="4110278" y="4942032"/>
                  <a:pt x="4099635" y="4938215"/>
                  <a:pt x="4088859" y="4934768"/>
                </a:cubicBezTo>
                <a:cubicBezTo>
                  <a:pt x="4078140" y="4930602"/>
                  <a:pt x="4067263" y="4926804"/>
                  <a:pt x="4056245" y="4923395"/>
                </a:cubicBezTo>
                <a:cubicBezTo>
                  <a:pt x="4045495" y="4919337"/>
                  <a:pt x="4034592" y="4915647"/>
                  <a:pt x="4023549" y="4912346"/>
                </a:cubicBezTo>
                <a:cubicBezTo>
                  <a:pt x="4012602" y="4908332"/>
                  <a:pt x="4001502" y="4904707"/>
                  <a:pt x="3990269" y="4901474"/>
                </a:cubicBezTo>
                <a:cubicBezTo>
                  <a:pt x="3979106" y="4897512"/>
                  <a:pt x="3967784" y="4893956"/>
                  <a:pt x="3956328" y="4890806"/>
                </a:cubicBezTo>
                <a:cubicBezTo>
                  <a:pt x="3945076" y="4886965"/>
                  <a:pt x="3933671" y="4883535"/>
                  <a:pt x="3922127" y="4880513"/>
                </a:cubicBezTo>
                <a:cubicBezTo>
                  <a:pt x="3910665" y="4876754"/>
                  <a:pt x="3899045" y="4873414"/>
                  <a:pt x="3887291" y="4870505"/>
                </a:cubicBezTo>
                <a:cubicBezTo>
                  <a:pt x="3875569" y="4866829"/>
                  <a:pt x="3863694" y="4863590"/>
                  <a:pt x="3851680" y="4860796"/>
                </a:cubicBezTo>
                <a:cubicBezTo>
                  <a:pt x="3839818" y="4857266"/>
                  <a:pt x="3827798" y="4854179"/>
                  <a:pt x="3815644" y="4851544"/>
                </a:cubicBezTo>
                <a:cubicBezTo>
                  <a:pt x="3803490" y="4848128"/>
                  <a:pt x="3791177" y="4845175"/>
                  <a:pt x="3778738" y="4842699"/>
                </a:cubicBezTo>
                <a:cubicBezTo>
                  <a:pt x="3766349" y="4839435"/>
                  <a:pt x="3753807" y="4836653"/>
                  <a:pt x="3741133" y="4834368"/>
                </a:cubicBezTo>
                <a:cubicBezTo>
                  <a:pt x="3728471" y="4831275"/>
                  <a:pt x="3715657" y="4828684"/>
                  <a:pt x="3702709" y="4826608"/>
                </a:cubicBezTo>
                <a:cubicBezTo>
                  <a:pt x="3689755" y="4823706"/>
                  <a:pt x="3676649" y="4821325"/>
                  <a:pt x="3663415" y="4819483"/>
                </a:cubicBezTo>
                <a:cubicBezTo>
                  <a:pt x="3650093" y="4816784"/>
                  <a:pt x="3636612" y="4814644"/>
                  <a:pt x="3623023" y="4813070"/>
                </a:cubicBezTo>
                <a:cubicBezTo>
                  <a:pt x="3609345" y="4810625"/>
                  <a:pt x="3595528" y="4808764"/>
                  <a:pt x="3581589" y="4807494"/>
                </a:cubicBezTo>
                <a:cubicBezTo>
                  <a:pt x="3567473" y="4805329"/>
                  <a:pt x="3553211" y="4803786"/>
                  <a:pt x="3538841" y="4802865"/>
                </a:cubicBezTo>
                <a:cubicBezTo>
                  <a:pt x="3524217" y="4801030"/>
                  <a:pt x="3509453" y="4799855"/>
                  <a:pt x="3494588" y="4799360"/>
                </a:cubicBezTo>
                <a:cubicBezTo>
                  <a:pt x="3479583" y="4797931"/>
                  <a:pt x="3464451" y="4797182"/>
                  <a:pt x="3449217" y="4797163"/>
                </a:cubicBezTo>
                <a:cubicBezTo>
                  <a:pt x="3433698" y="4796185"/>
                  <a:pt x="3418045" y="4795944"/>
                  <a:pt x="3402316" y="4796477"/>
                </a:cubicBezTo>
                <a:cubicBezTo>
                  <a:pt x="3386181" y="4796033"/>
                  <a:pt x="3369931" y="4796382"/>
                  <a:pt x="3353611" y="4797569"/>
                </a:cubicBezTo>
                <a:cubicBezTo>
                  <a:pt x="3336930" y="4797760"/>
                  <a:pt x="3320147" y="4798820"/>
                  <a:pt x="3303319" y="4800757"/>
                </a:cubicBezTo>
                <a:cubicBezTo>
                  <a:pt x="3285971" y="4801690"/>
                  <a:pt x="3268534" y="4803564"/>
                  <a:pt x="3251072" y="4806402"/>
                </a:cubicBezTo>
                <a:cubicBezTo>
                  <a:pt x="3233101" y="4808212"/>
                  <a:pt x="3215073" y="4811031"/>
                  <a:pt x="3197046" y="4814911"/>
                </a:cubicBezTo>
                <a:cubicBezTo>
                  <a:pt x="3179393" y="4817603"/>
                  <a:pt x="3161715" y="4821280"/>
                  <a:pt x="3144074" y="4825985"/>
                </a:cubicBezTo>
                <a:cubicBezTo>
                  <a:pt x="3143141" y="4826233"/>
                  <a:pt x="3142214" y="4826487"/>
                  <a:pt x="3141287" y="4826741"/>
                </a:cubicBezTo>
                <a:cubicBezTo>
                  <a:pt x="3132562" y="4828570"/>
                  <a:pt x="3123830" y="4830646"/>
                  <a:pt x="3115112" y="4832977"/>
                </a:cubicBezTo>
                <a:cubicBezTo>
                  <a:pt x="3104438" y="4835822"/>
                  <a:pt x="3093941" y="4839003"/>
                  <a:pt x="3083629" y="4842502"/>
                </a:cubicBezTo>
                <a:cubicBezTo>
                  <a:pt x="3063709" y="4847944"/>
                  <a:pt x="3044411" y="4854548"/>
                  <a:pt x="3025799" y="4862212"/>
                </a:cubicBezTo>
                <a:cubicBezTo>
                  <a:pt x="3005581" y="4869140"/>
                  <a:pt x="2986086" y="4877281"/>
                  <a:pt x="2967373" y="4886545"/>
                </a:cubicBezTo>
                <a:cubicBezTo>
                  <a:pt x="2947415" y="4894946"/>
                  <a:pt x="2928257" y="4904573"/>
                  <a:pt x="2909962" y="4915311"/>
                </a:cubicBezTo>
                <a:cubicBezTo>
                  <a:pt x="2890322" y="4925274"/>
                  <a:pt x="2871558" y="4936463"/>
                  <a:pt x="2853746" y="4948763"/>
                </a:cubicBezTo>
                <a:cubicBezTo>
                  <a:pt x="2834721" y="4960244"/>
                  <a:pt x="2816649" y="4972931"/>
                  <a:pt x="2799606" y="4986698"/>
                </a:cubicBezTo>
                <a:cubicBezTo>
                  <a:pt x="2781559" y="4999525"/>
                  <a:pt x="2764516" y="5013501"/>
                  <a:pt x="2748558" y="5028500"/>
                </a:cubicBezTo>
                <a:cubicBezTo>
                  <a:pt x="2731718" y="5042476"/>
                  <a:pt x="2715906" y="5057519"/>
                  <a:pt x="2701225" y="5073502"/>
                </a:cubicBezTo>
                <a:cubicBezTo>
                  <a:pt x="2685852" y="5088298"/>
                  <a:pt x="2671520" y="5104046"/>
                  <a:pt x="2658293" y="5120619"/>
                </a:cubicBezTo>
                <a:cubicBezTo>
                  <a:pt x="2644158" y="5136278"/>
                  <a:pt x="2631090" y="5152807"/>
                  <a:pt x="2619152" y="5170086"/>
                </a:cubicBezTo>
                <a:cubicBezTo>
                  <a:pt x="2605759" y="5187129"/>
                  <a:pt x="2593536" y="5205030"/>
                  <a:pt x="2582550" y="5223654"/>
                </a:cubicBezTo>
                <a:cubicBezTo>
                  <a:pt x="2569850" y="5242476"/>
                  <a:pt x="2558471" y="5262154"/>
                  <a:pt x="2548514" y="5282544"/>
                </a:cubicBezTo>
                <a:cubicBezTo>
                  <a:pt x="2536792" y="5303258"/>
                  <a:pt x="2526588" y="5324822"/>
                  <a:pt x="2518002" y="5347066"/>
                </a:cubicBezTo>
                <a:cubicBezTo>
                  <a:pt x="2507747" y="5369463"/>
                  <a:pt x="2499175" y="5392659"/>
                  <a:pt x="2492412" y="5416466"/>
                </a:cubicBezTo>
                <a:cubicBezTo>
                  <a:pt x="2484417" y="5439186"/>
                  <a:pt x="2478093" y="5462560"/>
                  <a:pt x="2473552" y="5486398"/>
                </a:cubicBezTo>
                <a:lnTo>
                  <a:pt x="792123" y="5486398"/>
                </a:lnTo>
                <a:cubicBezTo>
                  <a:pt x="381147" y="5486398"/>
                  <a:pt x="43119" y="5174054"/>
                  <a:pt x="2471" y="4773804"/>
                </a:cubicBezTo>
                <a:lnTo>
                  <a:pt x="0" y="4724869"/>
                </a:lnTo>
                <a:lnTo>
                  <a:pt x="0" y="761527"/>
                </a:lnTo>
                <a:lnTo>
                  <a:pt x="2471" y="712592"/>
                </a:lnTo>
                <a:cubicBezTo>
                  <a:pt x="40410" y="339023"/>
                  <a:pt x="337398" y="42036"/>
                  <a:pt x="710967" y="4097"/>
                </a:cubicBezTo>
                <a:close/>
              </a:path>
            </a:pathLst>
          </a:custGeom>
          <a:blipFill>
            <a:blip r:embed="rId3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0392E5C-D83E-2F3C-9222-FC9074773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6343955"/>
            <a:ext cx="2805405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674141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yellow light&#10;&#10;AI-generated content may be incorrect.">
            <a:extLst>
              <a:ext uri="{FF2B5EF4-FFF2-40B4-BE49-F238E27FC236}">
                <a16:creationId xmlns:a16="http://schemas.microsoft.com/office/drawing/2014/main" xmlns="" id="{E9C2597B-51DE-AE69-1DDD-0391DE6835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3972"/>
            <a:ext cx="6096000" cy="67140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00" y="1134269"/>
            <a:ext cx="3657600" cy="28455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8703" y="4125950"/>
            <a:ext cx="3657600" cy="112312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EE58856C-C1A2-8249-AEB8-C7344D1D7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94458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B995AB55-0B3E-53A4-A305-6BF3C027A5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" y="685802"/>
            <a:ext cx="6385181" cy="5486399"/>
          </a:xfrm>
          <a:custGeom>
            <a:avLst/>
            <a:gdLst>
              <a:gd name="csX0" fmla="*/ 793750 w 6385181"/>
              <a:gd name="csY0" fmla="*/ 0 h 5486399"/>
              <a:gd name="csX1" fmla="*/ 5607050 w 6385181"/>
              <a:gd name="csY1" fmla="*/ 0 h 5486399"/>
              <a:gd name="csX2" fmla="*/ 6384674 w 6385181"/>
              <a:gd name="csY2" fmla="*/ 633782 h 5486399"/>
              <a:gd name="csX3" fmla="*/ 6385181 w 6385181"/>
              <a:gd name="csY3" fmla="*/ 638813 h 5486399"/>
              <a:gd name="csX4" fmla="*/ 6385181 w 6385181"/>
              <a:gd name="csY4" fmla="*/ 4847589 h 5486399"/>
              <a:gd name="csX5" fmla="*/ 6384674 w 6385181"/>
              <a:gd name="csY5" fmla="*/ 4852619 h 5486399"/>
              <a:gd name="csX6" fmla="*/ 5688207 w 6385181"/>
              <a:gd name="csY6" fmla="*/ 5482302 h 5486399"/>
              <a:gd name="csX7" fmla="*/ 5607070 w 6385181"/>
              <a:gd name="csY7" fmla="*/ 5486399 h 5486399"/>
              <a:gd name="csX8" fmla="*/ 2814745 w 6385181"/>
              <a:gd name="csY8" fmla="*/ 5486399 h 5486399"/>
              <a:gd name="csX9" fmla="*/ 2775871 w 6385181"/>
              <a:gd name="csY9" fmla="*/ 5460943 h 5486399"/>
              <a:gd name="csX10" fmla="*/ 2729630 w 6385181"/>
              <a:gd name="csY10" fmla="*/ 5430463 h 5486399"/>
              <a:gd name="csX11" fmla="*/ 2683237 w 6385181"/>
              <a:gd name="csY11" fmla="*/ 5400231 h 5486399"/>
              <a:gd name="csX12" fmla="*/ 2636577 w 6385181"/>
              <a:gd name="csY12" fmla="*/ 5370176 h 5486399"/>
              <a:gd name="csX13" fmla="*/ 2589708 w 6385181"/>
              <a:gd name="csY13" fmla="*/ 5340344 h 5486399"/>
              <a:gd name="csX14" fmla="*/ 2542756 w 6385181"/>
              <a:gd name="csY14" fmla="*/ 5310804 h 5486399"/>
              <a:gd name="csX15" fmla="*/ 2495861 w 6385181"/>
              <a:gd name="csY15" fmla="*/ 5281638 h 5486399"/>
              <a:gd name="csX16" fmla="*/ 2448909 w 6385181"/>
              <a:gd name="csY16" fmla="*/ 5252746 h 5486399"/>
              <a:gd name="csX17" fmla="*/ 2401596 w 6385181"/>
              <a:gd name="csY17" fmla="*/ 5223955 h 5486399"/>
              <a:gd name="csX18" fmla="*/ 2354034 w 6385181"/>
              <a:gd name="csY18" fmla="*/ 5195354 h 5486399"/>
              <a:gd name="csX19" fmla="*/ 2306841 w 6385181"/>
              <a:gd name="csY19" fmla="*/ 5167287 h 5486399"/>
              <a:gd name="csX20" fmla="*/ 2258841 w 6385181"/>
              <a:gd name="csY20" fmla="*/ 5139055 h 5486399"/>
              <a:gd name="csX21" fmla="*/ 2211559 w 6385181"/>
              <a:gd name="csY21" fmla="*/ 5111547 h 5486399"/>
              <a:gd name="csX22" fmla="*/ 2163223 w 6385181"/>
              <a:gd name="csY22" fmla="*/ 5083747 h 5486399"/>
              <a:gd name="csX23" fmla="*/ 2115376 w 6385181"/>
              <a:gd name="csY23" fmla="*/ 5056563 h 5486399"/>
              <a:gd name="csX24" fmla="*/ 2067547 w 6385181"/>
              <a:gd name="csY24" fmla="*/ 5029664 h 5486399"/>
              <a:gd name="csX25" fmla="*/ 2019218 w 6385181"/>
              <a:gd name="csY25" fmla="*/ 5002784 h 5486399"/>
              <a:gd name="csX26" fmla="*/ 1970786 w 6385181"/>
              <a:gd name="csY26" fmla="*/ 4976165 h 5486399"/>
              <a:gd name="csX27" fmla="*/ 1922304 w 6385181"/>
              <a:gd name="csY27" fmla="*/ 4949819 h 5486399"/>
              <a:gd name="csX28" fmla="*/ 1873656 w 6385181"/>
              <a:gd name="csY28" fmla="*/ 4923695 h 5486399"/>
              <a:gd name="csX29" fmla="*/ 1825193 w 6385181"/>
              <a:gd name="csY29" fmla="*/ 4897939 h 5486399"/>
              <a:gd name="csX30" fmla="*/ 1776419 w 6385181"/>
              <a:gd name="csY30" fmla="*/ 4872304 h 5486399"/>
              <a:gd name="csX31" fmla="*/ 1727295 w 6385181"/>
              <a:gd name="csY31" fmla="*/ 4846797 h 5486399"/>
              <a:gd name="csX32" fmla="*/ 1678457 w 6385181"/>
              <a:gd name="csY32" fmla="*/ 4821727 h 5486399"/>
              <a:gd name="csX33" fmla="*/ 1629251 w 6385181"/>
              <a:gd name="csY33" fmla="*/ 4796759 h 5486399"/>
              <a:gd name="csX34" fmla="*/ 1580331 w 6385181"/>
              <a:gd name="csY34" fmla="*/ 4772190 h 5486399"/>
              <a:gd name="csX35" fmla="*/ 1530661 w 6385181"/>
              <a:gd name="csY35" fmla="*/ 4747552 h 5486399"/>
              <a:gd name="csX36" fmla="*/ 1481404 w 6385181"/>
              <a:gd name="csY36" fmla="*/ 4723397 h 5486399"/>
              <a:gd name="csX37" fmla="*/ 1432058 w 6385181"/>
              <a:gd name="csY37" fmla="*/ 4699458 h 5486399"/>
              <a:gd name="csX38" fmla="*/ 1382192 w 6385181"/>
              <a:gd name="csY38" fmla="*/ 4675556 h 5486399"/>
              <a:gd name="csX39" fmla="*/ 1361104 w 6385181"/>
              <a:gd name="csY39" fmla="*/ 4664824 h 5486399"/>
              <a:gd name="csX40" fmla="*/ 1351369 w 6385181"/>
              <a:gd name="csY40" fmla="*/ 4609059 h 5486399"/>
              <a:gd name="csX41" fmla="*/ 1339056 w 6385181"/>
              <a:gd name="csY41" fmla="*/ 4544422 h 5486399"/>
              <a:gd name="csX42" fmla="*/ 1325251 w 6385181"/>
              <a:gd name="csY42" fmla="*/ 4480192 h 5486399"/>
              <a:gd name="csX43" fmla="*/ 1310265 w 6385181"/>
              <a:gd name="csY43" fmla="*/ 4417327 h 5486399"/>
              <a:gd name="csX44" fmla="*/ 1293914 w 6385181"/>
              <a:gd name="csY44" fmla="*/ 4354754 h 5486399"/>
              <a:gd name="csX45" fmla="*/ 1276687 w 6385181"/>
              <a:gd name="csY45" fmla="*/ 4293927 h 5486399"/>
              <a:gd name="csX46" fmla="*/ 1258157 w 6385181"/>
              <a:gd name="csY46" fmla="*/ 4233082 h 5486399"/>
              <a:gd name="csX47" fmla="*/ 1238574 w 6385181"/>
              <a:gd name="csY47" fmla="*/ 4172947 h 5486399"/>
              <a:gd name="csX48" fmla="*/ 1218209 w 6385181"/>
              <a:gd name="csY48" fmla="*/ 4114108 h 5486399"/>
              <a:gd name="csX49" fmla="*/ 1196937 w 6385181"/>
              <a:gd name="csY49" fmla="*/ 4055898 h 5486399"/>
              <a:gd name="csX50" fmla="*/ 1174915 w 6385181"/>
              <a:gd name="csY50" fmla="*/ 3998551 h 5486399"/>
              <a:gd name="csX51" fmla="*/ 1151871 w 6385181"/>
              <a:gd name="csY51" fmla="*/ 3941344 h 5486399"/>
              <a:gd name="csX52" fmla="*/ 1128268 w 6385181"/>
              <a:gd name="csY52" fmla="*/ 3885273 h 5486399"/>
              <a:gd name="csX53" fmla="*/ 1104081 w 6385181"/>
              <a:gd name="csY53" fmla="*/ 3830085 h 5486399"/>
              <a:gd name="csX54" fmla="*/ 1079125 w 6385181"/>
              <a:gd name="csY54" fmla="*/ 3775234 h 5486399"/>
              <a:gd name="csX55" fmla="*/ 1053224 w 6385181"/>
              <a:gd name="csY55" fmla="*/ 3720357 h 5486399"/>
              <a:gd name="csX56" fmla="*/ 1027252 w 6385181"/>
              <a:gd name="csY56" fmla="*/ 3667176 h 5486399"/>
              <a:gd name="csX57" fmla="*/ 1000474 w 6385181"/>
              <a:gd name="csY57" fmla="*/ 3614007 h 5486399"/>
              <a:gd name="csX58" fmla="*/ 973220 w 6385181"/>
              <a:gd name="csY58" fmla="*/ 3561499 h 5486399"/>
              <a:gd name="csX59" fmla="*/ 945629 w 6385181"/>
              <a:gd name="csY59" fmla="*/ 3509817 h 5486399"/>
              <a:gd name="csX60" fmla="*/ 916997 w 6385181"/>
              <a:gd name="csY60" fmla="*/ 3457670 h 5486399"/>
              <a:gd name="csX61" fmla="*/ 888676 w 6385181"/>
              <a:gd name="csY61" fmla="*/ 3407391 h 5486399"/>
              <a:gd name="csX62" fmla="*/ 859498 w 6385181"/>
              <a:gd name="csY62" fmla="*/ 3356769 h 5486399"/>
              <a:gd name="csX63" fmla="*/ 830097 w 6385181"/>
              <a:gd name="csY63" fmla="*/ 3306928 h 5486399"/>
              <a:gd name="csX64" fmla="*/ 799827 w 6385181"/>
              <a:gd name="csY64" fmla="*/ 3256801 h 5486399"/>
              <a:gd name="csX65" fmla="*/ 769671 w 6385181"/>
              <a:gd name="csY65" fmla="*/ 3207944 h 5486399"/>
              <a:gd name="csX66" fmla="*/ 738950 w 6385181"/>
              <a:gd name="csY66" fmla="*/ 3159176 h 5486399"/>
              <a:gd name="csX67" fmla="*/ 708082 w 6385181"/>
              <a:gd name="csY67" fmla="*/ 3111094 h 5486399"/>
              <a:gd name="csX68" fmla="*/ 676554 w 6385181"/>
              <a:gd name="csY68" fmla="*/ 3062916 h 5486399"/>
              <a:gd name="csX69" fmla="*/ 645046 w 6385181"/>
              <a:gd name="csY69" fmla="*/ 3015640 h 5486399"/>
              <a:gd name="csX70" fmla="*/ 612880 w 6385181"/>
              <a:gd name="csY70" fmla="*/ 2968225 h 5486399"/>
              <a:gd name="csX71" fmla="*/ 580622 w 6385181"/>
              <a:gd name="csY71" fmla="*/ 2921476 h 5486399"/>
              <a:gd name="csX72" fmla="*/ 548122 w 6385181"/>
              <a:gd name="csY72" fmla="*/ 2875128 h 5486399"/>
              <a:gd name="csX73" fmla="*/ 515299 w 6385181"/>
              <a:gd name="csY73" fmla="*/ 2829046 h 5486399"/>
              <a:gd name="csX74" fmla="*/ 482271 w 6385181"/>
              <a:gd name="csY74" fmla="*/ 2783358 h 5486399"/>
              <a:gd name="csX75" fmla="*/ 448890 w 6385181"/>
              <a:gd name="csY75" fmla="*/ 2737860 h 5486399"/>
              <a:gd name="csX76" fmla="*/ 415261 w 6385181"/>
              <a:gd name="csY76" fmla="*/ 2692680 h 5486399"/>
              <a:gd name="csX77" fmla="*/ 381403 w 6385181"/>
              <a:gd name="csY77" fmla="*/ 2647829 h 5486399"/>
              <a:gd name="csX78" fmla="*/ 347334 w 6385181"/>
              <a:gd name="csY78" fmla="*/ 2603284 h 5486399"/>
              <a:gd name="csX79" fmla="*/ 313004 w 6385181"/>
              <a:gd name="csY79" fmla="*/ 2558987 h 5486399"/>
              <a:gd name="csX80" fmla="*/ 278371 w 6385181"/>
              <a:gd name="csY80" fmla="*/ 2514880 h 5486399"/>
              <a:gd name="csX81" fmla="*/ 243960 w 6385181"/>
              <a:gd name="csY81" fmla="*/ 2471566 h 5486399"/>
              <a:gd name="csX82" fmla="*/ 209097 w 6385181"/>
              <a:gd name="csY82" fmla="*/ 2428158 h 5486399"/>
              <a:gd name="csX83" fmla="*/ 173627 w 6385181"/>
              <a:gd name="csY83" fmla="*/ 2384558 h 5486399"/>
              <a:gd name="csX84" fmla="*/ 138317 w 6385181"/>
              <a:gd name="csY84" fmla="*/ 2341664 h 5486399"/>
              <a:gd name="csX85" fmla="*/ 103051 w 6385181"/>
              <a:gd name="csY85" fmla="*/ 2299272 h 5486399"/>
              <a:gd name="csX86" fmla="*/ 67103 w 6385181"/>
              <a:gd name="csY86" fmla="*/ 2256498 h 5486399"/>
              <a:gd name="csX87" fmla="*/ 31490 w 6385181"/>
              <a:gd name="csY87" fmla="*/ 2214601 h 5486399"/>
              <a:gd name="csX88" fmla="*/ 0 w 6385181"/>
              <a:gd name="csY88" fmla="*/ 2177453 h 5486399"/>
              <a:gd name="csX89" fmla="*/ 0 w 6385181"/>
              <a:gd name="csY89" fmla="*/ 793750 h 5486399"/>
              <a:gd name="csX90" fmla="*/ 793750 w 6385181"/>
              <a:gd name="csY90" fmla="*/ 0 h 54863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</a:cxnLst>
            <a:rect l="l" t="t" r="r" b="b"/>
            <a:pathLst>
              <a:path w="6385181" h="5486399">
                <a:moveTo>
                  <a:pt x="793750" y="0"/>
                </a:moveTo>
                <a:lnTo>
                  <a:pt x="5607050" y="0"/>
                </a:lnTo>
                <a:cubicBezTo>
                  <a:pt x="5990632" y="0"/>
                  <a:pt x="6310660" y="272083"/>
                  <a:pt x="6384674" y="633782"/>
                </a:cubicBezTo>
                <a:lnTo>
                  <a:pt x="6385181" y="638813"/>
                </a:lnTo>
                <a:lnTo>
                  <a:pt x="6385181" y="4847589"/>
                </a:lnTo>
                <a:lnTo>
                  <a:pt x="6384674" y="4852619"/>
                </a:lnTo>
                <a:cubicBezTo>
                  <a:pt x="6315947" y="5188484"/>
                  <a:pt x="6035095" y="5447074"/>
                  <a:pt x="5688207" y="5482302"/>
                </a:cubicBezTo>
                <a:lnTo>
                  <a:pt x="5607070" y="5486399"/>
                </a:lnTo>
                <a:lnTo>
                  <a:pt x="2814745" y="5486399"/>
                </a:lnTo>
                <a:lnTo>
                  <a:pt x="2775871" y="5460943"/>
                </a:lnTo>
                <a:cubicBezTo>
                  <a:pt x="2760853" y="5449951"/>
                  <a:pt x="2745423" y="5439791"/>
                  <a:pt x="2729630" y="5430463"/>
                </a:cubicBezTo>
                <a:cubicBezTo>
                  <a:pt x="2714562" y="5419547"/>
                  <a:pt x="2699074" y="5409470"/>
                  <a:pt x="2683237" y="5400231"/>
                </a:cubicBezTo>
                <a:cubicBezTo>
                  <a:pt x="2668080" y="5389372"/>
                  <a:pt x="2652503" y="5379358"/>
                  <a:pt x="2636577" y="5370176"/>
                </a:cubicBezTo>
                <a:cubicBezTo>
                  <a:pt x="2621350" y="5359387"/>
                  <a:pt x="2605703" y="5349443"/>
                  <a:pt x="2589708" y="5340344"/>
                </a:cubicBezTo>
                <a:cubicBezTo>
                  <a:pt x="2574443" y="5329657"/>
                  <a:pt x="2558771" y="5319808"/>
                  <a:pt x="2542756" y="5310804"/>
                </a:cubicBezTo>
                <a:cubicBezTo>
                  <a:pt x="2527503" y="5300244"/>
                  <a:pt x="2511850" y="5290522"/>
                  <a:pt x="2495861" y="5281638"/>
                </a:cubicBezTo>
                <a:cubicBezTo>
                  <a:pt x="2480590" y="5271173"/>
                  <a:pt x="2464918" y="5261540"/>
                  <a:pt x="2448909" y="5252746"/>
                </a:cubicBezTo>
                <a:cubicBezTo>
                  <a:pt x="2433517" y="5242306"/>
                  <a:pt x="2417724" y="5232711"/>
                  <a:pt x="2401596" y="5223955"/>
                </a:cubicBezTo>
                <a:cubicBezTo>
                  <a:pt x="2386121" y="5213572"/>
                  <a:pt x="2370246" y="5204041"/>
                  <a:pt x="2354034" y="5195354"/>
                </a:cubicBezTo>
                <a:cubicBezTo>
                  <a:pt x="2338673" y="5185169"/>
                  <a:pt x="2322919" y="5175815"/>
                  <a:pt x="2306841" y="5167287"/>
                </a:cubicBezTo>
                <a:cubicBezTo>
                  <a:pt x="2291214" y="5157020"/>
                  <a:pt x="2275192" y="5147609"/>
                  <a:pt x="2258841" y="5139055"/>
                </a:cubicBezTo>
                <a:cubicBezTo>
                  <a:pt x="2243436" y="5129060"/>
                  <a:pt x="2227663" y="5119885"/>
                  <a:pt x="2211559" y="5111547"/>
                </a:cubicBezTo>
                <a:cubicBezTo>
                  <a:pt x="2195817" y="5101419"/>
                  <a:pt x="2179682" y="5092148"/>
                  <a:pt x="2163223" y="5083747"/>
                </a:cubicBezTo>
                <a:cubicBezTo>
                  <a:pt x="2147634" y="5073847"/>
                  <a:pt x="2131663" y="5064779"/>
                  <a:pt x="2115376" y="5056563"/>
                </a:cubicBezTo>
                <a:cubicBezTo>
                  <a:pt x="2099786" y="5046758"/>
                  <a:pt x="2083822" y="5037798"/>
                  <a:pt x="2067547" y="5029664"/>
                </a:cubicBezTo>
                <a:cubicBezTo>
                  <a:pt x="2051793" y="5019859"/>
                  <a:pt x="2035664" y="5010893"/>
                  <a:pt x="2019218" y="5002784"/>
                </a:cubicBezTo>
                <a:cubicBezTo>
                  <a:pt x="2003431" y="4993063"/>
                  <a:pt x="1987264" y="4984191"/>
                  <a:pt x="1970786" y="4976165"/>
                </a:cubicBezTo>
                <a:cubicBezTo>
                  <a:pt x="1954975" y="4966539"/>
                  <a:pt x="1938795" y="4957750"/>
                  <a:pt x="1922304" y="4949819"/>
                </a:cubicBezTo>
                <a:cubicBezTo>
                  <a:pt x="1906435" y="4940262"/>
                  <a:pt x="1890198" y="4931550"/>
                  <a:pt x="1873656" y="4923695"/>
                </a:cubicBezTo>
                <a:cubicBezTo>
                  <a:pt x="1857845" y="4914272"/>
                  <a:pt x="1841665" y="4905680"/>
                  <a:pt x="1825193" y="4897939"/>
                </a:cubicBezTo>
                <a:cubicBezTo>
                  <a:pt x="1809274" y="4888548"/>
                  <a:pt x="1792992" y="4880001"/>
                  <a:pt x="1776419" y="4872304"/>
                </a:cubicBezTo>
                <a:cubicBezTo>
                  <a:pt x="1760385" y="4862945"/>
                  <a:pt x="1743990" y="4854442"/>
                  <a:pt x="1727295" y="4846797"/>
                </a:cubicBezTo>
                <a:cubicBezTo>
                  <a:pt x="1711344" y="4837602"/>
                  <a:pt x="1695050" y="4829239"/>
                  <a:pt x="1678457" y="4821727"/>
                </a:cubicBezTo>
                <a:cubicBezTo>
                  <a:pt x="1662392" y="4812551"/>
                  <a:pt x="1645965" y="4804226"/>
                  <a:pt x="1629251" y="4796759"/>
                </a:cubicBezTo>
                <a:cubicBezTo>
                  <a:pt x="1613268" y="4787729"/>
                  <a:pt x="1596943" y="4779537"/>
                  <a:pt x="1580331" y="4772190"/>
                </a:cubicBezTo>
                <a:cubicBezTo>
                  <a:pt x="1564107" y="4763116"/>
                  <a:pt x="1547527" y="4754899"/>
                  <a:pt x="1530661" y="4747552"/>
                </a:cubicBezTo>
                <a:cubicBezTo>
                  <a:pt x="1514564" y="4738656"/>
                  <a:pt x="1498124" y="4730598"/>
                  <a:pt x="1481404" y="4723397"/>
                </a:cubicBezTo>
                <a:cubicBezTo>
                  <a:pt x="1465275" y="4714571"/>
                  <a:pt x="1448803" y="4706589"/>
                  <a:pt x="1432058" y="4699458"/>
                </a:cubicBezTo>
                <a:cubicBezTo>
                  <a:pt x="1415758" y="4690631"/>
                  <a:pt x="1399115" y="4682662"/>
                  <a:pt x="1382192" y="4675556"/>
                </a:cubicBezTo>
                <a:cubicBezTo>
                  <a:pt x="1375220" y="4671822"/>
                  <a:pt x="1368190" y="4668241"/>
                  <a:pt x="1361104" y="4664824"/>
                </a:cubicBezTo>
                <a:cubicBezTo>
                  <a:pt x="1358792" y="4646117"/>
                  <a:pt x="1355554" y="4627506"/>
                  <a:pt x="1351369" y="4609059"/>
                </a:cubicBezTo>
                <a:cubicBezTo>
                  <a:pt x="1348531" y="4587342"/>
                  <a:pt x="1344422" y="4565758"/>
                  <a:pt x="1339056" y="4544422"/>
                </a:cubicBezTo>
                <a:cubicBezTo>
                  <a:pt x="1335710" y="4522820"/>
                  <a:pt x="1331106" y="4501369"/>
                  <a:pt x="1325251" y="4480192"/>
                </a:cubicBezTo>
                <a:cubicBezTo>
                  <a:pt x="1321467" y="4459027"/>
                  <a:pt x="1316476" y="4438034"/>
                  <a:pt x="1310265" y="4417327"/>
                </a:cubicBezTo>
                <a:cubicBezTo>
                  <a:pt x="1306024" y="4396232"/>
                  <a:pt x="1300575" y="4375341"/>
                  <a:pt x="1293914" y="4354754"/>
                </a:cubicBezTo>
                <a:cubicBezTo>
                  <a:pt x="1289323" y="4334237"/>
                  <a:pt x="1283583" y="4313930"/>
                  <a:pt x="1276687" y="4293927"/>
                </a:cubicBezTo>
                <a:cubicBezTo>
                  <a:pt x="1271677" y="4273385"/>
                  <a:pt x="1265498" y="4253065"/>
                  <a:pt x="1258157" y="4233082"/>
                </a:cubicBezTo>
                <a:cubicBezTo>
                  <a:pt x="1252779" y="4212762"/>
                  <a:pt x="1246251" y="4192683"/>
                  <a:pt x="1238574" y="4172947"/>
                </a:cubicBezTo>
                <a:cubicBezTo>
                  <a:pt x="1232897" y="4153052"/>
                  <a:pt x="1226109" y="4133406"/>
                  <a:pt x="1218209" y="4114108"/>
                </a:cubicBezTo>
                <a:cubicBezTo>
                  <a:pt x="1212215" y="4094404"/>
                  <a:pt x="1205128" y="4074973"/>
                  <a:pt x="1196937" y="4055898"/>
                </a:cubicBezTo>
                <a:cubicBezTo>
                  <a:pt x="1190676" y="4036479"/>
                  <a:pt x="1183335" y="4017334"/>
                  <a:pt x="1174915" y="3998551"/>
                </a:cubicBezTo>
                <a:cubicBezTo>
                  <a:pt x="1168318" y="3979164"/>
                  <a:pt x="1160640" y="3960063"/>
                  <a:pt x="1151871" y="3941344"/>
                </a:cubicBezTo>
                <a:cubicBezTo>
                  <a:pt x="1145057" y="3922332"/>
                  <a:pt x="1137190" y="3903612"/>
                  <a:pt x="1128268" y="3885273"/>
                </a:cubicBezTo>
                <a:cubicBezTo>
                  <a:pt x="1121232" y="3866553"/>
                  <a:pt x="1113168" y="3848126"/>
                  <a:pt x="1104081" y="3830085"/>
                </a:cubicBezTo>
                <a:cubicBezTo>
                  <a:pt x="1096791" y="3811461"/>
                  <a:pt x="1088466" y="3793153"/>
                  <a:pt x="1079125" y="3775234"/>
                </a:cubicBezTo>
                <a:cubicBezTo>
                  <a:pt x="1071531" y="3756590"/>
                  <a:pt x="1062901" y="3738264"/>
                  <a:pt x="1053224" y="3720357"/>
                </a:cubicBezTo>
                <a:cubicBezTo>
                  <a:pt x="1045553" y="3702285"/>
                  <a:pt x="1036898" y="3684531"/>
                  <a:pt x="1027252" y="3667176"/>
                </a:cubicBezTo>
                <a:cubicBezTo>
                  <a:pt x="1019321" y="3649091"/>
                  <a:pt x="1010393" y="3631343"/>
                  <a:pt x="1000474" y="3614007"/>
                </a:cubicBezTo>
                <a:cubicBezTo>
                  <a:pt x="992365" y="3596145"/>
                  <a:pt x="983285" y="3578612"/>
                  <a:pt x="973220" y="3561499"/>
                </a:cubicBezTo>
                <a:cubicBezTo>
                  <a:pt x="964978" y="3543910"/>
                  <a:pt x="955783" y="3526650"/>
                  <a:pt x="945629" y="3509817"/>
                </a:cubicBezTo>
                <a:cubicBezTo>
                  <a:pt x="937070" y="3492049"/>
                  <a:pt x="927525" y="3474644"/>
                  <a:pt x="916997" y="3457670"/>
                </a:cubicBezTo>
                <a:cubicBezTo>
                  <a:pt x="908482" y="3440538"/>
                  <a:pt x="899039" y="3423755"/>
                  <a:pt x="888676" y="3407391"/>
                </a:cubicBezTo>
                <a:cubicBezTo>
                  <a:pt x="879894" y="3390132"/>
                  <a:pt x="870166" y="3373235"/>
                  <a:pt x="859498" y="3356769"/>
                </a:cubicBezTo>
                <a:cubicBezTo>
                  <a:pt x="850621" y="3339776"/>
                  <a:pt x="840823" y="3323139"/>
                  <a:pt x="830097" y="3306928"/>
                </a:cubicBezTo>
                <a:cubicBezTo>
                  <a:pt x="820947" y="3289821"/>
                  <a:pt x="810863" y="3273089"/>
                  <a:pt x="799827" y="3256801"/>
                </a:cubicBezTo>
                <a:cubicBezTo>
                  <a:pt x="790677" y="3240126"/>
                  <a:pt x="780631" y="3223813"/>
                  <a:pt x="769671" y="3207944"/>
                </a:cubicBezTo>
                <a:cubicBezTo>
                  <a:pt x="760343" y="3191288"/>
                  <a:pt x="750100" y="3175013"/>
                  <a:pt x="738950" y="3159176"/>
                </a:cubicBezTo>
                <a:cubicBezTo>
                  <a:pt x="729552" y="3142755"/>
                  <a:pt x="719265" y="3126702"/>
                  <a:pt x="708082" y="3111094"/>
                </a:cubicBezTo>
                <a:cubicBezTo>
                  <a:pt x="698475" y="3094628"/>
                  <a:pt x="687965" y="3078544"/>
                  <a:pt x="676554" y="3062916"/>
                </a:cubicBezTo>
                <a:cubicBezTo>
                  <a:pt x="666928" y="3046755"/>
                  <a:pt x="656425" y="3030976"/>
                  <a:pt x="645046" y="3015640"/>
                </a:cubicBezTo>
                <a:cubicBezTo>
                  <a:pt x="635216" y="2999423"/>
                  <a:pt x="624491" y="2983592"/>
                  <a:pt x="612880" y="2968225"/>
                </a:cubicBezTo>
                <a:cubicBezTo>
                  <a:pt x="602999" y="2952229"/>
                  <a:pt x="592247" y="2936627"/>
                  <a:pt x="580622" y="2921476"/>
                </a:cubicBezTo>
                <a:cubicBezTo>
                  <a:pt x="570652" y="2905620"/>
                  <a:pt x="559820" y="2890145"/>
                  <a:pt x="548122" y="2875128"/>
                </a:cubicBezTo>
                <a:cubicBezTo>
                  <a:pt x="538041" y="2859354"/>
                  <a:pt x="527101" y="2843968"/>
                  <a:pt x="515299" y="2829046"/>
                </a:cubicBezTo>
                <a:cubicBezTo>
                  <a:pt x="505142" y="2813399"/>
                  <a:pt x="494134" y="2798153"/>
                  <a:pt x="482271" y="2783358"/>
                </a:cubicBezTo>
                <a:cubicBezTo>
                  <a:pt x="471997" y="2767775"/>
                  <a:pt x="460870" y="2752585"/>
                  <a:pt x="448890" y="2737860"/>
                </a:cubicBezTo>
                <a:cubicBezTo>
                  <a:pt x="438528" y="2722379"/>
                  <a:pt x="427319" y="2707297"/>
                  <a:pt x="415261" y="2692680"/>
                </a:cubicBezTo>
                <a:cubicBezTo>
                  <a:pt x="404819" y="2677306"/>
                  <a:pt x="393529" y="2662339"/>
                  <a:pt x="381403" y="2647829"/>
                </a:cubicBezTo>
                <a:cubicBezTo>
                  <a:pt x="370881" y="2632558"/>
                  <a:pt x="359529" y="2617686"/>
                  <a:pt x="347334" y="2603284"/>
                </a:cubicBezTo>
                <a:cubicBezTo>
                  <a:pt x="336723" y="2588089"/>
                  <a:pt x="325281" y="2573306"/>
                  <a:pt x="313004" y="2558987"/>
                </a:cubicBezTo>
                <a:cubicBezTo>
                  <a:pt x="302292" y="2543855"/>
                  <a:pt x="290749" y="2529129"/>
                  <a:pt x="278371" y="2514880"/>
                </a:cubicBezTo>
                <a:cubicBezTo>
                  <a:pt x="267709" y="2500021"/>
                  <a:pt x="256239" y="2485562"/>
                  <a:pt x="243960" y="2471566"/>
                </a:cubicBezTo>
                <a:cubicBezTo>
                  <a:pt x="233156" y="2456663"/>
                  <a:pt x="221536" y="2442178"/>
                  <a:pt x="209097" y="2428158"/>
                </a:cubicBezTo>
                <a:cubicBezTo>
                  <a:pt x="198107" y="2413178"/>
                  <a:pt x="186280" y="2398630"/>
                  <a:pt x="173627" y="2384558"/>
                </a:cubicBezTo>
                <a:cubicBezTo>
                  <a:pt x="162666" y="2369826"/>
                  <a:pt x="150898" y="2355507"/>
                  <a:pt x="138317" y="2341664"/>
                </a:cubicBezTo>
                <a:cubicBezTo>
                  <a:pt x="127359" y="2327104"/>
                  <a:pt x="115602" y="2312956"/>
                  <a:pt x="103051" y="2299272"/>
                </a:cubicBezTo>
                <a:cubicBezTo>
                  <a:pt x="91882" y="2284571"/>
                  <a:pt x="79905" y="2270290"/>
                  <a:pt x="67103" y="2256498"/>
                </a:cubicBezTo>
                <a:cubicBezTo>
                  <a:pt x="56023" y="2242103"/>
                  <a:pt x="44148" y="2228120"/>
                  <a:pt x="31490" y="2214601"/>
                </a:cubicBezTo>
                <a:cubicBezTo>
                  <a:pt x="21612" y="2201882"/>
                  <a:pt x="11116" y="2189486"/>
                  <a:pt x="0" y="2177453"/>
                </a:cubicBezTo>
                <a:lnTo>
                  <a:pt x="0" y="793750"/>
                </a:lnTo>
                <a:cubicBezTo>
                  <a:pt x="0" y="355374"/>
                  <a:pt x="355374" y="0"/>
                  <a:pt x="793750" y="0"/>
                </a:cubicBezTo>
                <a:close/>
              </a:path>
            </a:pathLst>
          </a:custGeom>
          <a:blipFill>
            <a:blip r:embed="rId3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BB015F80-268D-2A64-9385-BACC3FDA6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343955"/>
            <a:ext cx="2202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 cap="all" spc="100" baseline="0">
                <a:solidFill>
                  <a:schemeClr val="tx2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fld id="{1544B5C7-2359-4719-BFA3-202738A0F7F8}" type="datetime4">
              <a:rPr lang="en-US" smtClean="0"/>
              <a:pPr/>
              <a:t>May 12, 2026</a:t>
            </a:fld>
            <a:endParaRPr lang="en-US" dirty="0">
              <a:latin typeface="+mn-lt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722247F-FC3A-B609-34B4-509E0968C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34395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 cap="all" spc="50" baseline="0">
                <a:solidFill>
                  <a:schemeClr val="tx2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212A8EB-51CC-C998-D142-A04269B3A7B9}"/>
              </a:ext>
            </a:extLst>
          </p:cNvPr>
          <p:cNvSpPr/>
          <p:nvPr userDrawn="1"/>
        </p:nvSpPr>
        <p:spPr>
          <a:xfrm>
            <a:off x="-486137" y="2106592"/>
            <a:ext cx="1411356" cy="14113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265200694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background&#10;&#10;AI-generated content may be incorrect.">
            <a:extLst>
              <a:ext uri="{FF2B5EF4-FFF2-40B4-BE49-F238E27FC236}">
                <a16:creationId xmlns:a16="http://schemas.microsoft.com/office/drawing/2014/main" xmlns="" id="{AEE35199-5035-3106-0981-7465EE1A4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" y="-4507"/>
            <a:ext cx="12188952" cy="6867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648" y="1600200"/>
            <a:ext cx="9140952" cy="457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10500" dirty="0"/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137388"/>
            <a:ext cx="2202644" cy="365125"/>
          </a:xfrm>
        </p:spPr>
        <p:txBody>
          <a:bodyPr/>
          <a:lstStyle/>
          <a:p>
            <a:fld id="{8700DB2E-AD12-4EBA-AE11-5CB17157363F}" type="datetime4">
              <a:rPr lang="en-US" smtClean="0"/>
              <a:pPr/>
              <a:t>May 12, 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137388"/>
            <a:ext cx="429207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2F090A2A-D45F-576D-432E-6A35D897A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6343955"/>
            <a:ext cx="2805405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9437168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and purple curved object&#10;&#10;AI-generated content may be incorrect.">
            <a:extLst>
              <a:ext uri="{FF2B5EF4-FFF2-40B4-BE49-F238E27FC236}">
                <a16:creationId xmlns:a16="http://schemas.microsoft.com/office/drawing/2014/main" xmlns="" id="{98197D02-9C84-0893-25FC-BA00E289A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2110" y="0"/>
            <a:ext cx="699989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0"/>
            <a:ext cx="7312152" cy="163216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2682029"/>
            <a:ext cx="7312152" cy="3490172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1800"/>
            </a:lvl1pPr>
            <a:lvl2pPr marL="685800" indent="-4572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800"/>
            </a:lvl4pPr>
            <a:lvl5pPr marL="1257300" indent="-342900">
              <a:buFont typeface="+mj-lt"/>
              <a:buAutoNum type="arabicPeriod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DFB1-CD68-4BF6-AFF2-1196102C0886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818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91835"/>
            <a:ext cx="10963655" cy="9083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52600"/>
            <a:ext cx="10963656" cy="4413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343955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 b="0" i="0" cap="all" spc="50" baseline="0">
                <a:solidFill>
                  <a:schemeClr val="tx2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343955"/>
            <a:ext cx="2202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 b="0" i="0" cap="all" spc="100" baseline="0">
                <a:solidFill>
                  <a:schemeClr val="tx2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fld id="{83D4CCB2-5E30-4D7C-83F1-4FE1A9CC26B9}" type="datetime4">
              <a:rPr lang="en-US" smtClean="0"/>
              <a:pPr/>
              <a:t>May 12, 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34395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 b="0" i="0" cap="all" spc="50" baseline="0">
                <a:solidFill>
                  <a:schemeClr val="tx2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327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14" r:id="rId13"/>
    <p:sldLayoutId id="2147484015" r:id="rId14"/>
    <p:sldLayoutId id="2147484016" r:id="rId15"/>
    <p:sldLayoutId id="2147484017" r:id="rId16"/>
    <p:sldLayoutId id="2147484018" r:id="rId17"/>
    <p:sldLayoutId id="2147484019" r:id="rId18"/>
    <p:sldLayoutId id="2147484020" r:id="rId19"/>
    <p:sldLayoutId id="2147484021" r:id="rId20"/>
    <p:sldLayoutId id="2147484022" r:id="rId21"/>
    <p:sldLayoutId id="2147484023" r:id="rId22"/>
    <p:sldLayoutId id="2147484024" r:id="rId23"/>
    <p:sldLayoutId id="2147484025" r:id="rId24"/>
    <p:sldLayoutId id="2147484026" r:id="rId25"/>
    <p:sldLayoutId id="2147484027" r:id="rId26"/>
    <p:sldLayoutId id="2147484028" r:id="rId27"/>
    <p:sldLayoutId id="2147484029" r:id="rId28"/>
    <p:sldLayoutId id="2147484030" r:id="rId29"/>
    <p:sldLayoutId id="2147484031" r:id="rId30"/>
    <p:sldLayoutId id="2147484032" r:id="rId31"/>
    <p:sldLayoutId id="2147484033" r:id="rId32"/>
    <p:sldLayoutId id="2147484034" r:id="rId33"/>
    <p:sldLayoutId id="2147484035" r:id="rId34"/>
    <p:sldLayoutId id="2147484036" r:id="rId35"/>
    <p:sldLayoutId id="2147484037" r:id="rId36"/>
    <p:sldLayoutId id="2147484038" r:id="rId37"/>
    <p:sldLayoutId id="2147484039" r:id="rId38"/>
    <p:sldLayoutId id="2147484040" r:id="rId39"/>
    <p:sldLayoutId id="2147484041" r:id="rId40"/>
    <p:sldLayoutId id="2147484042" r:id="rId41"/>
    <p:sldLayoutId id="2147484043" r:id="rId42"/>
    <p:sldLayoutId id="2147484044" r:id="rId43"/>
    <p:sldLayoutId id="2147484047" r:id="rId44"/>
    <p:sldLayoutId id="2147484048" r:id="rId45"/>
    <p:sldLayoutId id="2147484049" r:id="rId46"/>
    <p:sldLayoutId id="2147484050" r:id="rId47"/>
    <p:sldLayoutId id="2147484051" r:id="rId48"/>
    <p:sldLayoutId id="2147484052" r:id="rId49"/>
    <p:sldLayoutId id="2147484045" r:id="rId50"/>
    <p:sldLayoutId id="2147484046" r:id="rId51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i="0" kern="1200" spc="0" baseline="0">
          <a:solidFill>
            <a:schemeClr val="tx2"/>
          </a:solidFill>
          <a:latin typeface="+mj-lt"/>
          <a:ea typeface="+mj-ea"/>
          <a:cs typeface="Biome" panose="020B05030302040208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400" b="0" i="0" kern="1200">
          <a:solidFill>
            <a:schemeClr val="tx2"/>
          </a:solidFill>
          <a:latin typeface="+mn-lt"/>
          <a:ea typeface="Dotum" panose="020B0600000101010101" pitchFamily="34" charset="-127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2"/>
          </a:solidFill>
          <a:latin typeface="+mn-lt"/>
          <a:ea typeface="Dotum" panose="020B0600000101010101" pitchFamily="34" charset="-127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2"/>
          </a:solidFill>
          <a:latin typeface="+mn-lt"/>
          <a:ea typeface="Dotum" panose="020B0600000101010101" pitchFamily="34" charset="-127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2"/>
          </a:solidFill>
          <a:latin typeface="+mn-lt"/>
          <a:ea typeface="Dotum" panose="020B0600000101010101" pitchFamily="34" charset="-127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2"/>
          </a:solidFill>
          <a:latin typeface="+mn-lt"/>
          <a:ea typeface="Dotum" panose="020B0600000101010101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29" orient="horz" pos="2160" userDrawn="1">
          <p15:clr>
            <a:srgbClr val="F26B43"/>
          </p15:clr>
        </p15:guide>
        <p15:guide id="30" pos="3840" userDrawn="1">
          <p15:clr>
            <a:srgbClr val="F26B43"/>
          </p15:clr>
        </p15:guide>
        <p15:guide id="31" pos="7296" userDrawn="1">
          <p15:clr>
            <a:srgbClr val="F26B43"/>
          </p15:clr>
        </p15:guide>
        <p15:guide id="32" pos="384" userDrawn="1">
          <p15:clr>
            <a:srgbClr val="F26B43"/>
          </p15:clr>
        </p15:guide>
        <p15:guide id="33" orient="horz" pos="432" userDrawn="1">
          <p15:clr>
            <a:srgbClr val="F26B43"/>
          </p15:clr>
        </p15:guide>
        <p15:guide id="3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ehavioralscienceunit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havioralscienceunit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72872FD-7E92-C3C8-5956-A6C415482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01FB9CD-CBF7-C634-8B2F-5E2490FDF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93841"/>
            <a:ext cx="12192000" cy="233859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cs typeface="Biome"/>
              </a:rPr>
              <a:t>Influence &amp; Sway: D</a:t>
            </a:r>
            <a:r>
              <a:rPr lang="en-US" sz="4000" dirty="0">
                <a:cs typeface="Biome"/>
              </a:rPr>
              <a:t>ifferences in Pre-suasion, Persuasion, and Post-suasion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D8319D33-1EDC-2FD6-1393-613ECEB01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7" y="5580962"/>
            <a:ext cx="7769354" cy="1145439"/>
          </a:xfrm>
        </p:spPr>
        <p:txBody>
          <a:bodyPr/>
          <a:lstStyle/>
          <a:p>
            <a:r>
              <a:rPr lang="en-US">
                <a:ea typeface="Dotum"/>
              </a:rPr>
              <a:t>For Legal Up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87D15F-2510-17B9-C621-C732C56B2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347" y="6351644"/>
            <a:ext cx="2805405" cy="365125"/>
          </a:xfrm>
        </p:spPr>
        <p:txBody>
          <a:bodyPr/>
          <a:lstStyle/>
          <a:p>
            <a:r>
              <a:rPr lang="en-US" dirty="0">
                <a:ea typeface="Dotum"/>
              </a:rPr>
              <a:t>Not to be re-distributed or copied without the express</a:t>
            </a:r>
            <a:endParaRPr lang="en-US" dirty="0"/>
          </a:p>
          <a:p>
            <a:r>
              <a:rPr lang="en-US" dirty="0">
                <a:ea typeface="Dotum"/>
              </a:rPr>
              <a:t>Permission of the Behavioral science unit, </a:t>
            </a:r>
            <a:r>
              <a:rPr lang="en-US" dirty="0" err="1">
                <a:ea typeface="Dotum"/>
              </a:rPr>
              <a:t>Llc</a:t>
            </a:r>
            <a:r>
              <a:rPr lang="en-US" dirty="0">
                <a:ea typeface="Dotum"/>
              </a:rPr>
              <a:t>  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A0B0ED-61D1-2248-C88B-444AE3DD3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2BA1-D32B-4937-9BCC-73998A3BA2A4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1F3294-9B0C-F316-EC94-868333DD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7890" name="Picture 2" descr="3d people - men, person with speech bubbles and text yes and no. Confused. Persuasion man illustr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0399" y="2233611"/>
            <a:ext cx="5651501" cy="391001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96000" y="5369487"/>
            <a:ext cx="6096000" cy="14957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Walbaum Display"/>
                <a:cs typeface="Arial"/>
              </a:rPr>
              <a:t>Andrew Bringuel, II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Walbaum Display"/>
                <a:cs typeface="Arial"/>
              </a:rPr>
              <a:t>Executive Director Behavioral Science Unit, LLC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en-US" sz="1600" b="1" dirty="0" smtClean="0">
              <a:latin typeface="Walbaum Display"/>
              <a:cs typeface="Arial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en-US" sz="1600" dirty="0" smtClean="0">
              <a:latin typeface="Walbaum Display"/>
              <a:cs typeface="Arial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dirty="0" smtClean="0">
                <a:hlinkClick r:id="rId4"/>
              </a:rPr>
              <a:t>www.behavioralscienceunit.com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en-US" sz="1600" dirty="0" smtClean="0">
              <a:solidFill>
                <a:srgbClr val="000000"/>
              </a:solidFill>
              <a:cs typeface="Arial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 smtClean="0">
                <a:solidFill>
                  <a:srgbClr val="000000"/>
                </a:solidFill>
                <a:cs typeface="Arial"/>
              </a:rPr>
              <a:t>(703) 401-7260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9614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C3FAA09-F474-125C-4EFE-5731256B2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A5234AA-B795-A234-45C4-3831502DF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295" y="1694215"/>
            <a:ext cx="12196295" cy="4450154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b="1" u="sng" kern="0" dirty="0">
                <a:latin typeface="Aptos Light"/>
                <a:cs typeface="Biome"/>
              </a:rPr>
              <a:t>Robert </a:t>
            </a:r>
            <a:r>
              <a:rPr lang="en-US" sz="1600" b="1" u="sng" kern="0" dirty="0" err="1">
                <a:latin typeface="Aptos Light"/>
                <a:cs typeface="Biome"/>
              </a:rPr>
              <a:t>Cialdini</a:t>
            </a:r>
            <a:r>
              <a:rPr lang="en-US" sz="1600" b="1" kern="0" dirty="0">
                <a:latin typeface="Aptos Light"/>
                <a:cs typeface="Biome"/>
              </a:rPr>
              <a:t> wrote in Influence – Authority, Scarcity, Social Proof, Liking, Reciprocity, Consistency, Unity.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b="1" kern="0" dirty="0">
                <a:latin typeface="Aptos Light"/>
                <a:cs typeface="Biome"/>
              </a:rPr>
              <a:t>Authority - People are influenced by authority, people follow experts or power (similar to Webb's perceived authority )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b="1" kern="0" dirty="0">
                <a:latin typeface="Aptos Light"/>
                <a:cs typeface="Biome"/>
              </a:rPr>
              <a:t>Scarcity – Rare, exclusive, or limited perceived as more valuable and people want it…  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b="1" kern="0" dirty="0">
                <a:latin typeface="Aptos Light"/>
                <a:cs typeface="Biome"/>
              </a:rPr>
              <a:t>Social Proof – See others &amp; they follow suit (similar to Trust Signaling), follow the crowd…  can lead to </a:t>
            </a:r>
            <a:r>
              <a:rPr lang="en-US" sz="1600" b="1" kern="0" dirty="0" err="1">
                <a:latin typeface="Aptos Light"/>
                <a:cs typeface="Biome"/>
              </a:rPr>
              <a:t>Deindividuation</a:t>
            </a:r>
            <a:r>
              <a:rPr lang="en-US" sz="1600" b="1" kern="0" dirty="0">
                <a:latin typeface="Aptos Light"/>
                <a:cs typeface="Biome"/>
              </a:rPr>
              <a:t> –psychological term for loss of personal identity within group or crowd.  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b="1" kern="0" dirty="0">
                <a:solidFill>
                  <a:srgbClr val="2C2C2C"/>
                </a:solidFill>
                <a:latin typeface="Aptos Light"/>
                <a:cs typeface="Biome"/>
              </a:rPr>
              <a:t>Liking – key to influence - when people agree with others like them... race, hometown, religion, sports team.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b="1" kern="0" dirty="0">
                <a:solidFill>
                  <a:srgbClr val="2C2C2C"/>
                </a:solidFill>
                <a:latin typeface="Aptos Light"/>
                <a:cs typeface="Biome"/>
              </a:rPr>
              <a:t>Reciprocity – When we are gifted, we feel compelled to return the favor. Knights of Columbus tootsie roll </a:t>
            </a:r>
            <a:endParaRPr lang="en-US" sz="1600" b="1" kern="0" dirty="0">
              <a:solidFill>
                <a:srgbClr val="000000"/>
              </a:solidFill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b="1" kern="0" dirty="0">
                <a:solidFill>
                  <a:srgbClr val="2C2C2C"/>
                </a:solidFill>
                <a:latin typeface="Aptos Light"/>
                <a:cs typeface="Biome"/>
              </a:rPr>
              <a:t>Consistency/Commitment  – Key, once we make a commitment, we tend to fulfill that commitment… moral absolutists</a:t>
            </a:r>
            <a:endParaRPr lang="en-US" sz="1600" b="1" kern="0" dirty="0">
              <a:solidFill>
                <a:srgbClr val="000000"/>
              </a:solidFill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b="1" kern="0" dirty="0">
                <a:solidFill>
                  <a:srgbClr val="2C2C2C"/>
                </a:solidFill>
                <a:latin typeface="Aptos Light"/>
                <a:cs typeface="Biome"/>
              </a:rPr>
              <a:t>Unity – Social Learning Theory - The more we identify with </a:t>
            </a:r>
            <a:r>
              <a:rPr lang="en-US" sz="1600" b="1" kern="0" dirty="0" smtClean="0">
                <a:solidFill>
                  <a:srgbClr val="2C2C2C"/>
                </a:solidFill>
                <a:latin typeface="Aptos Light"/>
                <a:cs typeface="Biome"/>
              </a:rPr>
              <a:t>others, </a:t>
            </a:r>
            <a:r>
              <a:rPr lang="en-US" sz="1600" b="1" kern="0" dirty="0">
                <a:solidFill>
                  <a:srgbClr val="2C2C2C"/>
                </a:solidFill>
                <a:latin typeface="Aptos Light"/>
                <a:cs typeface="Biome"/>
              </a:rPr>
              <a:t>the more we are influenced by their behavior. In criminology this is described as differential association... (similar to Webb's </a:t>
            </a:r>
            <a:r>
              <a:rPr lang="en-US" sz="1600" b="1" kern="0" dirty="0" smtClean="0">
                <a:solidFill>
                  <a:srgbClr val="2C2C2C"/>
                </a:solidFill>
                <a:latin typeface="Aptos Light"/>
                <a:cs typeface="Biome"/>
              </a:rPr>
              <a:t>Social </a:t>
            </a:r>
            <a:r>
              <a:rPr sz="1600" b="1" kern="0">
                <a:solidFill>
                  <a:srgbClr val="2C2C2C"/>
                </a:solidFill>
                <a:latin typeface="Aptos Light"/>
                <a:cs typeface="Biome"/>
              </a:rPr>
              <a:t>I</a:t>
            </a:r>
            <a:r>
              <a:rPr lang="en-US" sz="1600" b="1" kern="0" dirty="0" err="1" smtClean="0">
                <a:solidFill>
                  <a:srgbClr val="2C2C2C"/>
                </a:solidFill>
                <a:latin typeface="Aptos Light"/>
                <a:cs typeface="Biome"/>
              </a:rPr>
              <a:t>dentity</a:t>
            </a:r>
            <a:r>
              <a:rPr lang="en-US" sz="1600" b="1" kern="0" dirty="0">
                <a:solidFill>
                  <a:srgbClr val="2C2C2C"/>
                </a:solidFill>
                <a:latin typeface="Aptos Light"/>
                <a:cs typeface="Biome"/>
              </a:rPr>
              <a:t>). </a:t>
            </a:r>
            <a:endParaRPr lang="en-US" sz="1600" b="1" kern="0" dirty="0">
              <a:solidFill>
                <a:srgbClr val="000000"/>
              </a:solidFill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endParaRPr lang="en-US" sz="1800" kern="0" dirty="0">
              <a:solidFill>
                <a:srgbClr val="000000"/>
              </a:solidFill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endParaRPr lang="en-US" sz="1400" kern="0" dirty="0">
              <a:solidFill>
                <a:srgbClr val="000000"/>
              </a:solidFill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endParaRPr lang="en-US" sz="2400" b="1" kern="0" dirty="0"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endParaRPr lang="en-US" sz="1400" dirty="0">
              <a:latin typeface="Aptos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Aptos"/>
              <a:cs typeface="Biome"/>
            </a:endParaRPr>
          </a:p>
          <a:p>
            <a:endParaRPr lang="en-US" sz="4800" dirty="0">
              <a:solidFill>
                <a:srgbClr val="2C2C2C"/>
              </a:solidFill>
              <a:latin typeface="Aptos"/>
              <a:cs typeface="Biome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171E49E9-8EA9-3408-4C3E-8072CB08B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7" y="5580962"/>
            <a:ext cx="7769354" cy="1145439"/>
          </a:xfrm>
        </p:spPr>
        <p:txBody>
          <a:bodyPr/>
          <a:lstStyle/>
          <a:p>
            <a:r>
              <a:rPr lang="en-US">
                <a:ea typeface="Dotum"/>
              </a:rPr>
              <a:t>For Legal Up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B77182-1448-8A0C-536A-9190DCAF4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06261" y="6343955"/>
            <a:ext cx="2805405" cy="365125"/>
          </a:xfrm>
        </p:spPr>
        <p:txBody>
          <a:bodyPr/>
          <a:lstStyle/>
          <a:p>
            <a:r>
              <a:rPr lang="en-US">
                <a:ea typeface="Dotum"/>
              </a:rPr>
              <a:t>Not to be re-distributed or copied without the express</a:t>
            </a:r>
            <a:endParaRPr lang="en-US"/>
          </a:p>
          <a:p>
            <a:r>
              <a:rPr lang="en-US">
                <a:ea typeface="Dotum"/>
              </a:rPr>
              <a:t>Permission of the Behavioral science unit, Llc  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0D0692-E25D-3F70-13FF-9D516E12B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2BA1-D32B-4937-9BCC-73998A3BA2A4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02AC34-317B-73D0-F911-B68FC650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74B99D5E-1569-943A-13C6-4C4834D24C49}"/>
              </a:ext>
            </a:extLst>
          </p:cNvPr>
          <p:cNvSpPr txBox="1">
            <a:spLocks/>
          </p:cNvSpPr>
          <p:nvPr/>
        </p:nvSpPr>
        <p:spPr>
          <a:xfrm>
            <a:off x="322653" y="200512"/>
            <a:ext cx="11452656" cy="6309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8600" b="0" i="0" kern="1200" spc="0" baseline="0" dirty="0">
                <a:solidFill>
                  <a:schemeClr val="tx2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800" b="1" dirty="0">
                <a:latin typeface="Aptos Light"/>
                <a:cs typeface="Biome"/>
              </a:rPr>
              <a:t>Influence &amp; Sway: Differences in Pre-suasion, Persuasion, and Post-suasion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004267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C5E622E-26CF-9DA9-35B2-79EF2258C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3715707-C27E-DD4A-DA88-3AFEA0AFB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59" y="1113190"/>
            <a:ext cx="12196295" cy="4450154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endParaRPr lang="en-US" sz="1800" b="1" kern="0" dirty="0">
              <a:solidFill>
                <a:srgbClr val="2C2C2C"/>
              </a:solidFill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endParaRPr lang="en-US" sz="1400" kern="0" dirty="0">
              <a:solidFill>
                <a:srgbClr val="000000"/>
              </a:solidFill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endParaRPr lang="en-US" sz="2400" b="1" kern="0" dirty="0"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endParaRPr lang="en-US" sz="1400">
              <a:latin typeface="Aptos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Aptos"/>
              <a:cs typeface="Biome"/>
            </a:endParaRPr>
          </a:p>
          <a:p>
            <a:endParaRPr lang="en-US" sz="4800" dirty="0">
              <a:solidFill>
                <a:srgbClr val="2C2C2C"/>
              </a:solidFill>
              <a:latin typeface="Aptos"/>
              <a:cs typeface="Biome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54DB9383-1CAA-7B0B-C272-EC54F8CF6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7" y="5580962"/>
            <a:ext cx="7769354" cy="1145439"/>
          </a:xfrm>
        </p:spPr>
        <p:txBody>
          <a:bodyPr/>
          <a:lstStyle/>
          <a:p>
            <a:r>
              <a:rPr lang="en-US">
                <a:ea typeface="Dotum"/>
              </a:rPr>
              <a:t>For Legal Up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B87196-FF6D-6FB3-6C43-9BA00E87D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37" y="6343955"/>
            <a:ext cx="2805405" cy="365125"/>
          </a:xfrm>
        </p:spPr>
        <p:txBody>
          <a:bodyPr/>
          <a:lstStyle/>
          <a:p>
            <a:r>
              <a:rPr lang="en-US">
                <a:ea typeface="Dotum"/>
              </a:rPr>
              <a:t>Not to be re-distributed or copied without the express</a:t>
            </a:r>
            <a:endParaRPr lang="en-US"/>
          </a:p>
          <a:p>
            <a:r>
              <a:rPr lang="en-US">
                <a:ea typeface="Dotum"/>
              </a:rPr>
              <a:t>Permission of the Behavioral science unit, Llc  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DD180B-AA2F-4E19-1D15-EE81E3337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2BA1-D32B-4937-9BCC-73998A3BA2A4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EBBCD1-92BB-49C8-144B-BE107594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8C4BD434-504F-05B7-D6FC-D73591D4E544}"/>
              </a:ext>
            </a:extLst>
          </p:cNvPr>
          <p:cNvSpPr txBox="1">
            <a:spLocks/>
          </p:cNvSpPr>
          <p:nvPr/>
        </p:nvSpPr>
        <p:spPr>
          <a:xfrm>
            <a:off x="370278" y="457687"/>
            <a:ext cx="11452656" cy="6309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8600" b="0" i="0" kern="1200" spc="0" baseline="0" dirty="0">
                <a:solidFill>
                  <a:schemeClr val="tx2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800" b="1" dirty="0">
                <a:latin typeface="Aptos Light"/>
                <a:cs typeface="Biome"/>
              </a:rPr>
              <a:t>Influence &amp; Sway: Differences in Pre-suasion, Persuasion, and Post-suasion 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1498E15-11A3-760D-2402-9AFB6B4A060B}"/>
              </a:ext>
            </a:extLst>
          </p:cNvPr>
          <p:cNvSpPr txBox="1"/>
          <p:nvPr/>
        </p:nvSpPr>
        <p:spPr>
          <a:xfrm>
            <a:off x="0" y="1685925"/>
            <a:ext cx="11925756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 sz="2000" b="1" baseline="0" dirty="0" err="1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Voir</a:t>
            </a:r>
            <a:r>
              <a:rPr lang="en-US" sz="2000" b="1" baseline="0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 Dire </a:t>
            </a:r>
            <a:r>
              <a:rPr lang="en-US" sz="1600" b="1" baseline="0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– is not just jury selection it is psychological framing</a:t>
            </a:r>
            <a:r>
              <a:rPr lang="en-US" sz="1600" b="1" dirty="0">
                <a:latin typeface="Aptos Light"/>
                <a:ea typeface="Segoe UI"/>
                <a:cs typeface="Segoe UI"/>
              </a:rPr>
              <a:t>​</a:t>
            </a:r>
          </a:p>
          <a:p>
            <a:pPr rtl="0"/>
            <a:r>
              <a:rPr lang="en-US" sz="1600" b="1" dirty="0">
                <a:latin typeface="Aptos Light"/>
                <a:ea typeface="Segoe UI"/>
                <a:cs typeface="Segoe UI"/>
              </a:rPr>
              <a:t>​</a:t>
            </a:r>
          </a:p>
          <a:p>
            <a:pPr rtl="0"/>
            <a:r>
              <a:rPr lang="en-US" sz="1600" b="1" baseline="0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Before opening statements even </a:t>
            </a:r>
            <a:r>
              <a:rPr lang="en-US" sz="1600" b="1" baseline="0" dirty="0" smtClean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begin:</a:t>
            </a:r>
            <a:r>
              <a:rPr lang="en-US" sz="1600" b="1" dirty="0" smtClean="0">
                <a:latin typeface="Aptos Light"/>
                <a:ea typeface="Segoe UI"/>
                <a:cs typeface="Segoe UI"/>
              </a:rPr>
              <a:t>​</a:t>
            </a:r>
            <a:endParaRPr lang="en-US" sz="1600" b="1" dirty="0">
              <a:latin typeface="Aptos Light"/>
              <a:ea typeface="Segoe UI"/>
              <a:cs typeface="Segoe UI"/>
            </a:endParaRPr>
          </a:p>
          <a:p>
            <a:pPr marL="285750" indent="-285750" rtl="0">
              <a:buFont typeface="Arial"/>
              <a:buChar char="•"/>
            </a:pPr>
            <a:r>
              <a:rPr lang="en-US" sz="1600" b="1" baseline="0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Jurors bring their pre-</a:t>
            </a:r>
            <a:r>
              <a:rPr lang="en-US" sz="1600" b="1" baseline="0" dirty="0" err="1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suaded</a:t>
            </a:r>
            <a:r>
              <a:rPr lang="en-US" sz="1600" b="1" baseline="0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(sic) biases</a:t>
            </a:r>
            <a:r>
              <a:rPr lang="en-US" sz="1600" b="1" dirty="0">
                <a:latin typeface="Aptos Light"/>
                <a:ea typeface="Segoe UI"/>
                <a:cs typeface="Segoe UI"/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US" sz="1600" b="1" baseline="0" dirty="0" smtClean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Jurors </a:t>
            </a:r>
            <a:r>
              <a:rPr lang="en-US" sz="1600" b="1" baseline="0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form impressions as quickly as two seconds (</a:t>
            </a:r>
            <a:r>
              <a:rPr lang="en-US" sz="1600" b="1" u="sng" baseline="0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Malcolm </a:t>
            </a:r>
            <a:r>
              <a:rPr lang="en-US" sz="1600" b="1" u="sng" baseline="0" dirty="0" err="1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Gladwell</a:t>
            </a:r>
            <a:r>
              <a:rPr lang="en-US" sz="1600" b="1" u="sng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 </a:t>
            </a:r>
            <a:r>
              <a:rPr lang="en-US" sz="1600" b="1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- Blink</a:t>
            </a:r>
            <a:r>
              <a:rPr lang="en-US" sz="1600" b="1" baseline="0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)</a:t>
            </a:r>
            <a:r>
              <a:rPr lang="en-US" sz="1600" b="1" dirty="0">
                <a:latin typeface="Aptos Light"/>
                <a:ea typeface="Segoe UI"/>
                <a:cs typeface="Segoe UI"/>
              </a:rPr>
              <a:t>​</a:t>
            </a:r>
          </a:p>
          <a:p>
            <a:pPr marL="285750" indent="-285750" rtl="0">
              <a:buFont typeface="Arial"/>
              <a:buChar char="•"/>
            </a:pPr>
            <a:r>
              <a:rPr lang="en-US" sz="1600" b="1" baseline="0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As soon as the lawyer </a:t>
            </a:r>
            <a:r>
              <a:rPr lang="en-US" sz="1600" b="1" baseline="0" dirty="0" smtClean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speaks, </a:t>
            </a:r>
            <a:r>
              <a:rPr lang="en-US" sz="1600" b="1" baseline="0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rapport begins</a:t>
            </a:r>
            <a:r>
              <a:rPr lang="en-US" sz="1600" b="1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,</a:t>
            </a:r>
            <a:r>
              <a:rPr lang="en-US" sz="1600" b="1" baseline="0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 and trust is either formed or lost</a:t>
            </a:r>
            <a:r>
              <a:rPr lang="en-US" sz="1600" b="1" dirty="0">
                <a:latin typeface="Aptos Light"/>
                <a:ea typeface="Segoe UI"/>
                <a:cs typeface="Segoe UI"/>
              </a:rPr>
              <a:t>​</a:t>
            </a:r>
          </a:p>
          <a:p>
            <a:pPr marL="285750" indent="-285750" rtl="0">
              <a:buFont typeface="Arial"/>
              <a:buChar char="•"/>
            </a:pPr>
            <a:r>
              <a:rPr lang="en-US" sz="1600" b="1" baseline="0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Emotional anchors are set </a:t>
            </a:r>
            <a:r>
              <a:rPr lang="en-US" sz="1600" b="1" dirty="0">
                <a:latin typeface="Aptos Light"/>
                <a:ea typeface="Segoe UI"/>
                <a:cs typeface="Segoe UI"/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US" sz="1600" b="1" baseline="0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Value definitions </a:t>
            </a:r>
            <a:r>
              <a:rPr lang="en-US" sz="1600" b="1" dirty="0">
                <a:latin typeface="Aptos Light"/>
                <a:ea typeface="Segoe UI"/>
                <a:cs typeface="Segoe UI"/>
              </a:rPr>
              <a:t>​are made</a:t>
            </a:r>
          </a:p>
          <a:p>
            <a:pPr marL="285750" indent="-285750" rtl="0">
              <a:buFont typeface="Arial"/>
              <a:buChar char="•"/>
            </a:pPr>
            <a:r>
              <a:rPr lang="en-US" sz="1600" b="1" baseline="0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Narratives begin to form </a:t>
            </a:r>
            <a:r>
              <a:rPr lang="en-US" sz="1600" b="1" dirty="0">
                <a:latin typeface="Aptos Light"/>
                <a:ea typeface="Segoe UI"/>
                <a:cs typeface="Segoe UI"/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US" sz="1600" b="1" baseline="0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Pre-suasion techniques</a:t>
            </a:r>
            <a:r>
              <a:rPr lang="en-US" sz="1600" b="1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 for</a:t>
            </a:r>
            <a:r>
              <a:rPr lang="en-US" sz="1600" b="1" baseline="0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 </a:t>
            </a:r>
            <a:r>
              <a:rPr lang="en-US" sz="1600" b="1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a lawyer </a:t>
            </a:r>
            <a:r>
              <a:rPr lang="en-US" sz="1600" b="1" baseline="0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may include:</a:t>
            </a:r>
            <a:r>
              <a:rPr lang="en-US" sz="1600" b="1" dirty="0">
                <a:latin typeface="Aptos Light"/>
                <a:ea typeface="Segoe UI"/>
                <a:cs typeface="Segoe UI"/>
              </a:rPr>
              <a:t>​</a:t>
            </a:r>
          </a:p>
          <a:p>
            <a:pPr marL="742950" lvl="1" indent="-285750" rtl="0">
              <a:buFont typeface="Courier New"/>
              <a:buChar char="o"/>
            </a:pPr>
            <a:r>
              <a:rPr lang="en-US" sz="1600" b="1" baseline="0" dirty="0">
                <a:latin typeface="Aptos Light"/>
                <a:ea typeface="Segoe UI"/>
                <a:cs typeface="Segoe UI"/>
              </a:rPr>
              <a:t>Tone of voice </a:t>
            </a:r>
            <a:r>
              <a:rPr lang="en-US" sz="1600" b="1" dirty="0">
                <a:latin typeface="Aptos Light"/>
                <a:ea typeface="Segoe UI"/>
                <a:cs typeface="Segoe UI"/>
              </a:rPr>
              <a:t>​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b="1" baseline="0" dirty="0">
                <a:latin typeface="Aptos Light"/>
                <a:ea typeface="Segoe UI"/>
                <a:cs typeface="Segoe UI"/>
              </a:rPr>
              <a:t>Dress and confidence</a:t>
            </a:r>
            <a:r>
              <a:rPr lang="en-US" sz="1600" b="1" dirty="0">
                <a:latin typeface="Aptos Light"/>
                <a:ea typeface="Segoe UI"/>
                <a:cs typeface="Segoe UI"/>
              </a:rPr>
              <a:t>​</a:t>
            </a:r>
          </a:p>
          <a:p>
            <a:pPr marL="742950" lvl="1" indent="-285750" rtl="0">
              <a:buFont typeface="Courier New"/>
              <a:buChar char="o"/>
            </a:pPr>
            <a:r>
              <a:rPr lang="en-US" sz="1600" b="1" baseline="0" dirty="0">
                <a:latin typeface="Aptos Light"/>
                <a:ea typeface="Segoe UI"/>
                <a:cs typeface="Segoe UI"/>
              </a:rPr>
              <a:t>Word </a:t>
            </a:r>
            <a:r>
              <a:rPr lang="en-US" sz="1600" b="1" baseline="0" dirty="0" smtClean="0">
                <a:latin typeface="Aptos Light"/>
                <a:ea typeface="Segoe UI"/>
                <a:cs typeface="Segoe UI"/>
              </a:rPr>
              <a:t>choice</a:t>
            </a:r>
            <a:r>
              <a:rPr lang="en-US" sz="1600" b="1" dirty="0">
                <a:latin typeface="Aptos Light"/>
                <a:ea typeface="Segoe UI"/>
                <a:cs typeface="Segoe UI"/>
              </a:rPr>
              <a:t>​</a:t>
            </a:r>
          </a:p>
          <a:p>
            <a:pPr marL="742950" lvl="1" indent="-285750" rtl="0">
              <a:buFont typeface="Courier New"/>
              <a:buChar char="o"/>
            </a:pPr>
            <a:r>
              <a:rPr lang="en-US" sz="1600" b="1" baseline="0" dirty="0">
                <a:latin typeface="Aptos Light"/>
                <a:ea typeface="Segoe UI"/>
                <a:cs typeface="Segoe UI"/>
              </a:rPr>
              <a:t>Physical positioning </a:t>
            </a:r>
            <a:r>
              <a:rPr lang="en-US" sz="1600" b="1" dirty="0">
                <a:latin typeface="Aptos Light"/>
                <a:ea typeface="Segoe UI"/>
                <a:cs typeface="Segoe UI"/>
              </a:rPr>
              <a:t>​</a:t>
            </a:r>
          </a:p>
          <a:p>
            <a:pPr marL="742950" lvl="1" indent="-285750" rtl="0">
              <a:buFont typeface="Courier New"/>
              <a:buChar char="o"/>
            </a:pPr>
            <a:r>
              <a:rPr lang="en-US" sz="1600" b="1" baseline="0" dirty="0">
                <a:latin typeface="Aptos Light"/>
                <a:ea typeface="Segoe UI"/>
                <a:cs typeface="Segoe UI"/>
              </a:rPr>
              <a:t>Establishing </a:t>
            </a:r>
            <a:r>
              <a:rPr lang="en-US" sz="1600" b="1" baseline="0" dirty="0" smtClean="0">
                <a:latin typeface="Aptos Light"/>
                <a:ea typeface="Segoe UI"/>
                <a:cs typeface="Segoe UI"/>
              </a:rPr>
              <a:t>fairness</a:t>
            </a:r>
            <a:r>
              <a:rPr lang="en-US" sz="1600" b="1" dirty="0">
                <a:latin typeface="Aptos Light"/>
                <a:ea typeface="Segoe UI"/>
                <a:cs typeface="Segoe UI"/>
              </a:rPr>
              <a:t>​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b="1" baseline="0" dirty="0">
                <a:latin typeface="Aptos Light"/>
                <a:ea typeface="Segoe UI"/>
                <a:cs typeface="Segoe UI"/>
              </a:rPr>
              <a:t>Framing themes using potential juror’s </a:t>
            </a:r>
            <a:r>
              <a:rPr lang="en-US" sz="1600" b="1" dirty="0">
                <a:latin typeface="Aptos Light"/>
                <a:ea typeface="Segoe UI"/>
                <a:cs typeface="Segoe UI"/>
              </a:rPr>
              <a:t>identified anchors as social values,</a:t>
            </a:r>
            <a:r>
              <a:rPr lang="en-US" sz="1600" b="1" baseline="0" dirty="0">
                <a:latin typeface="Aptos Light"/>
                <a:ea typeface="Segoe UI"/>
                <a:cs typeface="Segoe UI"/>
              </a:rPr>
              <a:t> </a:t>
            </a:r>
            <a:r>
              <a:rPr lang="en-US" sz="1600" b="1" dirty="0">
                <a:latin typeface="Aptos Light"/>
                <a:ea typeface="Segoe UI"/>
                <a:cs typeface="Segoe UI"/>
              </a:rPr>
              <a:t>how anchors are defined</a:t>
            </a:r>
            <a:r>
              <a:rPr lang="en-US" sz="1600" b="1" baseline="0" dirty="0">
                <a:latin typeface="Aptos Light"/>
                <a:ea typeface="Segoe UI"/>
                <a:cs typeface="Segoe UI"/>
              </a:rPr>
              <a:t>, and</a:t>
            </a:r>
            <a:r>
              <a:rPr lang="en-US" sz="1600" b="1" dirty="0">
                <a:latin typeface="Aptos Light"/>
                <a:ea typeface="Segoe UI"/>
                <a:cs typeface="Segoe UI"/>
              </a:rPr>
              <a:t> how the defined values form a </a:t>
            </a:r>
            <a:r>
              <a:rPr lang="en-US" sz="1600" b="1" baseline="0" dirty="0">
                <a:latin typeface="Aptos Light"/>
                <a:ea typeface="Segoe UI"/>
                <a:cs typeface="Segoe UI"/>
              </a:rPr>
              <a:t>narrative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878057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3F9EAA-298A-6971-4D6E-DF0164D42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DB41C34-46BC-D4B0-AE06-95B5B7FA3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59" y="1113190"/>
            <a:ext cx="12196295" cy="4450154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endParaRPr lang="en-US" sz="1800" b="1" kern="0" dirty="0">
              <a:solidFill>
                <a:srgbClr val="2C2C2C"/>
              </a:solidFill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endParaRPr lang="en-US" sz="1400" kern="0" dirty="0">
              <a:solidFill>
                <a:srgbClr val="000000"/>
              </a:solidFill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endParaRPr lang="en-US" sz="2400" b="1" kern="0" dirty="0"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endParaRPr lang="en-US" sz="1400" dirty="0">
              <a:latin typeface="Aptos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Aptos"/>
              <a:cs typeface="Biome"/>
            </a:endParaRPr>
          </a:p>
          <a:p>
            <a:endParaRPr lang="en-US" sz="4800" dirty="0">
              <a:solidFill>
                <a:srgbClr val="2C2C2C"/>
              </a:solidFill>
              <a:latin typeface="Aptos"/>
              <a:cs typeface="Biome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39A7A174-1C31-EA36-57CE-F1841EE4A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020" y="6342961"/>
            <a:ext cx="2967836" cy="511970"/>
          </a:xfrm>
        </p:spPr>
        <p:txBody>
          <a:bodyPr/>
          <a:lstStyle/>
          <a:p>
            <a:r>
              <a:rPr lang="en-US">
                <a:ea typeface="Dotum"/>
              </a:rPr>
              <a:t>For Legal Up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F40621-DC41-5DD0-6ED5-427B1F0F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056" y="6417401"/>
            <a:ext cx="2805405" cy="365125"/>
          </a:xfrm>
        </p:spPr>
        <p:txBody>
          <a:bodyPr/>
          <a:lstStyle/>
          <a:p>
            <a:r>
              <a:rPr lang="en-US">
                <a:ea typeface="Dotum"/>
              </a:rPr>
              <a:t>Not to be re-distributed or copied without the express</a:t>
            </a:r>
            <a:endParaRPr lang="en-US"/>
          </a:p>
          <a:p>
            <a:r>
              <a:rPr lang="en-US">
                <a:ea typeface="Dotum"/>
              </a:rPr>
              <a:t>Permission of the Behavioral science unit, Llc  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AAA9B3-9FCC-181E-B946-7E61E09BC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2BA1-D32B-4937-9BCC-73998A3BA2A4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0F80FD-3EDD-F7E0-BBA9-E73110BF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22027C11-E702-8767-5FD1-5FD8653539CA}"/>
              </a:ext>
            </a:extLst>
          </p:cNvPr>
          <p:cNvSpPr txBox="1">
            <a:spLocks/>
          </p:cNvSpPr>
          <p:nvPr/>
        </p:nvSpPr>
        <p:spPr>
          <a:xfrm>
            <a:off x="370278" y="255711"/>
            <a:ext cx="11452656" cy="6309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8600" b="0" i="0" kern="1200" spc="0" baseline="0" dirty="0">
                <a:solidFill>
                  <a:schemeClr val="tx2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800" b="1" dirty="0">
                <a:latin typeface="Aptos Light"/>
                <a:cs typeface="Biome"/>
              </a:rPr>
              <a:t>Influence &amp; Sway: Differences in Pre-suasion, Persuasion, and Post-suasion 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759E481-3D89-D7D4-5097-AA1AF5FDE6DF}"/>
              </a:ext>
            </a:extLst>
          </p:cNvPr>
          <p:cNvSpPr txBox="1"/>
          <p:nvPr/>
        </p:nvSpPr>
        <p:spPr>
          <a:xfrm>
            <a:off x="0" y="2006919"/>
            <a:ext cx="11925756" cy="34573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baseline="0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Voir Dire </a:t>
            </a:r>
            <a:r>
              <a:rPr lang="en-US" sz="1600" b="1" baseline="0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– </a:t>
            </a:r>
            <a:r>
              <a:rPr lang="en-US" b="1" baseline="0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is not just jury selection it is psychological framing</a:t>
            </a:r>
            <a:r>
              <a:rPr lang="en-US" b="1" dirty="0">
                <a:latin typeface="Aptos Light"/>
                <a:ea typeface="Segoe UI"/>
                <a:cs typeface="Segoe UI"/>
              </a:rPr>
              <a:t>​ through pre-suasion techniques </a:t>
            </a:r>
            <a:endParaRPr lang="en-US" b="1" dirty="0" smtClean="0">
              <a:latin typeface="Aptos Light"/>
              <a:ea typeface="Segoe UI"/>
              <a:cs typeface="Segoe UI"/>
            </a:endParaRPr>
          </a:p>
          <a:p>
            <a:endParaRPr lang="en-US" sz="1600" b="1" dirty="0" smtClean="0">
              <a:latin typeface="Aptos Light"/>
              <a:ea typeface="Segoe UI"/>
              <a:cs typeface="Segoe UI"/>
            </a:endParaRPr>
          </a:p>
          <a:p>
            <a:endParaRPr lang="en-US" sz="1600" b="1" dirty="0">
              <a:latin typeface="Aptos Light"/>
              <a:ea typeface="Segoe UI"/>
              <a:cs typeface="Segoe UI"/>
            </a:endParaRPr>
          </a:p>
          <a:p>
            <a:endParaRPr lang="en-US" sz="1600" b="1" dirty="0">
              <a:latin typeface="Aptos Light"/>
              <a:ea typeface="Segoe UI"/>
              <a:cs typeface="Segoe UI"/>
            </a:endParaRPr>
          </a:p>
          <a:p>
            <a:pPr rtl="0"/>
            <a:r>
              <a:rPr lang="en-US" sz="1600" b="1" dirty="0" smtClean="0">
                <a:latin typeface="Aptos Light"/>
                <a:ea typeface="Segoe UI"/>
                <a:cs typeface="Segoe UI"/>
              </a:rPr>
              <a:t>​</a:t>
            </a:r>
            <a:r>
              <a:rPr lang="en-US" sz="2000" b="1" dirty="0" smtClean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Goals </a:t>
            </a:r>
            <a:r>
              <a:rPr lang="en-US" sz="2000" b="1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in </a:t>
            </a:r>
            <a:r>
              <a:rPr lang="en-US" sz="2000" b="1" dirty="0" err="1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Voir</a:t>
            </a:r>
            <a:r>
              <a:rPr lang="en-US" sz="2000" b="1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 Dire:</a:t>
            </a:r>
            <a:endParaRPr lang="en-US" sz="1600" b="1" dirty="0">
              <a:latin typeface="Aptos Light"/>
              <a:ea typeface="Segoe UI"/>
              <a:cs typeface="Segoe UI"/>
            </a:endParaRPr>
          </a:p>
          <a:p>
            <a:pPr marL="914400" indent="-228600">
              <a:lnSpc>
                <a:spcPct val="120000"/>
              </a:lnSpc>
              <a:spcBef>
                <a:spcPts val="1000"/>
              </a:spcBef>
            </a:pPr>
            <a:r>
              <a:rPr lang="en-US" b="1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Deselect juror(s) by gathering information, asking open ended questions attempting to learn </a:t>
            </a:r>
            <a:r>
              <a:rPr lang="en-US" b="1" baseline="0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potential juror’s anchors, value definitions, and narrative</a:t>
            </a:r>
            <a:r>
              <a:rPr lang="en-US" b="1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, build rapport, by using "liking". Expose hidden bias. Create emotional alignment. Framing the trial narrative and establishing expertise and credibility. </a:t>
            </a:r>
            <a:r>
              <a:rPr lang="en-US" sz="1600" b="1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 </a:t>
            </a:r>
            <a:endParaRPr lang="en-US" sz="1600" b="1" dirty="0">
              <a:latin typeface="Aptos Light"/>
              <a:ea typeface="Segoe UI"/>
              <a:cs typeface="Segoe UI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800" b="1" baseline="0" dirty="0">
              <a:latin typeface="Aptos Light"/>
              <a:ea typeface="Segoe UI"/>
              <a:cs typeface="Segoe UI"/>
            </a:endParaRPr>
          </a:p>
          <a:p>
            <a:endParaRPr lang="en-US" b="1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504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BB6990-309F-C60C-345F-A92F06AC1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2CA0AC9-A3F7-F59F-6FFB-6B5E505C7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59" y="1113190"/>
            <a:ext cx="12196295" cy="4450154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endParaRPr lang="en-US" sz="1800" b="1" kern="0" dirty="0">
              <a:solidFill>
                <a:srgbClr val="2C2C2C"/>
              </a:solidFill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endParaRPr lang="en-US" sz="1400" kern="0" dirty="0">
              <a:solidFill>
                <a:srgbClr val="000000"/>
              </a:solidFill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endParaRPr lang="en-US" sz="2400" b="1" kern="0" dirty="0"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endParaRPr lang="en-US" sz="1400">
              <a:latin typeface="Aptos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Aptos"/>
              <a:cs typeface="Biome"/>
            </a:endParaRPr>
          </a:p>
          <a:p>
            <a:endParaRPr lang="en-US" sz="4800" dirty="0">
              <a:solidFill>
                <a:srgbClr val="2C2C2C"/>
              </a:solidFill>
              <a:latin typeface="Aptos"/>
              <a:cs typeface="Biome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A9E16C5F-95AC-1033-24C6-3DB11B42E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7" y="5580962"/>
            <a:ext cx="7769354" cy="1145439"/>
          </a:xfrm>
        </p:spPr>
        <p:txBody>
          <a:bodyPr/>
          <a:lstStyle/>
          <a:p>
            <a:r>
              <a:rPr lang="en-US">
                <a:ea typeface="Dotum"/>
              </a:rPr>
              <a:t>For Legal Up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243D8E-DAE1-03A3-F26F-CF980F7D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8069" y="6160340"/>
            <a:ext cx="2805405" cy="365125"/>
          </a:xfrm>
        </p:spPr>
        <p:txBody>
          <a:bodyPr/>
          <a:lstStyle/>
          <a:p>
            <a:r>
              <a:rPr lang="en-US">
                <a:ea typeface="Dotum"/>
              </a:rPr>
              <a:t>Not to be re-distributed or copied without the express</a:t>
            </a:r>
            <a:endParaRPr lang="en-US"/>
          </a:p>
          <a:p>
            <a:r>
              <a:rPr lang="en-US">
                <a:ea typeface="Dotum"/>
              </a:rPr>
              <a:t>Permission of the Behavioral science unit, Llc  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5D57A91-617D-6B3E-6C17-BDD80AF4A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2BA1-D32B-4937-9BCC-73998A3BA2A4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0B1CC8-E4FE-7905-BF06-503A771C5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7574439F-42B2-213D-A9A4-EB87A81E4F2E}"/>
              </a:ext>
            </a:extLst>
          </p:cNvPr>
          <p:cNvSpPr txBox="1">
            <a:spLocks/>
          </p:cNvSpPr>
          <p:nvPr/>
        </p:nvSpPr>
        <p:spPr>
          <a:xfrm>
            <a:off x="341703" y="162412"/>
            <a:ext cx="11452656" cy="6309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8600" b="0" i="0" kern="1200" spc="0" baseline="0" dirty="0">
                <a:solidFill>
                  <a:schemeClr val="tx2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800" b="1" dirty="0">
                <a:latin typeface="Aptos Light"/>
                <a:cs typeface="Biome"/>
              </a:rPr>
              <a:t>Influence &amp; Sway: Differences in Pre-suasion, Persuasion, and Post-suasion 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56804C-2D83-22AC-328B-357D5FE83A7B}"/>
              </a:ext>
            </a:extLst>
          </p:cNvPr>
          <p:cNvSpPr txBox="1"/>
          <p:nvPr/>
        </p:nvSpPr>
        <p:spPr>
          <a:xfrm>
            <a:off x="4" y="1783240"/>
            <a:ext cx="12191996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Gavin De Becker </a:t>
            </a:r>
            <a:r>
              <a:rPr lang="en-US" sz="1600" b="1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 </a:t>
            </a:r>
            <a:r>
              <a:rPr lang="en-US" b="1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(The Gift of Fear)</a:t>
            </a:r>
            <a:r>
              <a:rPr lang="en-US" b="1" dirty="0">
                <a:solidFill>
                  <a:srgbClr val="000000"/>
                </a:solidFill>
                <a:latin typeface="Aptos Light"/>
                <a:ea typeface="Segoe UI"/>
                <a:cs typeface="Segoe UI"/>
              </a:rPr>
              <a:t> </a:t>
            </a:r>
            <a:endParaRPr lang="en-US" b="1" dirty="0">
              <a:latin typeface="Aptos Light"/>
              <a:ea typeface="Segoe UI"/>
              <a:cs typeface="Segoe UI"/>
            </a:endParaRPr>
          </a:p>
          <a:p>
            <a:r>
              <a:rPr lang="en-US" b="1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Intuition </a:t>
            </a:r>
            <a:r>
              <a:rPr lang="en-US" b="1" dirty="0">
                <a:latin typeface="Aptos Light"/>
                <a:ea typeface="Segoe UI"/>
                <a:cs typeface="Segoe UI"/>
              </a:rPr>
              <a:t> - He says if we listen to our inner threat assessment voice (fear), we can sense danger...  </a:t>
            </a:r>
            <a:endParaRPr lang="en-US" b="1" dirty="0">
              <a:solidFill>
                <a:srgbClr val="000000"/>
              </a:solidFill>
              <a:latin typeface="Aptos Light"/>
              <a:ea typeface="Segoe UI"/>
              <a:cs typeface="Segoe UI"/>
            </a:endParaRPr>
          </a:p>
          <a:p>
            <a:r>
              <a:rPr lang="en-US" b="1" dirty="0">
                <a:solidFill>
                  <a:srgbClr val="000000"/>
                </a:solidFill>
                <a:latin typeface="Aptos Light"/>
                <a:ea typeface="Segoe UI"/>
                <a:cs typeface="Segoe UI"/>
              </a:rPr>
              <a:t>   </a:t>
            </a:r>
            <a:endParaRPr lang="en-US" dirty="0">
              <a:solidFill>
                <a:srgbClr val="000000"/>
              </a:solidFill>
              <a:latin typeface="Aptos Light"/>
              <a:ea typeface="Segoe UI"/>
              <a:cs typeface="Segoe UI"/>
            </a:endParaRPr>
          </a:p>
          <a:p>
            <a:r>
              <a:rPr lang="en-US" b="1" dirty="0">
                <a:solidFill>
                  <a:srgbClr val="2C2C2C"/>
                </a:solidFill>
                <a:latin typeface="Aptos Light"/>
                <a:cs typeface="Segoe UI"/>
              </a:rPr>
              <a:t>Awkward conversation  - </a:t>
            </a:r>
            <a:r>
              <a:rPr lang="en-US" b="1" dirty="0" smtClean="0">
                <a:solidFill>
                  <a:srgbClr val="2C2C2C"/>
                </a:solidFill>
                <a:latin typeface="Aptos Light"/>
                <a:cs typeface="Segoe UI"/>
              </a:rPr>
              <a:t>We </a:t>
            </a:r>
            <a:r>
              <a:rPr lang="en-US" b="1" dirty="0">
                <a:solidFill>
                  <a:srgbClr val="2C2C2C"/>
                </a:solidFill>
                <a:latin typeface="Aptos Light"/>
                <a:cs typeface="Segoe UI"/>
              </a:rPr>
              <a:t>use avoidance which is one of five conflict resolution styles, along with </a:t>
            </a:r>
            <a:r>
              <a:rPr lang="en-US" b="1" dirty="0" smtClean="0">
                <a:solidFill>
                  <a:srgbClr val="2C2C2C"/>
                </a:solidFill>
                <a:latin typeface="Aptos Light"/>
                <a:cs typeface="Segoe UI"/>
              </a:rPr>
              <a:t>competing </a:t>
            </a:r>
            <a:r>
              <a:rPr lang="en-US" b="1" dirty="0">
                <a:solidFill>
                  <a:srgbClr val="2C2C2C"/>
                </a:solidFill>
                <a:latin typeface="Aptos Light"/>
                <a:cs typeface="Segoe UI"/>
              </a:rPr>
              <a:t>contending, collaboration, compromise, and accommodation. </a:t>
            </a:r>
            <a:endParaRPr lang="en-US" dirty="0"/>
          </a:p>
          <a:p>
            <a:endParaRPr lang="en-US" b="1" dirty="0" smtClean="0">
              <a:solidFill>
                <a:srgbClr val="2C2C2C"/>
              </a:solidFill>
              <a:latin typeface="Aptos Light"/>
              <a:ea typeface="Segoe UI"/>
              <a:cs typeface="Segoe UI"/>
            </a:endParaRPr>
          </a:p>
          <a:p>
            <a:r>
              <a:rPr lang="en-US" b="1" dirty="0" smtClean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A lawyer has to address juror’s fears… </a:t>
            </a:r>
            <a:endParaRPr lang="en-US" b="1" dirty="0">
              <a:solidFill>
                <a:srgbClr val="000000"/>
              </a:solidFill>
              <a:latin typeface="Aptos Light"/>
              <a:ea typeface="Segoe UI"/>
              <a:cs typeface="Segoe UI"/>
            </a:endParaRPr>
          </a:p>
          <a:p>
            <a:r>
              <a:rPr lang="en-US" b="1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A lawyer’s nonverbal communication matters enormously</a:t>
            </a:r>
            <a:r>
              <a:rPr lang="en-US" b="1" baseline="0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:</a:t>
            </a:r>
            <a:r>
              <a:rPr lang="en-US" b="1" dirty="0">
                <a:latin typeface="Aptos Light"/>
                <a:ea typeface="Segoe UI"/>
                <a:cs typeface="Segoe UI"/>
              </a:rPr>
              <a:t> </a:t>
            </a:r>
          </a:p>
          <a:p>
            <a:r>
              <a:rPr lang="en-US" b="1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Pauses </a:t>
            </a:r>
            <a:r>
              <a:rPr lang="en-US" b="1" dirty="0">
                <a:latin typeface="Aptos Light"/>
                <a:ea typeface="Segoe UI"/>
                <a:cs typeface="Segoe UI"/>
              </a:rPr>
              <a:t> </a:t>
            </a:r>
          </a:p>
          <a:p>
            <a:r>
              <a:rPr lang="en-US" b="1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Eye Contact</a:t>
            </a:r>
            <a:r>
              <a:rPr lang="en-US" b="1" dirty="0">
                <a:latin typeface="Aptos Light"/>
                <a:ea typeface="Segoe UI"/>
                <a:cs typeface="Segoe UI"/>
              </a:rPr>
              <a:t> </a:t>
            </a:r>
          </a:p>
          <a:p>
            <a:r>
              <a:rPr lang="en-US" b="1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Pacing </a:t>
            </a:r>
            <a:r>
              <a:rPr lang="en-US" b="1" dirty="0">
                <a:latin typeface="Aptos Light"/>
                <a:ea typeface="Segoe UI"/>
                <a:cs typeface="Segoe UI"/>
              </a:rPr>
              <a:t> </a:t>
            </a:r>
          </a:p>
          <a:p>
            <a:r>
              <a:rPr lang="en-US" b="1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Emotional Congruence – align emotion with expression </a:t>
            </a:r>
            <a:r>
              <a:rPr lang="en-US" sz="1600" b="1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 </a:t>
            </a:r>
            <a:r>
              <a:rPr lang="en-US" sz="1600" b="1" dirty="0">
                <a:latin typeface="Aptos Light"/>
                <a:ea typeface="Segoe UI"/>
                <a:cs typeface="Segoe UI"/>
              </a:rPr>
              <a:t> </a:t>
            </a:r>
          </a:p>
          <a:p>
            <a:endParaRPr lang="en-US" sz="1600" baseline="0" dirty="0">
              <a:latin typeface="Aptos Light"/>
              <a:ea typeface="Segoe UI"/>
              <a:cs typeface="Segoe UI"/>
            </a:endParaRPr>
          </a:p>
          <a:p>
            <a:endParaRPr lang="en-US" b="1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003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952E55-5EEB-461D-A0F4-DC614D1B0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BDA854B-2788-6660-47EF-10EA47EBF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59" y="1113190"/>
            <a:ext cx="12196295" cy="4450154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endParaRPr lang="en-US" sz="1800" b="1" kern="0" dirty="0">
              <a:solidFill>
                <a:srgbClr val="2C2C2C"/>
              </a:solidFill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endParaRPr lang="en-US" sz="1400" kern="0" dirty="0">
              <a:solidFill>
                <a:srgbClr val="000000"/>
              </a:solidFill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endParaRPr lang="en-US" sz="2400" b="1" kern="0" dirty="0"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endParaRPr lang="en-US" sz="1400" dirty="0">
              <a:latin typeface="Aptos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Aptos"/>
              <a:cs typeface="Biome"/>
            </a:endParaRPr>
          </a:p>
          <a:p>
            <a:endParaRPr lang="en-US" sz="4800" dirty="0">
              <a:solidFill>
                <a:srgbClr val="2C2C2C"/>
              </a:solidFill>
              <a:latin typeface="Aptos"/>
              <a:cs typeface="Biome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6E6E2981-0908-1C8D-65C9-C5A5DD041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7" y="5580962"/>
            <a:ext cx="7769354" cy="1145439"/>
          </a:xfrm>
        </p:spPr>
        <p:txBody>
          <a:bodyPr/>
          <a:lstStyle/>
          <a:p>
            <a:r>
              <a:rPr lang="en-US">
                <a:ea typeface="Dotum"/>
              </a:rPr>
              <a:t>For Legal Up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EF2111-E008-2C36-1AD3-6388142EC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8069" y="6160340"/>
            <a:ext cx="2805405" cy="365125"/>
          </a:xfrm>
        </p:spPr>
        <p:txBody>
          <a:bodyPr/>
          <a:lstStyle/>
          <a:p>
            <a:r>
              <a:rPr lang="en-US" dirty="0">
                <a:ea typeface="Dotum"/>
              </a:rPr>
              <a:t>Not to be re-distributed or copied without the express</a:t>
            </a:r>
            <a:endParaRPr lang="en-US" dirty="0"/>
          </a:p>
          <a:p>
            <a:r>
              <a:rPr lang="en-US" dirty="0">
                <a:ea typeface="Dotum"/>
              </a:rPr>
              <a:t>Permission of the Behavioral science unit, </a:t>
            </a:r>
            <a:r>
              <a:rPr lang="en-US" dirty="0" err="1">
                <a:ea typeface="Dotum"/>
              </a:rPr>
              <a:t>Llc</a:t>
            </a:r>
            <a:r>
              <a:rPr lang="en-US" dirty="0">
                <a:ea typeface="Dotum"/>
              </a:rPr>
              <a:t>  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BA734DD-8A3C-C61C-FA04-8AC14457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2BA1-D32B-4937-9BCC-73998A3BA2A4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8A3F90-12A0-A1F2-1A43-43B53FA68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9EBC1592-92DA-6FEA-48DA-4223D2276C94}"/>
              </a:ext>
            </a:extLst>
          </p:cNvPr>
          <p:cNvSpPr txBox="1">
            <a:spLocks/>
          </p:cNvSpPr>
          <p:nvPr/>
        </p:nvSpPr>
        <p:spPr>
          <a:xfrm>
            <a:off x="370278" y="352912"/>
            <a:ext cx="11452656" cy="6309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8600" b="0" i="0" kern="1200" spc="0" baseline="0" dirty="0">
                <a:solidFill>
                  <a:schemeClr val="tx2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800" b="1" dirty="0">
                <a:latin typeface="Aptos Light"/>
                <a:cs typeface="Biome"/>
              </a:rPr>
              <a:t>Influence &amp; Sway: Differences in Pre-suasion, Persuasion, and Post-suasion 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4D9985-E913-9677-5036-50A2A5ABD8AF}"/>
              </a:ext>
            </a:extLst>
          </p:cNvPr>
          <p:cNvSpPr txBox="1"/>
          <p:nvPr/>
        </p:nvSpPr>
        <p:spPr>
          <a:xfrm>
            <a:off x="137712" y="1510229"/>
            <a:ext cx="11925756" cy="47766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2000" b="1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Persuasion  -</a:t>
            </a:r>
            <a:r>
              <a:rPr lang="en-US" sz="1600" b="1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 </a:t>
            </a:r>
            <a:endParaRPr lang="en-US" sz="1600" dirty="0">
              <a:solidFill>
                <a:srgbClr val="000000"/>
              </a:solidFill>
              <a:latin typeface="Aptos Light"/>
              <a:ea typeface="Segoe UI"/>
              <a:cs typeface="Segoe UI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b="1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The active influence stage – </a:t>
            </a:r>
            <a:r>
              <a:rPr lang="en-US" b="1" u="sng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MESSAGE </a:t>
            </a:r>
            <a:r>
              <a:rPr lang="en-US" b="1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and </a:t>
            </a:r>
            <a:r>
              <a:rPr lang="en-US" b="1" u="sng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MESSENGER </a:t>
            </a:r>
            <a:endParaRPr lang="en-US" u="sng" dirty="0">
              <a:solidFill>
                <a:srgbClr val="000000"/>
              </a:solidFill>
              <a:latin typeface="Aptos Light"/>
              <a:ea typeface="Segoe UI"/>
              <a:cs typeface="Segoe UI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r>
              <a:rPr lang="en-US" b="1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The Lawyer is the courtroom equivalent of the salesperson, or FBI HUMINTER</a:t>
            </a:r>
            <a:endParaRPr lang="en-US" dirty="0">
              <a:latin typeface="Aptos Light"/>
              <a:ea typeface="Segoe UI"/>
              <a:cs typeface="Segoe UI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b="1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Persuasion in sales:</a:t>
            </a:r>
            <a:endParaRPr lang="en-US" dirty="0">
              <a:solidFill>
                <a:srgbClr val="000000"/>
              </a:solidFill>
              <a:latin typeface="Aptos Light"/>
              <a:ea typeface="Segoe UI"/>
              <a:cs typeface="Segoe UI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r>
              <a:rPr lang="en-US" b="1" dirty="0">
                <a:solidFill>
                  <a:srgbClr val="2C2C2C"/>
                </a:solidFill>
                <a:latin typeface="Aptos Light"/>
                <a:cs typeface="Segoe UI"/>
              </a:rPr>
              <a:t>Taking what was learned from, or implied from the customer's pre-suasion experience and:</a:t>
            </a:r>
            <a:endParaRPr lang="en-US" dirty="0">
              <a:solidFill>
                <a:srgbClr val="000000"/>
              </a:solidFill>
              <a:latin typeface="Aptos Light"/>
              <a:cs typeface="Segoe UI"/>
            </a:endParaRPr>
          </a:p>
          <a:p>
            <a:pPr marL="514350" lvl="1" indent="-285750">
              <a:lnSpc>
                <a:spcPct val="120000"/>
              </a:lnSpc>
              <a:spcBef>
                <a:spcPts val="500"/>
              </a:spcBef>
            </a:pPr>
            <a:r>
              <a:rPr lang="en-US" b="1" dirty="0">
                <a:solidFill>
                  <a:srgbClr val="000000"/>
                </a:solidFill>
                <a:latin typeface="Aptos Light"/>
                <a:cs typeface="Segoe UI"/>
              </a:rPr>
              <a:t>Have that awkward conversation, solve emotional problems, create urgency, reduce</a:t>
            </a:r>
            <a:r>
              <a:rPr lang="en-US" b="1" dirty="0">
                <a:solidFill>
                  <a:srgbClr val="000000"/>
                </a:solidFill>
                <a:latin typeface="Aptos Light"/>
                <a:ea typeface="Segoe UI"/>
                <a:cs typeface="Segoe UI"/>
              </a:rPr>
              <a:t> fear, build trust, simplify </a:t>
            </a:r>
            <a:r>
              <a:rPr lang="en-US" b="1" dirty="0" smtClean="0">
                <a:solidFill>
                  <a:srgbClr val="000000"/>
                </a:solidFill>
                <a:latin typeface="Aptos Light"/>
                <a:ea typeface="Segoe UI"/>
                <a:cs typeface="Segoe UI"/>
              </a:rPr>
              <a:t>decisions. </a:t>
            </a:r>
            <a:r>
              <a:rPr lang="en-US" b="1" dirty="0">
                <a:solidFill>
                  <a:srgbClr val="000000"/>
                </a:solidFill>
                <a:latin typeface="Aptos Light"/>
                <a:ea typeface="Segoe UI"/>
                <a:cs typeface="Segoe UI"/>
              </a:rPr>
              <a:t> </a:t>
            </a:r>
            <a:endParaRPr lang="en-US" dirty="0">
              <a:solidFill>
                <a:srgbClr val="000000"/>
              </a:solidFill>
              <a:latin typeface="Aptos Light"/>
              <a:ea typeface="Segoe UI"/>
              <a:cs typeface="Segoe UI"/>
            </a:endParaRPr>
          </a:p>
          <a:p>
            <a:pPr marL="228600" lvl="1">
              <a:lnSpc>
                <a:spcPct val="120000"/>
              </a:lnSpc>
              <a:spcBef>
                <a:spcPts val="500"/>
              </a:spcBef>
            </a:pPr>
            <a:r>
              <a:rPr lang="en-US" b="1" dirty="0" smtClean="0">
                <a:solidFill>
                  <a:srgbClr val="000000"/>
                </a:solidFill>
                <a:latin typeface="Aptos Light"/>
                <a:ea typeface="Segoe UI"/>
                <a:cs typeface="Segoe UI"/>
              </a:rPr>
              <a:t>The </a:t>
            </a:r>
            <a:r>
              <a:rPr lang="en-US" b="1" dirty="0">
                <a:solidFill>
                  <a:srgbClr val="000000"/>
                </a:solidFill>
                <a:latin typeface="Aptos Light"/>
                <a:ea typeface="Segoe UI"/>
                <a:cs typeface="Segoe UI"/>
              </a:rPr>
              <a:t>best salesperson, lawyer, or FBI Agent: l</a:t>
            </a:r>
            <a:r>
              <a:rPr lang="en-US" b="1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istens first, identifies emotional drivers (PEPS), tailors the </a:t>
            </a:r>
            <a:r>
              <a:rPr lang="en-US" b="1" u="sng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message </a:t>
            </a:r>
            <a:r>
              <a:rPr lang="en-US" b="1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to personality type, and </a:t>
            </a:r>
            <a:r>
              <a:rPr lang="en-US" b="1" dirty="0" smtClean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selects </a:t>
            </a:r>
            <a:r>
              <a:rPr lang="en-US" b="1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the best </a:t>
            </a:r>
            <a:r>
              <a:rPr lang="en-US" b="1" u="sng" dirty="0" smtClean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messenger </a:t>
            </a:r>
            <a:r>
              <a:rPr lang="en-US" b="1" dirty="0" smtClean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and </a:t>
            </a:r>
            <a:r>
              <a:rPr lang="en-US" b="1" u="sng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method </a:t>
            </a:r>
            <a:r>
              <a:rPr lang="en-US" b="1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to deliver the </a:t>
            </a:r>
            <a:r>
              <a:rPr lang="en-US" b="1" u="sng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message</a:t>
            </a:r>
            <a:r>
              <a:rPr lang="en-US" b="1" dirty="0">
                <a:solidFill>
                  <a:srgbClr val="2C2C2C"/>
                </a:solidFill>
                <a:latin typeface="Aptos Light"/>
                <a:ea typeface="Segoe UI"/>
                <a:cs typeface="Segoe UI"/>
              </a:rPr>
              <a:t>. </a:t>
            </a:r>
            <a:endParaRPr lang="en-US" dirty="0">
              <a:solidFill>
                <a:srgbClr val="000000"/>
              </a:solidFill>
              <a:latin typeface="Aptos Light"/>
              <a:ea typeface="Segoe UI"/>
              <a:cs typeface="Segoe UI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b="1" dirty="0">
              <a:solidFill>
                <a:srgbClr val="2C2C2C"/>
              </a:solidFill>
              <a:latin typeface="Aptos Light"/>
              <a:cs typeface="Segoe UI"/>
            </a:endParaRPr>
          </a:p>
          <a:p>
            <a:endParaRPr lang="en-US" dirty="0">
              <a:cs typeface="Segoe UI"/>
            </a:endParaRPr>
          </a:p>
          <a:p>
            <a:endParaRPr lang="en-US" b="1" dirty="0">
              <a:latin typeface="Aptos Light"/>
              <a:ea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710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BF87206-8B8C-F80F-7422-03BF0A128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8D6A3F6-9612-5ED5-5AF9-5CEFF3C92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59" y="1168274"/>
            <a:ext cx="12196295" cy="4450154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endParaRPr lang="en-US" sz="1800" b="1" kern="0" dirty="0">
              <a:solidFill>
                <a:srgbClr val="2C2C2C"/>
              </a:solidFill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endParaRPr lang="en-US" sz="1400" kern="0" dirty="0">
              <a:solidFill>
                <a:srgbClr val="000000"/>
              </a:solidFill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endParaRPr lang="en-US" sz="2400" b="1" kern="0" dirty="0"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endParaRPr lang="en-US" sz="1400">
              <a:latin typeface="Aptos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Aptos"/>
              <a:cs typeface="Biome"/>
            </a:endParaRPr>
          </a:p>
          <a:p>
            <a:endParaRPr lang="en-US" sz="4800" dirty="0">
              <a:solidFill>
                <a:srgbClr val="2C2C2C"/>
              </a:solidFill>
              <a:latin typeface="Aptos"/>
              <a:cs typeface="Biome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80BBC83F-BED7-1F11-657D-D2386A31A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7" y="5580962"/>
            <a:ext cx="7769354" cy="1145439"/>
          </a:xfrm>
        </p:spPr>
        <p:txBody>
          <a:bodyPr/>
          <a:lstStyle/>
          <a:p>
            <a:r>
              <a:rPr lang="en-US">
                <a:ea typeface="Dotum"/>
              </a:rPr>
              <a:t>For Legal Up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B43EA9-F95A-FDF6-4088-53494139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8069" y="6160340"/>
            <a:ext cx="2805405" cy="365125"/>
          </a:xfrm>
        </p:spPr>
        <p:txBody>
          <a:bodyPr/>
          <a:lstStyle/>
          <a:p>
            <a:r>
              <a:rPr lang="en-US">
                <a:ea typeface="Dotum"/>
              </a:rPr>
              <a:t>Not to be re-distributed or copied without the express</a:t>
            </a:r>
            <a:endParaRPr lang="en-US"/>
          </a:p>
          <a:p>
            <a:r>
              <a:rPr lang="en-US">
                <a:ea typeface="Dotum"/>
              </a:rPr>
              <a:t>Permission of the Behavioral science unit, Llc  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D18EC0A-4E1B-A944-4A02-9E370293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2BA1-D32B-4937-9BCC-73998A3BA2A4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76CE53-8C93-CE06-0E5B-C0E617F4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6D0098-DD6F-4632-D3F5-AAE7047E759B}"/>
              </a:ext>
            </a:extLst>
          </p:cNvPr>
          <p:cNvSpPr txBox="1"/>
          <p:nvPr/>
        </p:nvSpPr>
        <p:spPr>
          <a:xfrm>
            <a:off x="128531" y="2162175"/>
            <a:ext cx="11925756" cy="42150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2000" b="1" dirty="0">
                <a:solidFill>
                  <a:srgbClr val="2C2C2C"/>
                </a:solidFill>
                <a:latin typeface="Arial"/>
                <a:cs typeface="Arial"/>
              </a:rPr>
              <a:t>Lawyers</a:t>
            </a:r>
            <a:r>
              <a:rPr lang="en-US" sz="2000" b="1" dirty="0">
                <a:solidFill>
                  <a:srgbClr val="2C2C2C"/>
                </a:solidFill>
                <a:latin typeface="Arial"/>
                <a:ea typeface="Segoe UI"/>
                <a:cs typeface="Arial"/>
              </a:rPr>
              <a:t>:</a:t>
            </a:r>
            <a:endParaRPr lang="en-US" sz="2000" dirty="0">
              <a:latin typeface="Arial"/>
              <a:ea typeface="Segoe UI"/>
              <a:cs typeface="Arial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r>
              <a:rPr lang="en-US" b="1" dirty="0">
                <a:solidFill>
                  <a:srgbClr val="2C2C2C"/>
                </a:solidFill>
                <a:latin typeface="Arial"/>
                <a:ea typeface="Segoe UI"/>
                <a:cs typeface="Arial"/>
              </a:rPr>
              <a:t>Simplify complex narratives; build emotional resonance, establish emotional framing, build</a:t>
            </a:r>
            <a:r>
              <a:rPr lang="en-US" b="1" dirty="0">
                <a:solidFill>
                  <a:srgbClr val="2C2C2C"/>
                </a:solidFill>
                <a:latin typeface="Arial"/>
                <a:cs typeface="Arial"/>
              </a:rPr>
              <a:t> rapport, create trust, reduce uncertainty, prime expectations, provide moral clarity, and create</a:t>
            </a:r>
            <a:r>
              <a:rPr lang="en-US" b="1" dirty="0">
                <a:solidFill>
                  <a:srgbClr val="2C2C2C"/>
                </a:solidFill>
                <a:latin typeface="Arial"/>
                <a:ea typeface="Segoe UI"/>
                <a:cs typeface="Arial"/>
              </a:rPr>
              <a:t> a ‘story</a:t>
            </a:r>
            <a:r>
              <a:rPr lang="en-US" b="1" dirty="0" smtClean="0">
                <a:solidFill>
                  <a:srgbClr val="2C2C2C"/>
                </a:solidFill>
                <a:latin typeface="Arial"/>
                <a:ea typeface="Segoe UI"/>
                <a:cs typeface="Arial"/>
              </a:rPr>
              <a:t>’, </a:t>
            </a:r>
            <a:r>
              <a:rPr lang="en-US" b="1" dirty="0">
                <a:solidFill>
                  <a:srgbClr val="2C2C2C"/>
                </a:solidFill>
                <a:latin typeface="Arial"/>
                <a:ea typeface="Segoe UI"/>
                <a:cs typeface="Arial"/>
              </a:rPr>
              <a:t>not an information dump.</a:t>
            </a:r>
            <a:endParaRPr lang="en-US" dirty="0">
              <a:solidFill>
                <a:srgbClr val="000000"/>
              </a:solidFill>
              <a:latin typeface="Arial"/>
              <a:ea typeface="Segoe UI"/>
              <a:cs typeface="Arial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endParaRPr lang="en-US" b="1" dirty="0">
              <a:solidFill>
                <a:srgbClr val="2C2C2C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b="1" dirty="0">
                <a:solidFill>
                  <a:srgbClr val="2C2C2C"/>
                </a:solidFill>
                <a:latin typeface="Arial"/>
                <a:cs typeface="Arial"/>
              </a:rPr>
              <a:t>PEOPLE DECIDE EMOTIONALLY </a:t>
            </a:r>
            <a:r>
              <a:rPr lang="en-US" b="1" dirty="0" smtClean="0">
                <a:solidFill>
                  <a:srgbClr val="2C2C2C"/>
                </a:solidFill>
                <a:latin typeface="Arial"/>
                <a:cs typeface="Arial"/>
              </a:rPr>
              <a:t>FIRST, </a:t>
            </a:r>
            <a:r>
              <a:rPr lang="en-US" b="1" dirty="0">
                <a:solidFill>
                  <a:srgbClr val="2C2C2C"/>
                </a:solidFill>
                <a:latin typeface="Arial"/>
                <a:cs typeface="Arial"/>
              </a:rPr>
              <a:t>THEN RATIONALIZE LATER! - </a:t>
            </a:r>
            <a:r>
              <a:rPr lang="en-US" b="1" u="sng" dirty="0">
                <a:solidFill>
                  <a:srgbClr val="2C2C2C"/>
                </a:solidFill>
                <a:latin typeface="Arial"/>
                <a:cs typeface="Arial"/>
              </a:rPr>
              <a:t>Ori Brafman, Nicholas Webb and </a:t>
            </a:r>
            <a:r>
              <a:rPr lang="en-US" b="1" u="sng" dirty="0">
                <a:solidFill>
                  <a:srgbClr val="000000"/>
                </a:solidFill>
                <a:latin typeface="Arial"/>
                <a:cs typeface="Arial"/>
              </a:rPr>
              <a:t>Robert Cialdini</a:t>
            </a:r>
            <a:r>
              <a:rPr lang="en-US" b="1" dirty="0">
                <a:solidFill>
                  <a:srgbClr val="2C2C2C"/>
                </a:solidFill>
                <a:latin typeface="Arial"/>
                <a:cs typeface="Arial"/>
              </a:rPr>
              <a:t>!</a:t>
            </a:r>
            <a:endParaRPr lang="en-US" b="1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b="1" dirty="0">
              <a:solidFill>
                <a:srgbClr val="2C2C2C"/>
              </a:solidFill>
              <a:latin typeface="Arial"/>
              <a:ea typeface="Segoe UI"/>
              <a:cs typeface="Arial"/>
            </a:endParaRPr>
          </a:p>
          <a:p>
            <a:pPr marL="228600" lvl="1">
              <a:lnSpc>
                <a:spcPct val="120000"/>
              </a:lnSpc>
              <a:spcBef>
                <a:spcPts val="500"/>
              </a:spcBef>
            </a:pPr>
            <a:endParaRPr lang="en-US" baseline="0" dirty="0">
              <a:latin typeface="Arial"/>
              <a:ea typeface="Segoe UI"/>
              <a:cs typeface="Arial"/>
            </a:endParaRPr>
          </a:p>
          <a:p>
            <a:endParaRPr lang="en-US" b="1" dirty="0">
              <a:cs typeface="Segoe UI"/>
            </a:endParaRPr>
          </a:p>
          <a:p>
            <a:endParaRPr lang="en-US" b="1" dirty="0">
              <a:cs typeface="Segoe U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EE84A88-3686-2AE9-D86E-7C9DACBDEC5F}"/>
              </a:ext>
            </a:extLst>
          </p:cNvPr>
          <p:cNvSpPr txBox="1"/>
          <p:nvPr/>
        </p:nvSpPr>
        <p:spPr>
          <a:xfrm>
            <a:off x="0" y="289193"/>
            <a:ext cx="12191999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baseline="0" dirty="0">
                <a:solidFill>
                  <a:srgbClr val="2C2C2C"/>
                </a:solidFill>
                <a:latin typeface="Aptos Light"/>
              </a:rPr>
              <a:t>Influence &amp; Sway: Differences in Pre-suasion, Persuasion, and </a:t>
            </a:r>
            <a:endParaRPr lang="en-US" sz="2800" b="1" baseline="0" dirty="0" smtClean="0">
              <a:solidFill>
                <a:srgbClr val="2C2C2C"/>
              </a:solidFill>
              <a:latin typeface="Aptos Light"/>
            </a:endParaRPr>
          </a:p>
          <a:p>
            <a:pPr algn="ctr"/>
            <a:r>
              <a:rPr lang="en-US" sz="2800" b="1" baseline="0" dirty="0" smtClean="0">
                <a:solidFill>
                  <a:srgbClr val="2C2C2C"/>
                </a:solidFill>
                <a:latin typeface="Aptos Light"/>
              </a:rPr>
              <a:t>Post-suasion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0426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8B9C429-C62B-76A8-E20A-D892ABD4B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F0CA82CF-D37C-23C1-4ECF-14E4A65AD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7" y="5580962"/>
            <a:ext cx="7769354" cy="1145439"/>
          </a:xfrm>
        </p:spPr>
        <p:txBody>
          <a:bodyPr/>
          <a:lstStyle/>
          <a:p>
            <a:r>
              <a:rPr lang="en-US" dirty="0">
                <a:ea typeface="Dotum"/>
              </a:rPr>
              <a:t>For Legal Up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815F24-75B3-930E-0247-822EC496E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8544" y="6369890"/>
            <a:ext cx="2805405" cy="365125"/>
          </a:xfrm>
        </p:spPr>
        <p:txBody>
          <a:bodyPr/>
          <a:lstStyle/>
          <a:p>
            <a:r>
              <a:rPr lang="en-US" dirty="0">
                <a:ea typeface="Dotum"/>
              </a:rPr>
              <a:t>Not to be re-distributed or copied without the express</a:t>
            </a:r>
            <a:endParaRPr lang="en-US" dirty="0"/>
          </a:p>
          <a:p>
            <a:r>
              <a:rPr lang="en-US" dirty="0">
                <a:ea typeface="Dotum"/>
              </a:rPr>
              <a:t>Permission of the Behavioral science unit, </a:t>
            </a:r>
            <a:r>
              <a:rPr lang="en-US" dirty="0" err="1">
                <a:ea typeface="Dotum"/>
              </a:rPr>
              <a:t>Llc</a:t>
            </a:r>
            <a:r>
              <a:rPr lang="en-US" dirty="0">
                <a:ea typeface="Dotum"/>
              </a:rPr>
              <a:t>  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167F76-AD17-D41A-CBF9-AA782864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2BA1-D32B-4937-9BCC-73998A3BA2A4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81B75C-E220-1455-4BF4-24A4A9379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228229-7A2E-06A2-7860-07917A9B8E77}"/>
              </a:ext>
            </a:extLst>
          </p:cNvPr>
          <p:cNvSpPr txBox="1"/>
          <p:nvPr/>
        </p:nvSpPr>
        <p:spPr>
          <a:xfrm>
            <a:off x="0" y="1342795"/>
            <a:ext cx="11925756" cy="53635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2000" b="1" dirty="0" smtClean="0">
                <a:solidFill>
                  <a:srgbClr val="2C2C2C"/>
                </a:solidFill>
                <a:latin typeface="Aptos Light"/>
                <a:cs typeface="Arial"/>
              </a:rPr>
              <a:t>Post-suasion transferred</a:t>
            </a:r>
            <a:r>
              <a:rPr lang="en-US" sz="2000" b="1" dirty="0" smtClean="0">
                <a:solidFill>
                  <a:srgbClr val="2C2C2C"/>
                </a:solidFill>
                <a:latin typeface="Aptos Light"/>
                <a:ea typeface="Segoe UI"/>
                <a:cs typeface="Arial"/>
              </a:rPr>
              <a:t> to law practice:</a:t>
            </a:r>
            <a:endParaRPr lang="en-US" sz="2000" dirty="0" smtClean="0">
              <a:solidFill>
                <a:srgbClr val="000000"/>
              </a:solidFill>
              <a:latin typeface="Aptos Light"/>
              <a:ea typeface="Segoe UI"/>
              <a:cs typeface="Arial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2C2C2C"/>
                </a:solidFill>
                <a:latin typeface="Aptos Light"/>
                <a:ea typeface="Segoe UI"/>
                <a:cs typeface="Arial"/>
              </a:rPr>
              <a:t>Clients judge law firms the way customers judge brands </a:t>
            </a:r>
            <a:r>
              <a:rPr lang="en-US" sz="1600" b="1" dirty="0" smtClean="0">
                <a:solidFill>
                  <a:srgbClr val="2C2C2C"/>
                </a:solidFill>
                <a:latin typeface="Aptos Light"/>
                <a:ea typeface="Segoe UI"/>
                <a:cs typeface="Arial"/>
              </a:rPr>
              <a:t> </a:t>
            </a:r>
            <a:endParaRPr lang="en-US" sz="1600" dirty="0" smtClean="0">
              <a:solidFill>
                <a:srgbClr val="000000"/>
              </a:solidFill>
              <a:latin typeface="Aptos Light"/>
              <a:ea typeface="Segoe UI"/>
              <a:cs typeface="Arial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2C2C2C"/>
                </a:solidFill>
                <a:latin typeface="Aptos Light"/>
                <a:ea typeface="Segoe UI"/>
                <a:cs typeface="Arial"/>
              </a:rPr>
              <a:t>C</a:t>
            </a:r>
            <a:r>
              <a:rPr lang="en-US" sz="1600" b="1" dirty="0" smtClean="0">
                <a:solidFill>
                  <a:srgbClr val="000000"/>
                </a:solidFill>
                <a:latin typeface="Aptos Light"/>
                <a:ea typeface="Segoe UI"/>
                <a:cs typeface="Arial"/>
              </a:rPr>
              <a:t>lients remember responsiveness, empathy, clarity, confidence, transparency </a:t>
            </a:r>
            <a:endParaRPr lang="en-US" sz="1600" dirty="0" smtClean="0">
              <a:solidFill>
                <a:srgbClr val="000000"/>
              </a:solidFill>
              <a:latin typeface="Aptos Light"/>
              <a:ea typeface="Segoe UI"/>
              <a:cs typeface="Arial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ptos Light"/>
                <a:ea typeface="Segoe UI"/>
                <a:cs typeface="Arial"/>
              </a:rPr>
              <a:t>Paralegals often become t</a:t>
            </a:r>
            <a:r>
              <a:rPr lang="en-US" sz="1600" b="1" dirty="0" smtClean="0">
                <a:solidFill>
                  <a:srgbClr val="000000"/>
                </a:solidFill>
                <a:latin typeface="Aptos Light"/>
                <a:cs typeface="Arial"/>
              </a:rPr>
              <a:t>he emotional bridge, trust stabilizers, expectation managers </a:t>
            </a:r>
            <a:endParaRPr lang="en-US" sz="1600" dirty="0" smtClean="0">
              <a:solidFill>
                <a:srgbClr val="000000"/>
              </a:solidFill>
              <a:latin typeface="Aptos Light"/>
              <a:cs typeface="Arial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ptos Light"/>
                <a:cs typeface="Arial"/>
              </a:rPr>
              <a:t>Post-suasion - </a:t>
            </a:r>
            <a:r>
              <a:rPr lang="en-US" sz="1600" b="1" dirty="0" smtClean="0">
                <a:solidFill>
                  <a:srgbClr val="2C2C2C"/>
                </a:solidFill>
                <a:latin typeface="Aptos Light"/>
                <a:cs typeface="Arial"/>
              </a:rPr>
              <a:t>What happens after </a:t>
            </a:r>
            <a:r>
              <a:rPr lang="en-US" sz="1600" b="1" dirty="0" smtClean="0">
                <a:solidFill>
                  <a:srgbClr val="2C2C2C"/>
                </a:solidFill>
                <a:latin typeface="Aptos Light"/>
                <a:ea typeface="Segoe UI"/>
                <a:cs typeface="Arial"/>
              </a:rPr>
              <a:t>the </a:t>
            </a:r>
            <a:r>
              <a:rPr lang="en-US" sz="1600" b="1" dirty="0" smtClean="0">
                <a:solidFill>
                  <a:srgbClr val="2C2C2C"/>
                </a:solidFill>
                <a:latin typeface="Aptos Light"/>
                <a:cs typeface="Arial"/>
              </a:rPr>
              <a:t>decision - </a:t>
            </a:r>
            <a:r>
              <a:rPr lang="en-US" sz="1600" b="1" dirty="0" smtClean="0">
                <a:solidFill>
                  <a:srgbClr val="000000"/>
                </a:solidFill>
                <a:latin typeface="Aptos Light"/>
                <a:cs typeface="Arial"/>
              </a:rPr>
              <a:t>This </a:t>
            </a:r>
            <a:r>
              <a:rPr lang="en-US" sz="1600" b="1" dirty="0" smtClean="0">
                <a:solidFill>
                  <a:srgbClr val="000000"/>
                </a:solidFill>
                <a:latin typeface="Aptos Light"/>
                <a:ea typeface="Segoe UI"/>
                <a:cs typeface="Arial"/>
              </a:rPr>
              <a:t>is </a:t>
            </a:r>
            <a:r>
              <a:rPr lang="en-US" sz="1600" b="1" dirty="0" smtClean="0">
                <a:solidFill>
                  <a:srgbClr val="000000"/>
                </a:solidFill>
                <a:latin typeface="Aptos Light"/>
                <a:cs typeface="Arial"/>
              </a:rPr>
              <a:t>often overlooked</a:t>
            </a:r>
            <a:endParaRPr lang="en-US" sz="1600" dirty="0" smtClean="0">
              <a:solidFill>
                <a:srgbClr val="000000"/>
              </a:solidFill>
              <a:latin typeface="Aptos Light"/>
              <a:cs typeface="Arial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ptos Light"/>
                <a:cs typeface="Arial"/>
              </a:rPr>
              <a:t>Post-suasion in Customer Service - </a:t>
            </a:r>
            <a:r>
              <a:rPr lang="en-US" sz="1600" b="1" dirty="0" smtClean="0">
                <a:solidFill>
                  <a:srgbClr val="2C2C2C"/>
                </a:solidFill>
                <a:latin typeface="Aptos Light"/>
                <a:cs typeface="Arial"/>
              </a:rPr>
              <a:t>Customer service reinforces  b</a:t>
            </a:r>
            <a:r>
              <a:rPr lang="en-US" sz="1600" b="1" dirty="0" smtClean="0">
                <a:solidFill>
                  <a:srgbClr val="000000"/>
                </a:solidFill>
                <a:latin typeface="Aptos Light"/>
                <a:cs typeface="Arial"/>
              </a:rPr>
              <a:t>uyer confidence, loyalty, emotional validation, reduces regret, and creates client referrals </a:t>
            </a:r>
            <a:endParaRPr lang="en-US" sz="1600" dirty="0" smtClean="0">
              <a:solidFill>
                <a:srgbClr val="000000"/>
              </a:solidFill>
              <a:latin typeface="Aptos Light"/>
              <a:cs typeface="Arial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2C2C2C"/>
                </a:solidFill>
                <a:latin typeface="Aptos Light"/>
                <a:cs typeface="Arial"/>
              </a:rPr>
              <a:t>Companies use - </a:t>
            </a:r>
            <a:r>
              <a:rPr lang="en-US" sz="1600" b="1" dirty="0" smtClean="0">
                <a:solidFill>
                  <a:srgbClr val="000000"/>
                </a:solidFill>
                <a:latin typeface="Aptos Light"/>
                <a:cs typeface="Arial"/>
              </a:rPr>
              <a:t>Follow-up emails, appreciation discounts, consistency, problem resolution</a:t>
            </a:r>
            <a:endParaRPr lang="en-US" sz="1600" dirty="0" smtClean="0">
              <a:solidFill>
                <a:srgbClr val="2C2C2C"/>
              </a:solidFill>
              <a:latin typeface="Aptos Light"/>
              <a:cs typeface="Arial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ptos Light"/>
                <a:cs typeface="Arial"/>
              </a:rPr>
              <a:t>Transfer to lawyers and paralegals - </a:t>
            </a:r>
            <a:r>
              <a:rPr lang="en-US" sz="1600" b="1" dirty="0" smtClean="0">
                <a:solidFill>
                  <a:schemeClr val="tx2"/>
                </a:solidFill>
                <a:latin typeface="Aptos Light"/>
                <a:cs typeface="Arial"/>
              </a:rPr>
              <a:t>Post-suasion in law = Maintaining trust, client retention</a:t>
            </a:r>
            <a:endParaRPr lang="en-US" sz="1600" dirty="0" smtClean="0">
              <a:solidFill>
                <a:schemeClr val="tx2"/>
              </a:solidFill>
              <a:latin typeface="Aptos Light"/>
              <a:cs typeface="Arial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ptos Light"/>
                <a:cs typeface="Arial"/>
              </a:rPr>
              <a:t>Clients often experience - Fear, uncertainty, regret, stress, second-guessing </a:t>
            </a:r>
            <a:endParaRPr lang="en-US" sz="1600" dirty="0" smtClean="0">
              <a:solidFill>
                <a:srgbClr val="000000"/>
              </a:solidFill>
              <a:latin typeface="Aptos Light"/>
              <a:cs typeface="Arial"/>
            </a:endParaRPr>
          </a:p>
          <a:p>
            <a:pPr marL="457200" lvl="2">
              <a:lnSpc>
                <a:spcPct val="120000"/>
              </a:lnSpc>
              <a:spcBef>
                <a:spcPts val="500"/>
              </a:spcBef>
            </a:pPr>
            <a:endParaRPr lang="en-US" sz="1000" dirty="0">
              <a:solidFill>
                <a:srgbClr val="000000"/>
              </a:solidFill>
              <a:latin typeface="Aptos Light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1000" dirty="0">
              <a:solidFill>
                <a:srgbClr val="000000"/>
              </a:solidFill>
              <a:latin typeface="Aptos Light"/>
              <a:cs typeface="Arial"/>
            </a:endParaRPr>
          </a:p>
          <a:p>
            <a:pPr marL="228600" lvl="1">
              <a:lnSpc>
                <a:spcPct val="120000"/>
              </a:lnSpc>
              <a:spcBef>
                <a:spcPts val="500"/>
              </a:spcBef>
            </a:pPr>
            <a:endParaRPr lang="en-US" sz="3200" b="1" dirty="0">
              <a:solidFill>
                <a:srgbClr val="000000"/>
              </a:solidFill>
              <a:latin typeface="Aptos Light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E739D0-FEE2-9174-D204-A139D8621511}"/>
              </a:ext>
            </a:extLst>
          </p:cNvPr>
          <p:cNvSpPr txBox="1"/>
          <p:nvPr/>
        </p:nvSpPr>
        <p:spPr>
          <a:xfrm>
            <a:off x="0" y="224928"/>
            <a:ext cx="12191999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baseline="0" dirty="0" smtClean="0">
                <a:solidFill>
                  <a:srgbClr val="2C2C2C"/>
                </a:solidFill>
                <a:latin typeface="Aptos Light"/>
              </a:rPr>
              <a:t>Influence &amp; Sway: Differences in Pre-suasion, Persuasion, and </a:t>
            </a:r>
          </a:p>
          <a:p>
            <a:pPr algn="ctr"/>
            <a:r>
              <a:rPr lang="en-US" sz="2800" b="1" baseline="0" dirty="0" smtClean="0">
                <a:solidFill>
                  <a:srgbClr val="2C2C2C"/>
                </a:solidFill>
                <a:latin typeface="Aptos Light"/>
              </a:rPr>
              <a:t>Post-suasion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0066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BB719B1-655F-5A2D-4423-F9F8AE1B3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68711081-DC0B-8B1D-9010-52A47DE35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7" y="5580962"/>
            <a:ext cx="7769354" cy="1145439"/>
          </a:xfrm>
        </p:spPr>
        <p:txBody>
          <a:bodyPr/>
          <a:lstStyle/>
          <a:p>
            <a:r>
              <a:rPr lang="en-US">
                <a:ea typeface="Dotum"/>
              </a:rPr>
              <a:t>For Legal Up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6F9D2D-77FE-C0FC-767F-B1100E82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8069" y="6160340"/>
            <a:ext cx="2805405" cy="365125"/>
          </a:xfrm>
        </p:spPr>
        <p:txBody>
          <a:bodyPr/>
          <a:lstStyle/>
          <a:p>
            <a:r>
              <a:rPr lang="en-US">
                <a:ea typeface="Dotum"/>
              </a:rPr>
              <a:t>Not to be re-distributed or copied without the express</a:t>
            </a:r>
            <a:endParaRPr lang="en-US"/>
          </a:p>
          <a:p>
            <a:r>
              <a:rPr lang="en-US">
                <a:ea typeface="Dotum"/>
              </a:rPr>
              <a:t>Permission of the Behavioral science unit, Llc  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50BD747-D3C7-98E6-2345-AED4D0F6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2BA1-D32B-4937-9BCC-73998A3BA2A4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E7CAB2-EB15-A8C5-DC5D-141FAD18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F49A9A-08AC-8D53-7F46-A6B6CECC6345}"/>
              </a:ext>
            </a:extLst>
          </p:cNvPr>
          <p:cNvSpPr txBox="1"/>
          <p:nvPr/>
        </p:nvSpPr>
        <p:spPr>
          <a:xfrm>
            <a:off x="0" y="1617299"/>
            <a:ext cx="11925756" cy="413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lvl="1" indent="-28575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  <a:latin typeface="Aptos Light"/>
                <a:cs typeface="Arial"/>
              </a:rPr>
              <a:t>Paralegals</a:t>
            </a:r>
            <a:r>
              <a:rPr lang="en-US" b="1" dirty="0">
                <a:solidFill>
                  <a:srgbClr val="000000"/>
                </a:solidFill>
                <a:latin typeface="Aptos Light"/>
                <a:ea typeface="Segoe UI"/>
                <a:cs typeface="Arial"/>
              </a:rPr>
              <a:t> and attorneys reinforce commitment by -  Consistent communication, professionalism, updates, empathy,</a:t>
            </a:r>
            <a:r>
              <a:rPr lang="en-US" b="1" dirty="0">
                <a:solidFill>
                  <a:srgbClr val="000000"/>
                </a:solidFill>
                <a:latin typeface="Aptos Light"/>
                <a:cs typeface="Arial"/>
              </a:rPr>
              <a:t> and clarity</a:t>
            </a:r>
            <a:endParaRPr lang="en-US" dirty="0">
              <a:solidFill>
                <a:srgbClr val="000000"/>
              </a:solidFill>
              <a:latin typeface="Aptos Light"/>
              <a:cs typeface="Arial"/>
            </a:endParaRPr>
          </a:p>
          <a:p>
            <a:pPr marL="514350" lvl="1" indent="-28575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endParaRPr lang="en-US" b="1" dirty="0">
              <a:solidFill>
                <a:srgbClr val="000000"/>
              </a:solidFill>
              <a:latin typeface="Aptos Light"/>
              <a:cs typeface="Arial"/>
            </a:endParaRPr>
          </a:p>
          <a:p>
            <a:pPr marL="514350" lvl="1" indent="-28575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  <a:latin typeface="Aptos Light"/>
                <a:cs typeface="Arial"/>
              </a:rPr>
              <a:t>Post-suasion in Jury Deliberation - A</a:t>
            </a:r>
            <a:r>
              <a:rPr lang="en-US" b="1" dirty="0">
                <a:solidFill>
                  <a:srgbClr val="2C2C2C"/>
                </a:solidFill>
                <a:latin typeface="Aptos Light"/>
                <a:cs typeface="Arial"/>
              </a:rPr>
              <a:t>fter persuasion there </a:t>
            </a:r>
            <a:r>
              <a:rPr lang="en-US" b="1" dirty="0">
                <a:solidFill>
                  <a:srgbClr val="2C2C2C"/>
                </a:solidFill>
                <a:latin typeface="Aptos Light"/>
                <a:ea typeface="Segoe UI"/>
                <a:cs typeface="Arial"/>
              </a:rPr>
              <a:t>is </a:t>
            </a:r>
            <a:r>
              <a:rPr lang="en-US" b="1" dirty="0">
                <a:solidFill>
                  <a:srgbClr val="2C2C2C"/>
                </a:solidFill>
                <a:latin typeface="Aptos Light"/>
                <a:cs typeface="Arial"/>
              </a:rPr>
              <a:t>reinforcement during closing statement. </a:t>
            </a:r>
            <a:endParaRPr lang="en-US" dirty="0">
              <a:solidFill>
                <a:srgbClr val="000000"/>
              </a:solidFill>
              <a:latin typeface="Aptos Light"/>
              <a:cs typeface="Arial"/>
            </a:endParaRPr>
          </a:p>
          <a:p>
            <a:pPr marL="514350" lvl="1" indent="-28575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endParaRPr lang="en-US" b="1" dirty="0">
              <a:solidFill>
                <a:srgbClr val="2C2C2C"/>
              </a:solidFill>
              <a:latin typeface="Aptos Light"/>
              <a:cs typeface="Arial"/>
            </a:endParaRPr>
          </a:p>
          <a:p>
            <a:pPr marL="514350" lvl="1" indent="-28575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  <a:latin typeface="Aptos Light"/>
                <a:cs typeface="Arial"/>
              </a:rPr>
              <a:t>Trial lawyers – In closing will repeat core themes, simplify key emotional anchors, leave </a:t>
            </a:r>
            <a:r>
              <a:rPr lang="en-US" b="1" dirty="0" smtClean="0">
                <a:solidFill>
                  <a:srgbClr val="000000"/>
                </a:solidFill>
                <a:latin typeface="Aptos Light"/>
                <a:cs typeface="Arial"/>
              </a:rPr>
              <a:t>memorable phrases, and </a:t>
            </a:r>
            <a:r>
              <a:rPr lang="en-US" b="1" dirty="0">
                <a:solidFill>
                  <a:srgbClr val="000000"/>
                </a:solidFill>
                <a:latin typeface="Aptos Light"/>
                <a:cs typeface="Arial"/>
              </a:rPr>
              <a:t>provide </a:t>
            </a:r>
            <a:r>
              <a:rPr lang="en-US" b="1" dirty="0" smtClean="0">
                <a:solidFill>
                  <a:srgbClr val="000000"/>
                </a:solidFill>
                <a:latin typeface="Aptos Light"/>
                <a:cs typeface="Arial"/>
              </a:rPr>
              <a:t>jurors </a:t>
            </a:r>
            <a:r>
              <a:rPr lang="en-US" b="1" dirty="0" smtClean="0">
                <a:solidFill>
                  <a:srgbClr val="000000"/>
                </a:solidFill>
                <a:latin typeface="Aptos Light"/>
                <a:cs typeface="Arial"/>
              </a:rPr>
              <a:t>a consistent narrative. </a:t>
            </a:r>
            <a:r>
              <a:rPr lang="en-US" b="1" dirty="0">
                <a:solidFill>
                  <a:srgbClr val="000000"/>
                </a:solidFill>
                <a:latin typeface="Aptos Light"/>
                <a:cs typeface="Arial"/>
              </a:rPr>
              <a:t>Jurors psychologically seek consistency with earlier </a:t>
            </a:r>
            <a:r>
              <a:rPr lang="en-US" b="1" dirty="0" smtClean="0">
                <a:solidFill>
                  <a:srgbClr val="000000"/>
                </a:solidFill>
                <a:latin typeface="Aptos Light"/>
                <a:cs typeface="Arial"/>
              </a:rPr>
              <a:t>their impressions</a:t>
            </a:r>
            <a:r>
              <a:rPr lang="en-US" b="1" dirty="0">
                <a:solidFill>
                  <a:srgbClr val="000000"/>
                </a:solidFill>
                <a:latin typeface="Aptos Light"/>
                <a:cs typeface="Arial"/>
              </a:rPr>
              <a:t>. </a:t>
            </a:r>
            <a:endParaRPr lang="en-US" dirty="0">
              <a:solidFill>
                <a:srgbClr val="000000"/>
              </a:solidFill>
              <a:latin typeface="Aptos Light"/>
              <a:cs typeface="Arial"/>
            </a:endParaRPr>
          </a:p>
          <a:p>
            <a:pPr marL="514350" lvl="1" indent="-28575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endParaRPr lang="en-US" b="1" dirty="0">
              <a:solidFill>
                <a:srgbClr val="000000"/>
              </a:solidFill>
              <a:latin typeface="Aptos Light"/>
              <a:cs typeface="Arial"/>
            </a:endParaRPr>
          </a:p>
          <a:p>
            <a:pPr marL="514350" lvl="1" indent="-28575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  <a:latin typeface="Aptos Light"/>
                <a:cs typeface="Arial"/>
              </a:rPr>
              <a:t>Cialdini’s principle of </a:t>
            </a:r>
            <a:r>
              <a:rPr lang="en-US" b="1" u="sng" dirty="0">
                <a:solidFill>
                  <a:srgbClr val="000000"/>
                </a:solidFill>
                <a:latin typeface="Aptos Light"/>
                <a:cs typeface="Arial"/>
              </a:rPr>
              <a:t>consistency and commitment</a:t>
            </a:r>
            <a:r>
              <a:rPr lang="en-US" b="1" dirty="0">
                <a:solidFill>
                  <a:srgbClr val="000000"/>
                </a:solidFill>
                <a:latin typeface="Aptos Light"/>
                <a:cs typeface="Arial"/>
              </a:rPr>
              <a:t> - </a:t>
            </a:r>
            <a:r>
              <a:rPr lang="en-US" b="1" dirty="0">
                <a:solidFill>
                  <a:srgbClr val="2C2C2C"/>
                </a:solidFill>
                <a:latin typeface="Aptos Light"/>
                <a:cs typeface="Arial"/>
              </a:rPr>
              <a:t>Once people publicly or mentally commit to a position, they resist changing their "minds".  </a:t>
            </a:r>
            <a:endParaRPr lang="en-US" dirty="0">
              <a:solidFill>
                <a:srgbClr val="000000"/>
              </a:solidFill>
              <a:latin typeface="Aptos Light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99B20FB-2E37-416B-3A61-6C7D3FBDCBC6}"/>
              </a:ext>
            </a:extLst>
          </p:cNvPr>
          <p:cNvSpPr txBox="1"/>
          <p:nvPr/>
        </p:nvSpPr>
        <p:spPr>
          <a:xfrm>
            <a:off x="0" y="224928"/>
            <a:ext cx="12191999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baseline="0" dirty="0">
                <a:solidFill>
                  <a:srgbClr val="2C2C2C"/>
                </a:solidFill>
                <a:latin typeface="Aptos Light"/>
              </a:rPr>
              <a:t>Influence &amp; Sway: Differences in Pre-suasion, Persuasion, and </a:t>
            </a:r>
            <a:endParaRPr lang="en-US" sz="2800" b="1" baseline="0" dirty="0" smtClean="0">
              <a:solidFill>
                <a:srgbClr val="2C2C2C"/>
              </a:solidFill>
              <a:latin typeface="Aptos Light"/>
            </a:endParaRPr>
          </a:p>
          <a:p>
            <a:pPr algn="ctr"/>
            <a:r>
              <a:rPr lang="en-US" sz="2800" b="1" baseline="0" dirty="0" smtClean="0">
                <a:solidFill>
                  <a:srgbClr val="2C2C2C"/>
                </a:solidFill>
                <a:latin typeface="Aptos Light"/>
              </a:rPr>
              <a:t>Post-suasion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166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73686DA-A30A-ED2C-2DCA-783ABE1A8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7B50D5C4-6D60-3684-1F59-A89210E56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7" y="5580962"/>
            <a:ext cx="7769354" cy="1145439"/>
          </a:xfrm>
        </p:spPr>
        <p:txBody>
          <a:bodyPr/>
          <a:lstStyle/>
          <a:p>
            <a:r>
              <a:rPr lang="en-US">
                <a:ea typeface="Dotum"/>
              </a:rPr>
              <a:t>For Legal Up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1EAEBA-6164-2C6F-8151-FCE6D187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8069" y="6369890"/>
            <a:ext cx="2805405" cy="365125"/>
          </a:xfrm>
        </p:spPr>
        <p:txBody>
          <a:bodyPr/>
          <a:lstStyle/>
          <a:p>
            <a:r>
              <a:rPr lang="en-US" dirty="0">
                <a:ea typeface="Dotum"/>
              </a:rPr>
              <a:t>Not to be re-distributed or copied without the express</a:t>
            </a:r>
            <a:endParaRPr lang="en-US" dirty="0"/>
          </a:p>
          <a:p>
            <a:r>
              <a:rPr lang="en-US" dirty="0">
                <a:ea typeface="Dotum"/>
              </a:rPr>
              <a:t>Permission of the Behavioral science unit, </a:t>
            </a:r>
            <a:r>
              <a:rPr lang="en-US" dirty="0" err="1">
                <a:ea typeface="Dotum"/>
              </a:rPr>
              <a:t>Llc</a:t>
            </a:r>
            <a:r>
              <a:rPr lang="en-US" dirty="0">
                <a:ea typeface="Dotum"/>
              </a:rPr>
              <a:t>  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E29445-7AE4-17E7-C34B-6FFFF69C7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2BA1-D32B-4937-9BCC-73998A3BA2A4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2E47F2-A442-2475-CC2A-BC5C1795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DE23A7-2F60-CAEE-0876-DEAEEF11D5A6}"/>
              </a:ext>
            </a:extLst>
          </p:cNvPr>
          <p:cNvSpPr txBox="1"/>
          <p:nvPr/>
        </p:nvSpPr>
        <p:spPr>
          <a:xfrm>
            <a:off x="266244" y="1457325"/>
            <a:ext cx="11925756" cy="8708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endParaRPr lang="en-US" sz="2000" b="1" dirty="0" smtClean="0">
              <a:solidFill>
                <a:srgbClr val="2C2C2C"/>
              </a:solidFill>
              <a:latin typeface="Aptos Light"/>
              <a:cs typeface="Arial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r>
              <a:rPr lang="en-US" sz="2000" b="1" dirty="0" smtClean="0">
                <a:solidFill>
                  <a:srgbClr val="2C2C2C"/>
                </a:solidFill>
                <a:latin typeface="Aptos Light"/>
                <a:cs typeface="Arial"/>
              </a:rPr>
              <a:t>Persuasion </a:t>
            </a:r>
            <a:r>
              <a:rPr lang="en-US" sz="2000" b="1" dirty="0">
                <a:solidFill>
                  <a:srgbClr val="2C2C2C"/>
                </a:solidFill>
                <a:latin typeface="Aptos Light"/>
                <a:cs typeface="Arial"/>
              </a:rPr>
              <a:t>- </a:t>
            </a:r>
            <a:r>
              <a:rPr lang="en-US" b="1" dirty="0">
                <a:solidFill>
                  <a:srgbClr val="000000"/>
                </a:solidFill>
                <a:latin typeface="Aptos Light"/>
                <a:cs typeface="Arial"/>
              </a:rPr>
              <a:t>Tell stories</a:t>
            </a:r>
            <a:r>
              <a:rPr lang="en-US" b="1" dirty="0">
                <a:solidFill>
                  <a:srgbClr val="000000"/>
                </a:solidFill>
                <a:latin typeface="Aptos Light"/>
                <a:ea typeface="Segoe UI"/>
                <a:cs typeface="Arial"/>
              </a:rPr>
              <a:t>,</a:t>
            </a:r>
            <a:r>
              <a:rPr lang="en-US" b="1" dirty="0">
                <a:solidFill>
                  <a:srgbClr val="000000"/>
                </a:solidFill>
                <a:latin typeface="Aptos Light"/>
                <a:cs typeface="Arial"/>
              </a:rPr>
              <a:t> don’t lecture, reduce cognitive overload, simplify themes, use emotional resonance ethically, build trust through consistency, address juror’s fears directly </a:t>
            </a:r>
            <a:endParaRPr lang="en-US" b="1" dirty="0" smtClean="0">
              <a:solidFill>
                <a:srgbClr val="000000"/>
              </a:solidFill>
              <a:latin typeface="Aptos Light"/>
              <a:cs typeface="Arial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endParaRPr lang="en-US" sz="2000" dirty="0">
              <a:solidFill>
                <a:srgbClr val="000000"/>
              </a:solidFill>
              <a:latin typeface="Aptos Light"/>
              <a:cs typeface="Arial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r>
              <a:rPr lang="en-US" sz="2000" b="1" dirty="0">
                <a:solidFill>
                  <a:srgbClr val="2C2C2C"/>
                </a:solidFill>
                <a:latin typeface="Aptos Light"/>
                <a:cs typeface="Arial"/>
              </a:rPr>
              <a:t>Post-suasion - </a:t>
            </a:r>
            <a:r>
              <a:rPr lang="en-US" b="1" dirty="0">
                <a:solidFill>
                  <a:srgbClr val="000000"/>
                </a:solidFill>
                <a:latin typeface="Aptos Light"/>
                <a:cs typeface="Arial"/>
              </a:rPr>
              <a:t>Reinforce themes repeatedly, leave memorable emotional anchors, maintain client trust after retention, use consistent communication, reduce uncertainty and regret, support jurors’ need for narrative coherence </a:t>
            </a:r>
            <a:endParaRPr lang="en-US" sz="2000" dirty="0">
              <a:solidFill>
                <a:srgbClr val="000000"/>
              </a:solidFill>
              <a:latin typeface="Aptos Light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1050" dirty="0">
              <a:solidFill>
                <a:srgbClr val="000000"/>
              </a:solidFill>
              <a:latin typeface="Aptos Light"/>
              <a:cs typeface="Arial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4800" dirty="0">
              <a:solidFill>
                <a:srgbClr val="000000"/>
              </a:solidFill>
              <a:latin typeface="Walbaum Display"/>
              <a:cs typeface="Arial"/>
            </a:endParaRPr>
          </a:p>
          <a:p>
            <a:pPr marL="514350" lvl="1" indent="-285750">
              <a:lnSpc>
                <a:spcPct val="120000"/>
              </a:lnSpc>
              <a:spcBef>
                <a:spcPts val="500"/>
              </a:spcBef>
            </a:pPr>
            <a:endParaRPr lang="en-US" b="1" dirty="0">
              <a:solidFill>
                <a:srgbClr val="000000"/>
              </a:solidFill>
              <a:latin typeface="Aptos Light"/>
              <a:cs typeface="Arial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7200" dirty="0">
              <a:solidFill>
                <a:srgbClr val="000000"/>
              </a:solidFill>
              <a:latin typeface="Walbaum Display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3200" b="1" dirty="0">
              <a:solidFill>
                <a:srgbClr val="2C2C2C"/>
              </a:solidFill>
              <a:latin typeface="Aptos Light"/>
              <a:cs typeface="Arial"/>
            </a:endParaRPr>
          </a:p>
          <a:p>
            <a:pPr marL="457200" lvl="2">
              <a:lnSpc>
                <a:spcPct val="120000"/>
              </a:lnSpc>
              <a:spcBef>
                <a:spcPts val="500"/>
              </a:spcBef>
            </a:pPr>
            <a:endParaRPr lang="en-US" sz="1400" dirty="0">
              <a:solidFill>
                <a:srgbClr val="000000"/>
              </a:solidFill>
              <a:latin typeface="Aptos Light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Aptos Light"/>
              <a:cs typeface="Arial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9600" dirty="0">
              <a:solidFill>
                <a:srgbClr val="000000"/>
              </a:solidFill>
              <a:latin typeface="Walbaum Display"/>
              <a:cs typeface="Arial"/>
            </a:endParaRPr>
          </a:p>
          <a:p>
            <a:pPr marL="228600" lvl="1">
              <a:lnSpc>
                <a:spcPct val="120000"/>
              </a:lnSpc>
              <a:spcBef>
                <a:spcPts val="500"/>
              </a:spcBef>
            </a:pPr>
            <a:endParaRPr lang="en-US" sz="4800" b="1" dirty="0">
              <a:solidFill>
                <a:srgbClr val="000000"/>
              </a:solidFill>
              <a:latin typeface="Aptos Light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081EA56-B4B6-AE51-FB7C-D1D1104630AF}"/>
              </a:ext>
            </a:extLst>
          </p:cNvPr>
          <p:cNvSpPr txBox="1"/>
          <p:nvPr/>
        </p:nvSpPr>
        <p:spPr>
          <a:xfrm>
            <a:off x="0" y="238125"/>
            <a:ext cx="12191999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baseline="0" dirty="0">
                <a:solidFill>
                  <a:srgbClr val="2C2C2C"/>
                </a:solidFill>
                <a:latin typeface="Aptos Light"/>
              </a:rPr>
              <a:t>Influence &amp; Sway: Differences in Pre-suasion, Persuasion, and </a:t>
            </a:r>
            <a:endParaRPr lang="en-US" sz="2800" b="1" baseline="0" dirty="0" smtClean="0">
              <a:solidFill>
                <a:srgbClr val="2C2C2C"/>
              </a:solidFill>
              <a:latin typeface="Aptos Light"/>
            </a:endParaRPr>
          </a:p>
          <a:p>
            <a:pPr algn="ctr"/>
            <a:r>
              <a:rPr lang="en-US" sz="2800" b="1" baseline="0" dirty="0" smtClean="0">
                <a:solidFill>
                  <a:srgbClr val="2C2C2C"/>
                </a:solidFill>
                <a:latin typeface="Aptos Light"/>
              </a:rPr>
              <a:t>Post-suasion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8409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73686DA-A30A-ED2C-2DCA-783ABE1A8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7B50D5C4-6D60-3684-1F59-A89210E56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7" y="5580962"/>
            <a:ext cx="7769354" cy="1145439"/>
          </a:xfrm>
        </p:spPr>
        <p:txBody>
          <a:bodyPr/>
          <a:lstStyle/>
          <a:p>
            <a:r>
              <a:rPr lang="en-US">
                <a:ea typeface="Dotum"/>
              </a:rPr>
              <a:t>For Legal Up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1EAEBA-6164-2C6F-8151-FCE6D187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8069" y="6369890"/>
            <a:ext cx="2805405" cy="365125"/>
          </a:xfrm>
        </p:spPr>
        <p:txBody>
          <a:bodyPr/>
          <a:lstStyle/>
          <a:p>
            <a:r>
              <a:rPr lang="en-US" dirty="0">
                <a:ea typeface="Dotum"/>
              </a:rPr>
              <a:t>Not to be re-distributed or copied without the express</a:t>
            </a:r>
            <a:endParaRPr lang="en-US" dirty="0"/>
          </a:p>
          <a:p>
            <a:r>
              <a:rPr lang="en-US" dirty="0">
                <a:ea typeface="Dotum"/>
              </a:rPr>
              <a:t>Permission of the Behavioral science unit, </a:t>
            </a:r>
            <a:r>
              <a:rPr lang="en-US" dirty="0" err="1">
                <a:ea typeface="Dotum"/>
              </a:rPr>
              <a:t>Llc</a:t>
            </a:r>
            <a:r>
              <a:rPr lang="en-US" dirty="0">
                <a:ea typeface="Dotum"/>
              </a:rPr>
              <a:t>  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E29445-7AE4-17E7-C34B-6FFFF69C7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2BA1-D32B-4937-9BCC-73998A3BA2A4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2E47F2-A442-2475-CC2A-BC5C1795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DE23A7-2F60-CAEE-0876-DEAEEF11D5A6}"/>
              </a:ext>
            </a:extLst>
          </p:cNvPr>
          <p:cNvSpPr txBox="1"/>
          <p:nvPr/>
        </p:nvSpPr>
        <p:spPr>
          <a:xfrm>
            <a:off x="266244" y="1104899"/>
            <a:ext cx="11925756" cy="97872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endParaRPr lang="en-US" sz="1600" b="1" dirty="0" smtClean="0">
              <a:solidFill>
                <a:schemeClr val="tx2"/>
              </a:solidFill>
              <a:latin typeface="Aptos Light"/>
              <a:cs typeface="Arial"/>
            </a:endParaRPr>
          </a:p>
          <a:p>
            <a:pPr marL="285750" lvl="1" indent="-285750">
              <a:lnSpc>
                <a:spcPct val="120000"/>
              </a:lnSpc>
              <a:spcBef>
                <a:spcPts val="1000"/>
              </a:spcBef>
            </a:pPr>
            <a:r>
              <a:rPr lang="en-US" sz="2000" b="1" dirty="0" smtClean="0">
                <a:solidFill>
                  <a:srgbClr val="000000"/>
                </a:solidFill>
                <a:cs typeface="Arial"/>
              </a:rPr>
              <a:t>Core Combined Insight:</a:t>
            </a:r>
            <a:endParaRPr lang="en-US" sz="2000" dirty="0" smtClean="0">
              <a:solidFill>
                <a:srgbClr val="000000"/>
              </a:solidFill>
              <a:cs typeface="Arial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r>
              <a:rPr lang="en-US" sz="2000" b="1" dirty="0" smtClean="0">
                <a:solidFill>
                  <a:schemeClr val="tx2"/>
                </a:solidFill>
                <a:latin typeface="Aptos Light"/>
                <a:cs typeface="Arial"/>
              </a:rPr>
              <a:t>Across all these authors, the central lesson </a:t>
            </a:r>
            <a:r>
              <a:rPr lang="en-US" sz="2000" b="1" dirty="0" smtClean="0">
                <a:solidFill>
                  <a:schemeClr val="tx2"/>
                </a:solidFill>
                <a:latin typeface="Aptos Light"/>
                <a:ea typeface="Segoe UI"/>
                <a:cs typeface="Arial"/>
              </a:rPr>
              <a:t>is</a:t>
            </a:r>
            <a:r>
              <a:rPr lang="en-US" sz="2000" b="1" dirty="0" smtClean="0">
                <a:solidFill>
                  <a:schemeClr val="tx2"/>
                </a:solidFill>
                <a:latin typeface="Aptos Light"/>
                <a:cs typeface="Arial"/>
              </a:rPr>
              <a:t>:</a:t>
            </a:r>
            <a:endParaRPr lang="en-US" sz="2000" dirty="0" smtClean="0">
              <a:solidFill>
                <a:schemeClr val="tx2"/>
              </a:solidFill>
              <a:latin typeface="Aptos Light"/>
              <a:cs typeface="Arial"/>
            </a:endParaRPr>
          </a:p>
          <a:p>
            <a:pPr marL="514350" lvl="1" indent="-285750">
              <a:lnSpc>
                <a:spcPct val="12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ptos Light"/>
                <a:cs typeface="Arial"/>
              </a:rPr>
              <a:t>Human beings are influenced far more by </a:t>
            </a:r>
            <a:r>
              <a:rPr lang="en-US" b="1" u="sng" dirty="0" smtClean="0">
                <a:solidFill>
                  <a:srgbClr val="000000"/>
                </a:solidFill>
                <a:latin typeface="Aptos Light"/>
                <a:cs typeface="Arial"/>
              </a:rPr>
              <a:t>emotion</a:t>
            </a:r>
            <a:r>
              <a:rPr lang="en-US" b="1" dirty="0" smtClean="0">
                <a:solidFill>
                  <a:srgbClr val="000000"/>
                </a:solidFill>
                <a:latin typeface="Aptos Light"/>
                <a:cs typeface="Arial"/>
              </a:rPr>
              <a:t>, </a:t>
            </a:r>
            <a:r>
              <a:rPr lang="en-US" b="1" u="sng" dirty="0" smtClean="0">
                <a:solidFill>
                  <a:srgbClr val="000000"/>
                </a:solidFill>
                <a:latin typeface="Aptos Light"/>
                <a:cs typeface="Arial"/>
              </a:rPr>
              <a:t>framing</a:t>
            </a:r>
            <a:r>
              <a:rPr lang="en-US" b="1" dirty="0" smtClean="0">
                <a:solidFill>
                  <a:srgbClr val="000000"/>
                </a:solidFill>
                <a:latin typeface="Aptos Light"/>
                <a:cs typeface="Arial"/>
              </a:rPr>
              <a:t>, </a:t>
            </a:r>
            <a:r>
              <a:rPr lang="en-US" b="1" u="sng" dirty="0" smtClean="0">
                <a:solidFill>
                  <a:srgbClr val="000000"/>
                </a:solidFill>
                <a:latin typeface="Aptos Light"/>
                <a:cs typeface="Arial"/>
              </a:rPr>
              <a:t>subconscious bias</a:t>
            </a:r>
            <a:r>
              <a:rPr lang="en-US" b="1" dirty="0" smtClean="0">
                <a:solidFill>
                  <a:srgbClr val="000000"/>
                </a:solidFill>
                <a:latin typeface="Aptos Light"/>
                <a:cs typeface="Arial"/>
              </a:rPr>
              <a:t>, </a:t>
            </a:r>
            <a:r>
              <a:rPr lang="en-US" b="1" u="sng" dirty="0" smtClean="0">
                <a:solidFill>
                  <a:srgbClr val="000000"/>
                </a:solidFill>
                <a:latin typeface="Aptos Light"/>
                <a:cs typeface="Arial"/>
              </a:rPr>
              <a:t>intuition</a:t>
            </a:r>
            <a:r>
              <a:rPr lang="en-US" b="1" dirty="0" smtClean="0">
                <a:solidFill>
                  <a:srgbClr val="000000"/>
                </a:solidFill>
                <a:latin typeface="Aptos Light"/>
                <a:cs typeface="Arial"/>
              </a:rPr>
              <a:t>, and </a:t>
            </a:r>
            <a:r>
              <a:rPr lang="en-US" b="1" u="sng" dirty="0" smtClean="0">
                <a:solidFill>
                  <a:srgbClr val="000000"/>
                </a:solidFill>
                <a:latin typeface="Aptos Light"/>
                <a:cs typeface="Arial"/>
              </a:rPr>
              <a:t>social psychology </a:t>
            </a:r>
            <a:r>
              <a:rPr lang="en-US" b="1" dirty="0" smtClean="0">
                <a:solidFill>
                  <a:srgbClr val="000000"/>
                </a:solidFill>
                <a:latin typeface="Aptos Light"/>
                <a:cs typeface="Arial"/>
              </a:rPr>
              <a:t>than by pure logic.</a:t>
            </a:r>
          </a:p>
          <a:p>
            <a:pPr marL="514350" lvl="1" indent="-285750">
              <a:lnSpc>
                <a:spcPct val="12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ptos Light"/>
                <a:cs typeface="Arial"/>
              </a:rPr>
              <a:t>Lawyers, Paralegals, Salespeople, and FBI Agents Understand: </a:t>
            </a:r>
            <a:endParaRPr lang="en-US" dirty="0" smtClean="0">
              <a:solidFill>
                <a:srgbClr val="000000"/>
              </a:solidFill>
              <a:latin typeface="Aptos Light"/>
              <a:cs typeface="Arial"/>
            </a:endParaRPr>
          </a:p>
          <a:p>
            <a:pPr marL="971550" lvl="3" indent="-285750">
              <a:lnSpc>
                <a:spcPct val="120000"/>
              </a:lnSpc>
              <a:spcBef>
                <a:spcPts val="500"/>
              </a:spcBef>
            </a:pPr>
            <a:r>
              <a:rPr lang="en-US" b="1" dirty="0" smtClean="0">
                <a:solidFill>
                  <a:srgbClr val="000000"/>
                </a:solidFill>
                <a:latin typeface="Aptos Light"/>
                <a:cs typeface="Arial"/>
              </a:rPr>
              <a:t>Persuasion begins before words, trust outweighs information, framing shapes perception, emotional safety affects decisions </a:t>
            </a:r>
          </a:p>
          <a:p>
            <a:pPr marL="971550" lvl="3" indent="-285750">
              <a:lnSpc>
                <a:spcPct val="12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ptos Light"/>
                <a:cs typeface="Arial"/>
              </a:rPr>
              <a:t>Consistency reinforces belief </a:t>
            </a:r>
            <a:endParaRPr lang="en-US" dirty="0" smtClean="0">
              <a:solidFill>
                <a:srgbClr val="000000"/>
              </a:solidFill>
              <a:latin typeface="Aptos Light"/>
              <a:cs typeface="Arial"/>
            </a:endParaRPr>
          </a:p>
          <a:p>
            <a:pPr marL="971550" lvl="3" indent="-285750">
              <a:lnSpc>
                <a:spcPct val="12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ptos Light"/>
                <a:cs typeface="Arial"/>
              </a:rPr>
              <a:t>People justify emotionally driven conclusions with logic </a:t>
            </a:r>
            <a:r>
              <a:rPr lang="en-US" b="1" u="sng" dirty="0" smtClean="0">
                <a:solidFill>
                  <a:srgbClr val="000000"/>
                </a:solidFill>
                <a:latin typeface="Aptos Light"/>
                <a:cs typeface="Arial"/>
              </a:rPr>
              <a:t>afterward</a:t>
            </a:r>
            <a:r>
              <a:rPr lang="en-US" sz="1600" b="1" dirty="0" smtClean="0">
                <a:solidFill>
                  <a:srgbClr val="000000"/>
                </a:solidFill>
                <a:latin typeface="Aptos Light"/>
                <a:cs typeface="Arial"/>
              </a:rPr>
              <a:t> </a:t>
            </a:r>
            <a:endParaRPr lang="en-US" sz="1600" dirty="0" smtClean="0">
              <a:solidFill>
                <a:srgbClr val="000000"/>
              </a:solidFill>
              <a:latin typeface="Aptos Light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1050" dirty="0">
              <a:solidFill>
                <a:srgbClr val="000000"/>
              </a:solidFill>
              <a:latin typeface="Aptos Light"/>
              <a:cs typeface="Arial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4800" dirty="0">
              <a:solidFill>
                <a:srgbClr val="000000"/>
              </a:solidFill>
              <a:latin typeface="Walbaum Display"/>
              <a:cs typeface="Arial"/>
            </a:endParaRPr>
          </a:p>
          <a:p>
            <a:pPr marL="514350" lvl="1" indent="-285750">
              <a:lnSpc>
                <a:spcPct val="120000"/>
              </a:lnSpc>
              <a:spcBef>
                <a:spcPts val="500"/>
              </a:spcBef>
            </a:pPr>
            <a:endParaRPr lang="en-US" b="1" dirty="0">
              <a:solidFill>
                <a:srgbClr val="000000"/>
              </a:solidFill>
              <a:latin typeface="Aptos Light"/>
              <a:cs typeface="Arial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7200" dirty="0">
              <a:solidFill>
                <a:srgbClr val="000000"/>
              </a:solidFill>
              <a:latin typeface="Walbaum Display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3200" b="1" dirty="0">
              <a:solidFill>
                <a:srgbClr val="2C2C2C"/>
              </a:solidFill>
              <a:latin typeface="Aptos Light"/>
              <a:cs typeface="Arial"/>
            </a:endParaRPr>
          </a:p>
          <a:p>
            <a:pPr marL="457200" lvl="2">
              <a:lnSpc>
                <a:spcPct val="120000"/>
              </a:lnSpc>
              <a:spcBef>
                <a:spcPts val="500"/>
              </a:spcBef>
            </a:pPr>
            <a:endParaRPr lang="en-US" sz="1400" dirty="0">
              <a:solidFill>
                <a:srgbClr val="000000"/>
              </a:solidFill>
              <a:latin typeface="Aptos Light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Aptos Light"/>
              <a:cs typeface="Arial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9600" dirty="0">
              <a:solidFill>
                <a:srgbClr val="000000"/>
              </a:solidFill>
              <a:latin typeface="Walbaum Display"/>
              <a:cs typeface="Arial"/>
            </a:endParaRPr>
          </a:p>
          <a:p>
            <a:pPr marL="228600" lvl="1">
              <a:lnSpc>
                <a:spcPct val="120000"/>
              </a:lnSpc>
              <a:spcBef>
                <a:spcPts val="500"/>
              </a:spcBef>
            </a:pPr>
            <a:endParaRPr lang="en-US" sz="4800" b="1" dirty="0">
              <a:solidFill>
                <a:srgbClr val="000000"/>
              </a:solidFill>
              <a:latin typeface="Aptos Light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081EA56-B4B6-AE51-FB7C-D1D1104630AF}"/>
              </a:ext>
            </a:extLst>
          </p:cNvPr>
          <p:cNvSpPr txBox="1"/>
          <p:nvPr/>
        </p:nvSpPr>
        <p:spPr>
          <a:xfrm>
            <a:off x="0" y="0"/>
            <a:ext cx="12191999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baseline="0" dirty="0">
                <a:solidFill>
                  <a:srgbClr val="2C2C2C"/>
                </a:solidFill>
                <a:latin typeface="Aptos Light"/>
              </a:rPr>
              <a:t>Influence &amp; Sway: Differences in Pre-suasion, Persuasion, and </a:t>
            </a:r>
            <a:endParaRPr lang="en-US" sz="2800" b="1" baseline="0" dirty="0" smtClean="0">
              <a:solidFill>
                <a:srgbClr val="2C2C2C"/>
              </a:solidFill>
              <a:latin typeface="Aptos Light"/>
            </a:endParaRPr>
          </a:p>
          <a:p>
            <a:pPr algn="ctr"/>
            <a:r>
              <a:rPr lang="en-US" sz="2800" b="1" baseline="0" dirty="0" smtClean="0">
                <a:solidFill>
                  <a:srgbClr val="2C2C2C"/>
                </a:solidFill>
                <a:latin typeface="Aptos Light"/>
              </a:rPr>
              <a:t>Post-suasion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8409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7F1CACD-7929-42BB-1210-7450315B4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1E17C48C-11AC-5744-53E6-41AEBC188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273" y="5681950"/>
            <a:ext cx="7769354" cy="1145439"/>
          </a:xfrm>
        </p:spPr>
        <p:txBody>
          <a:bodyPr/>
          <a:lstStyle/>
          <a:p>
            <a:r>
              <a:rPr lang="en-US">
                <a:ea typeface="Dotum"/>
              </a:rPr>
              <a:t>For Legal Up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EAD6BA-F7D9-8394-C311-82A2B815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8069" y="6343955"/>
            <a:ext cx="2805405" cy="365125"/>
          </a:xfrm>
        </p:spPr>
        <p:txBody>
          <a:bodyPr/>
          <a:lstStyle/>
          <a:p>
            <a:r>
              <a:rPr lang="en-US">
                <a:ea typeface="Dotum"/>
              </a:rPr>
              <a:t>Not to be re-distributed or copied without the express</a:t>
            </a:r>
            <a:endParaRPr lang="en-US"/>
          </a:p>
          <a:p>
            <a:r>
              <a:rPr lang="en-US">
                <a:ea typeface="Dotum"/>
              </a:rPr>
              <a:t>Permission of the Behavioral science unit, Llc  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00E288-DCF6-9F2C-B78F-13F15336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2BA1-D32B-4937-9BCC-73998A3BA2A4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04B4E7-21C3-800B-D373-BB295511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6CA00609-CF06-76D3-30C4-3E0118E12C8C}"/>
              </a:ext>
            </a:extLst>
          </p:cNvPr>
          <p:cNvSpPr txBox="1">
            <a:spLocks/>
          </p:cNvSpPr>
          <p:nvPr/>
        </p:nvSpPr>
        <p:spPr>
          <a:xfrm>
            <a:off x="370278" y="457687"/>
            <a:ext cx="11452656" cy="6309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8600" b="0" i="0" kern="1200" spc="0" baseline="0" dirty="0">
                <a:solidFill>
                  <a:schemeClr val="tx2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800" b="1" dirty="0">
                <a:latin typeface="Aptos Light"/>
                <a:cs typeface="Biome"/>
              </a:rPr>
              <a:t>Influence &amp; Sway: Differences in Pre-suasion, Persuasion, and Post-suasion </a:t>
            </a:r>
            <a:endParaRPr lang="en-US" sz="28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FC86C8E8-6D41-B8BA-9408-E01F7979A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92200"/>
            <a:ext cx="12196295" cy="33760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Aptos"/>
                <a:cs typeface="Biome"/>
              </a:rPr>
              <a:t>Takeaways </a:t>
            </a:r>
            <a:r>
              <a:rPr lang="en-US" sz="2400" b="1" dirty="0">
                <a:latin typeface="Aptos"/>
                <a:cs typeface="Biome"/>
              </a:rPr>
              <a:t>-</a:t>
            </a:r>
            <a:br>
              <a:rPr lang="en-US" sz="2400" b="1" dirty="0">
                <a:latin typeface="Aptos"/>
                <a:cs typeface="Biome"/>
              </a:rPr>
            </a:br>
            <a:r>
              <a:rPr lang="en-US" sz="2400" b="1" dirty="0">
                <a:latin typeface="Aptos"/>
                <a:cs typeface="Biome"/>
              </a:rPr>
              <a:t> </a:t>
            </a:r>
            <a:br>
              <a:rPr lang="en-US" sz="2400" b="1" dirty="0">
                <a:latin typeface="Aptos"/>
                <a:cs typeface="Biome"/>
              </a:rPr>
            </a:br>
            <a:r>
              <a:rPr lang="en-US" sz="2400" b="1" dirty="0">
                <a:latin typeface="Aptos"/>
                <a:cs typeface="Biome"/>
              </a:rPr>
              <a:t>* Relationships </a:t>
            </a:r>
            <a:r>
              <a:rPr lang="en-US" sz="2400" b="1" dirty="0" smtClean="0">
                <a:latin typeface="Aptos"/>
                <a:cs typeface="Biome"/>
              </a:rPr>
              <a:t>= balance </a:t>
            </a:r>
            <a:r>
              <a:rPr lang="en-US" sz="2400" b="1" dirty="0">
                <a:latin typeface="Aptos"/>
                <a:cs typeface="Biome"/>
              </a:rPr>
              <a:t>trust and </a:t>
            </a:r>
            <a:r>
              <a:rPr lang="en-US" sz="2400" b="1" dirty="0" smtClean="0">
                <a:latin typeface="Aptos"/>
                <a:cs typeface="Biome"/>
              </a:rPr>
              <a:t>control, </a:t>
            </a:r>
            <a:r>
              <a:rPr lang="en-US" sz="2400" b="1" dirty="0">
                <a:latin typeface="Aptos"/>
                <a:cs typeface="Biome"/>
              </a:rPr>
              <a:t>against a baseline of predictable behavior. </a:t>
            </a:r>
            <a:br>
              <a:rPr lang="en-US" sz="2400" b="1" dirty="0">
                <a:latin typeface="Aptos"/>
                <a:cs typeface="Biome"/>
              </a:rPr>
            </a:br>
            <a:r>
              <a:rPr lang="en-US" sz="2400" b="1" dirty="0">
                <a:latin typeface="Aptos"/>
                <a:cs typeface="Biome"/>
              </a:rPr>
              <a:t/>
            </a:r>
            <a:br>
              <a:rPr lang="en-US" sz="2400" b="1" dirty="0">
                <a:latin typeface="Aptos"/>
                <a:cs typeface="Biome"/>
              </a:rPr>
            </a:br>
            <a:r>
              <a:rPr lang="en-US" sz="2400" b="1" dirty="0">
                <a:latin typeface="Aptos"/>
                <a:cs typeface="Biome"/>
              </a:rPr>
              <a:t>* Man is </a:t>
            </a:r>
            <a:r>
              <a:rPr lang="en-US" sz="2400" b="1" dirty="0" smtClean="0">
                <a:latin typeface="Aptos"/>
                <a:cs typeface="Biome"/>
              </a:rPr>
              <a:t>naturally self-interested not selfish or selfless  </a:t>
            </a:r>
            <a:r>
              <a:rPr lang="en-US" sz="2400" b="1" dirty="0">
                <a:latin typeface="Aptos"/>
                <a:cs typeface="Biome"/>
              </a:rPr>
              <a:t/>
            </a:r>
            <a:br>
              <a:rPr lang="en-US" sz="2400" b="1" dirty="0">
                <a:latin typeface="Aptos"/>
                <a:cs typeface="Biome"/>
              </a:rPr>
            </a:br>
            <a:r>
              <a:rPr lang="en-US" sz="2400" b="1" dirty="0">
                <a:latin typeface="Aptos"/>
              </a:rPr>
              <a:t/>
            </a:r>
            <a:br>
              <a:rPr lang="en-US" sz="2400" b="1" dirty="0">
                <a:latin typeface="Aptos"/>
              </a:rPr>
            </a:br>
            <a:r>
              <a:rPr lang="en-US" sz="2400" b="1" dirty="0">
                <a:latin typeface="Aptos"/>
                <a:cs typeface="Biome"/>
              </a:rPr>
              <a:t>* </a:t>
            </a:r>
            <a:r>
              <a:rPr sz="2400" b="1" smtClean="0">
                <a:latin typeface="Aptos"/>
                <a:cs typeface="Biome"/>
              </a:rPr>
              <a:t>Message, Messenger, Methods of delivery </a:t>
            </a:r>
            <a:r>
              <a:rPr lang="en-US" sz="2400" b="1" dirty="0" smtClean="0">
                <a:latin typeface="Aptos"/>
                <a:cs typeface="Biome"/>
              </a:rPr>
              <a:t>(3Ms</a:t>
            </a:r>
            <a:r>
              <a:rPr lang="en-US" sz="2400" b="1" dirty="0">
                <a:latin typeface="Aptos"/>
                <a:cs typeface="Biome"/>
              </a:rPr>
              <a:t>). </a:t>
            </a:r>
            <a:br>
              <a:rPr lang="en-US" sz="2400" b="1" dirty="0">
                <a:latin typeface="Aptos"/>
                <a:cs typeface="Biome"/>
              </a:rPr>
            </a:br>
            <a:r>
              <a:rPr lang="en-US" sz="2400" b="1" dirty="0">
                <a:latin typeface="Aptos"/>
              </a:rPr>
              <a:t/>
            </a:r>
            <a:br>
              <a:rPr lang="en-US" sz="2400" b="1" dirty="0">
                <a:latin typeface="Aptos"/>
              </a:rPr>
            </a:br>
            <a:r>
              <a:rPr lang="en-US" sz="2400" b="1" dirty="0">
                <a:latin typeface="Aptos"/>
                <a:cs typeface="Biome"/>
              </a:rPr>
              <a:t>* </a:t>
            </a:r>
            <a:r>
              <a:rPr lang="en-US" sz="2400" b="1" dirty="0" smtClean="0">
                <a:latin typeface="Aptos"/>
                <a:cs typeface="Biome"/>
              </a:rPr>
              <a:t>Applicable to sales, </a:t>
            </a:r>
            <a:r>
              <a:rPr lang="en-US" sz="2400" b="1" dirty="0">
                <a:latin typeface="Aptos"/>
                <a:cs typeface="Biome"/>
              </a:rPr>
              <a:t>FBI </a:t>
            </a:r>
            <a:r>
              <a:rPr lang="en-US" sz="2400" b="1" dirty="0" smtClean="0">
                <a:latin typeface="Aptos"/>
                <a:cs typeface="Biome"/>
              </a:rPr>
              <a:t>agents</a:t>
            </a:r>
            <a:r>
              <a:rPr lang="en-US" sz="2400" b="1" dirty="0">
                <a:latin typeface="Aptos"/>
                <a:cs typeface="Biome"/>
              </a:rPr>
              <a:t>, lawyers, and </a:t>
            </a:r>
            <a:r>
              <a:rPr lang="en-US" sz="2400" b="1" dirty="0" smtClean="0">
                <a:latin typeface="Aptos"/>
                <a:cs typeface="Biome"/>
              </a:rPr>
              <a:t>paralegals…everyone </a:t>
            </a:r>
            <a:r>
              <a:rPr lang="en-US" sz="2400" b="1" dirty="0">
                <a:latin typeface="Aptos"/>
              </a:rPr>
              <a:t/>
            </a:r>
            <a:br>
              <a:rPr lang="en-US" sz="2400" b="1" dirty="0">
                <a:latin typeface="Aptos"/>
              </a:rPr>
            </a:br>
            <a:r>
              <a:rPr lang="en-US" sz="2400" b="1" dirty="0">
                <a:latin typeface="Aptos"/>
              </a:rPr>
              <a:t/>
            </a:r>
            <a:br>
              <a:rPr lang="en-US" sz="2400" b="1" dirty="0">
                <a:latin typeface="Aptos"/>
              </a:rPr>
            </a:br>
            <a:endParaRPr lang="en-US" sz="2400" b="1" dirty="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485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35C2159-78D7-54F0-3668-8027AADA3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1079147D-2CF9-45BB-2B83-0F7E88C07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7" y="5580962"/>
            <a:ext cx="7769354" cy="1145439"/>
          </a:xfrm>
        </p:spPr>
        <p:txBody>
          <a:bodyPr/>
          <a:lstStyle/>
          <a:p>
            <a:r>
              <a:rPr lang="en-US">
                <a:ea typeface="Dotum"/>
              </a:rPr>
              <a:t>For Legal Up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F7F737-35FD-9983-5F4E-050B691E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8069" y="6160340"/>
            <a:ext cx="2805405" cy="365125"/>
          </a:xfrm>
        </p:spPr>
        <p:txBody>
          <a:bodyPr/>
          <a:lstStyle/>
          <a:p>
            <a:r>
              <a:rPr lang="en-US">
                <a:ea typeface="Dotum"/>
              </a:rPr>
              <a:t>Not to be re-distributed or copied without the express</a:t>
            </a:r>
            <a:endParaRPr lang="en-US"/>
          </a:p>
          <a:p>
            <a:r>
              <a:rPr lang="en-US">
                <a:ea typeface="Dotum"/>
              </a:rPr>
              <a:t>Permission of the Behavioral science unit, Llc  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47165C5-BDA5-EB7D-45BC-045CE7EFB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2BA1-D32B-4937-9BCC-73998A3BA2A4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4FEA33-CAD8-23BC-ABBA-8D3D1E8C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6025DA-21B1-2A83-FD26-C86A1EC50FBA}"/>
              </a:ext>
            </a:extLst>
          </p:cNvPr>
          <p:cNvSpPr txBox="1"/>
          <p:nvPr/>
        </p:nvSpPr>
        <p:spPr>
          <a:xfrm>
            <a:off x="137712" y="858397"/>
            <a:ext cx="11925756" cy="80121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4800" dirty="0">
              <a:solidFill>
                <a:srgbClr val="000000"/>
              </a:solidFill>
              <a:latin typeface="Walbaum Display"/>
              <a:cs typeface="Arial"/>
            </a:endParaRPr>
          </a:p>
          <a:p>
            <a:pPr marL="514350" lvl="1" indent="-285750">
              <a:lnSpc>
                <a:spcPct val="120000"/>
              </a:lnSpc>
              <a:spcBef>
                <a:spcPts val="500"/>
              </a:spcBef>
            </a:pPr>
            <a:endParaRPr lang="en-US" b="1" dirty="0">
              <a:solidFill>
                <a:srgbClr val="000000"/>
              </a:solidFill>
              <a:latin typeface="Aptos Light"/>
              <a:cs typeface="Arial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7200" dirty="0">
                <a:solidFill>
                  <a:srgbClr val="000000"/>
                </a:solidFill>
                <a:latin typeface="Walbaum Display"/>
                <a:cs typeface="Arial"/>
              </a:rPr>
              <a:t>Questions?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en-US" sz="7200" dirty="0">
              <a:solidFill>
                <a:srgbClr val="000000"/>
              </a:solidFill>
              <a:latin typeface="Walbaum Display"/>
              <a:cs typeface="Arial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Walbaum Display"/>
                <a:cs typeface="Arial"/>
              </a:rPr>
              <a:t>Andrew Bringuel, II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Walbaum Display"/>
                <a:cs typeface="Arial"/>
              </a:rPr>
              <a:t>Executive Director Behavioral Science Unit, LLC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en-US" sz="2000" b="1" dirty="0">
              <a:latin typeface="Walbaum Display"/>
              <a:cs typeface="Arial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en-US" sz="2000" dirty="0">
              <a:latin typeface="Walbaum Display"/>
              <a:cs typeface="Arial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dirty="0">
                <a:hlinkClick r:id="rId3"/>
              </a:rPr>
              <a:t>www.behavioralscienceunit.com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ptos Light"/>
              <a:cs typeface="Arial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  <a:latin typeface="Aptos Light"/>
                <a:cs typeface="Arial"/>
              </a:rPr>
              <a:t>(703) 401-7260 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3200" b="1" dirty="0">
              <a:solidFill>
                <a:srgbClr val="2C2C2C"/>
              </a:solidFill>
              <a:latin typeface="Aptos Light"/>
              <a:cs typeface="Arial"/>
            </a:endParaRPr>
          </a:p>
          <a:p>
            <a:pPr marL="457200" lvl="2">
              <a:lnSpc>
                <a:spcPct val="120000"/>
              </a:lnSpc>
              <a:spcBef>
                <a:spcPts val="500"/>
              </a:spcBef>
            </a:pPr>
            <a:endParaRPr lang="en-US" sz="1400" dirty="0">
              <a:solidFill>
                <a:srgbClr val="000000"/>
              </a:solidFill>
              <a:latin typeface="Aptos Light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Aptos Light"/>
              <a:cs typeface="Arial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9600" dirty="0">
              <a:solidFill>
                <a:srgbClr val="000000"/>
              </a:solidFill>
              <a:latin typeface="Walbaum Display"/>
              <a:cs typeface="Arial"/>
            </a:endParaRPr>
          </a:p>
          <a:p>
            <a:pPr marL="228600" lvl="1">
              <a:lnSpc>
                <a:spcPct val="120000"/>
              </a:lnSpc>
              <a:spcBef>
                <a:spcPts val="500"/>
              </a:spcBef>
            </a:pPr>
            <a:endParaRPr lang="en-US" sz="4800" b="1" dirty="0">
              <a:solidFill>
                <a:srgbClr val="000000"/>
              </a:solidFill>
              <a:latin typeface="Aptos Light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0368CD-C91F-F305-408C-2AF5104CF120}"/>
              </a:ext>
            </a:extLst>
          </p:cNvPr>
          <p:cNvSpPr txBox="1"/>
          <p:nvPr/>
        </p:nvSpPr>
        <p:spPr>
          <a:xfrm>
            <a:off x="0" y="329703"/>
            <a:ext cx="12191999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baseline="0" dirty="0">
                <a:solidFill>
                  <a:srgbClr val="2C2C2C"/>
                </a:solidFill>
                <a:latin typeface="Aptos Light"/>
              </a:rPr>
              <a:t>Influence &amp; Sway: Differences in Pre-suasion, Persuasion, and </a:t>
            </a:r>
            <a:endParaRPr lang="en-US" sz="2800" b="1" baseline="0" dirty="0" smtClean="0">
              <a:solidFill>
                <a:srgbClr val="2C2C2C"/>
              </a:solidFill>
              <a:latin typeface="Aptos Light"/>
            </a:endParaRPr>
          </a:p>
          <a:p>
            <a:pPr algn="ctr"/>
            <a:r>
              <a:rPr lang="en-US" sz="2800" b="1" baseline="0" dirty="0" smtClean="0">
                <a:solidFill>
                  <a:srgbClr val="2C2C2C"/>
                </a:solidFill>
                <a:latin typeface="Aptos Light"/>
              </a:rPr>
              <a:t>Post-suasion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976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7F1CACD-7929-42BB-1210-7450315B4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7D38FB7-1FC4-F3BC-7A76-2F6175454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8448"/>
            <a:ext cx="12196293" cy="347177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2400" b="1" dirty="0">
                <a:latin typeface="Aptos Light"/>
                <a:cs typeface="Biome"/>
              </a:rPr>
              <a:t>The principles discussed today apply:</a:t>
            </a:r>
            <a:endParaRPr lang="en-US" sz="2400" dirty="0"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800" b="1" dirty="0" smtClean="0">
                <a:latin typeface="Aptos"/>
                <a:cs typeface="Biome"/>
              </a:rPr>
              <a:t>Relationships </a:t>
            </a:r>
            <a:r>
              <a:rPr lang="en-US" sz="1800" b="1" dirty="0">
                <a:latin typeface="Aptos"/>
                <a:cs typeface="Biome"/>
              </a:rPr>
              <a:t>are simply complex! It’s the nuance that’s the </a:t>
            </a:r>
            <a:r>
              <a:rPr lang="en-US" sz="1800" b="1" dirty="0" smtClean="0">
                <a:latin typeface="Aptos"/>
                <a:cs typeface="Biome"/>
              </a:rPr>
              <a:t>nuisance!</a:t>
            </a:r>
            <a:br>
              <a:rPr lang="en-US" sz="1800" b="1" dirty="0" smtClean="0">
                <a:latin typeface="Aptos"/>
                <a:cs typeface="Biome"/>
              </a:rPr>
            </a:br>
            <a:r>
              <a:rPr sz="1800" b="1" smtClean="0">
                <a:latin typeface="Aptos"/>
                <a:cs typeface="Biome"/>
              </a:rPr>
              <a:t/>
            </a:r>
            <a:br>
              <a:rPr sz="1800" b="1" smtClean="0">
                <a:latin typeface="Aptos"/>
                <a:cs typeface="Biome"/>
              </a:rPr>
            </a:br>
            <a:r>
              <a:rPr sz="1800" b="1" smtClean="0">
                <a:latin typeface="Aptos"/>
                <a:cs typeface="Biome"/>
              </a:rPr>
              <a:t>Influence &amp; Sway – FBI Agents do two things… develop relationships and disrupt relationships…. </a:t>
            </a:r>
            <a:br>
              <a:rPr sz="1800" b="1" smtClean="0">
                <a:latin typeface="Aptos"/>
                <a:cs typeface="Biome"/>
              </a:rPr>
            </a:br>
            <a:r>
              <a:rPr sz="1800" b="1" smtClean="0">
                <a:latin typeface="Aptos"/>
                <a:cs typeface="Biome"/>
              </a:rPr>
              <a:t/>
            </a:r>
            <a:br>
              <a:rPr sz="1800" b="1" smtClean="0">
                <a:latin typeface="Aptos"/>
                <a:cs typeface="Biome"/>
              </a:rPr>
            </a:br>
            <a:r>
              <a:rPr sz="1800" b="1" smtClean="0">
                <a:latin typeface="Aptos"/>
                <a:cs typeface="Biome"/>
              </a:rPr>
              <a:t>Cognitive flow - </a:t>
            </a:r>
            <a:r>
              <a:rPr lang="en-US" sz="1800" b="1" dirty="0" smtClean="0">
                <a:latin typeface="Aptos"/>
                <a:cs typeface="Biome"/>
              </a:rPr>
              <a:t>biology</a:t>
            </a:r>
            <a:r>
              <a:rPr lang="en-US" sz="1800" b="1" dirty="0">
                <a:latin typeface="Aptos"/>
                <a:cs typeface="Biome"/>
              </a:rPr>
              <a:t>, psychology, and sociology (Biopsychosocial) mixed with context (time &amp; space) which manifests into rationalized decision making (cognition) that is balanced between emotional drivers and instrumental calculations...</a:t>
            </a:r>
            <a:br>
              <a:rPr lang="en-US" sz="1800" b="1" dirty="0">
                <a:latin typeface="Aptos"/>
                <a:cs typeface="Biome"/>
              </a:rPr>
            </a:br>
            <a:r>
              <a:rPr lang="en-US" sz="1800" dirty="0">
                <a:latin typeface="Aptos"/>
                <a:cs typeface="Biome"/>
              </a:rPr>
              <a:t> </a:t>
            </a:r>
            <a:endParaRPr lang="en-US" sz="1800" dirty="0">
              <a:latin typeface="Aptos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1E17C48C-11AC-5744-53E6-41AEBC188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7" y="5580962"/>
            <a:ext cx="1701928" cy="1145439"/>
          </a:xfrm>
        </p:spPr>
        <p:txBody>
          <a:bodyPr/>
          <a:lstStyle/>
          <a:p>
            <a:r>
              <a:rPr lang="en-US" dirty="0">
                <a:ea typeface="Dotum"/>
              </a:rPr>
              <a:t>For Legal Up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EAD6BA-F7D9-8394-C311-82A2B815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1697" y="6313544"/>
            <a:ext cx="2805405" cy="365125"/>
          </a:xfrm>
        </p:spPr>
        <p:txBody>
          <a:bodyPr/>
          <a:lstStyle/>
          <a:p>
            <a:r>
              <a:rPr lang="en-US" dirty="0">
                <a:ea typeface="Dotum"/>
              </a:rPr>
              <a:t>Not to be re-distributed or copied without the express</a:t>
            </a:r>
            <a:endParaRPr lang="en-US" dirty="0"/>
          </a:p>
          <a:p>
            <a:r>
              <a:rPr lang="en-US" dirty="0">
                <a:ea typeface="Dotum"/>
              </a:rPr>
              <a:t>Permission of the Behavioral science unit, </a:t>
            </a:r>
            <a:r>
              <a:rPr lang="en-US" dirty="0" err="1">
                <a:ea typeface="Dotum"/>
              </a:rPr>
              <a:t>Llc</a:t>
            </a:r>
            <a:r>
              <a:rPr lang="en-US" dirty="0">
                <a:ea typeface="Dotum"/>
              </a:rPr>
              <a:t>  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00E288-DCF6-9F2C-B78F-13F15336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2BA1-D32B-4937-9BCC-73998A3BA2A4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04B4E7-21C3-800B-D373-BB295511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6CA00609-CF06-76D3-30C4-3E0118E12C8C}"/>
              </a:ext>
            </a:extLst>
          </p:cNvPr>
          <p:cNvSpPr txBox="1">
            <a:spLocks/>
          </p:cNvSpPr>
          <p:nvPr/>
        </p:nvSpPr>
        <p:spPr>
          <a:xfrm>
            <a:off x="370278" y="457687"/>
            <a:ext cx="11452656" cy="6309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8600" b="0" i="0" kern="1200" spc="0" baseline="0" dirty="0">
                <a:solidFill>
                  <a:schemeClr val="tx2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800" b="1" dirty="0">
                <a:latin typeface="Aptos Light"/>
                <a:cs typeface="Biome"/>
              </a:rPr>
              <a:t>Influence &amp; Sway: Differences in Pre-suasion, Persuasion, and Post-suasion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06532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7F1CACD-7929-42BB-1210-7450315B4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7D38FB7-1FC4-F3BC-7A76-2F6175454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95548"/>
            <a:ext cx="12196293" cy="436752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2400" b="1" dirty="0">
                <a:latin typeface="Aptos Light"/>
                <a:cs typeface="Biome"/>
              </a:rPr>
              <a:t>The </a:t>
            </a:r>
            <a:r>
              <a:rPr lang="en-US" sz="2400" b="1" dirty="0" smtClean="0">
                <a:latin typeface="Aptos Light"/>
                <a:cs typeface="Biome"/>
              </a:rPr>
              <a:t>principles I’ll discuss today:</a:t>
            </a:r>
            <a:endParaRPr lang="en-US" sz="2400" dirty="0"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800" b="1" dirty="0">
                <a:latin typeface="Aptos"/>
                <a:cs typeface="Biome"/>
              </a:rPr>
              <a:t>Influence &amp; Sway </a:t>
            </a:r>
            <a:r>
              <a:rPr sz="1800" b="1" smtClean="0">
                <a:latin typeface="Aptos"/>
                <a:cs typeface="Biome"/>
              </a:rPr>
              <a:t>= Three Ps used to create a relationship with trust &amp; control against a baseline of expected behaviors. </a:t>
            </a:r>
            <a:r>
              <a:rPr lang="en-US" sz="1800" b="1" dirty="0">
                <a:latin typeface="Aptos"/>
                <a:cs typeface="Biome"/>
              </a:rPr>
              <a:t/>
            </a:r>
            <a:br>
              <a:rPr lang="en-US" sz="1800" b="1" dirty="0">
                <a:latin typeface="Aptos"/>
                <a:cs typeface="Biome"/>
              </a:rPr>
            </a:br>
            <a:r>
              <a:rPr lang="en-US" sz="1800" b="1" dirty="0">
                <a:latin typeface="Aptos"/>
                <a:cs typeface="Biome"/>
              </a:rPr>
              <a:t>Pre-suasion &amp; Persuasion rely on </a:t>
            </a:r>
            <a:r>
              <a:rPr lang="en-US" sz="1800" b="1" u="sng" dirty="0">
                <a:latin typeface="Aptos"/>
                <a:cs typeface="Biome"/>
              </a:rPr>
              <a:t>rapport</a:t>
            </a:r>
            <a:r>
              <a:rPr lang="en-US" sz="1800" b="1" dirty="0">
                <a:latin typeface="Aptos"/>
                <a:cs typeface="Biome"/>
              </a:rPr>
              <a:t>, and rapport creates trust, and trust balances control. Post-suasion maintains/manages the trust and control in all relationships.  </a:t>
            </a:r>
            <a:r>
              <a:rPr lang="en-US" sz="1800" b="1" dirty="0" smtClean="0">
                <a:latin typeface="Aptos"/>
                <a:cs typeface="Biome"/>
              </a:rPr>
              <a:t/>
            </a:r>
            <a:br>
              <a:rPr lang="en-US" sz="1800" b="1" dirty="0" smtClean="0">
                <a:latin typeface="Aptos"/>
                <a:cs typeface="Biome"/>
              </a:rPr>
            </a:br>
            <a:r>
              <a:rPr lang="en-US" sz="1800" b="1" dirty="0" smtClean="0">
                <a:latin typeface="Aptos"/>
                <a:cs typeface="Biome"/>
              </a:rPr>
              <a:t/>
            </a:r>
            <a:br>
              <a:rPr lang="en-US" sz="1800" b="1" dirty="0" smtClean="0">
                <a:latin typeface="Aptos"/>
                <a:cs typeface="Biome"/>
              </a:rPr>
            </a:br>
            <a:r>
              <a:rPr lang="en-US" sz="1800" b="1" dirty="0" smtClean="0">
                <a:latin typeface="Aptos"/>
                <a:cs typeface="Biome"/>
              </a:rPr>
              <a:t>Biopsychosocial + Context = Rationalized </a:t>
            </a:r>
            <a:r>
              <a:rPr lang="en-US" sz="1800" b="1" dirty="0">
                <a:latin typeface="Aptos"/>
                <a:cs typeface="Biome"/>
              </a:rPr>
              <a:t>decision making (cognition</a:t>
            </a:r>
            <a:r>
              <a:rPr lang="en-US" sz="1800" b="1" dirty="0" smtClean="0">
                <a:latin typeface="Aptos"/>
                <a:cs typeface="Biome"/>
              </a:rPr>
              <a:t>)...</a:t>
            </a:r>
            <a:br>
              <a:rPr lang="en-US" sz="1800" b="1" dirty="0" smtClean="0">
                <a:latin typeface="Aptos"/>
                <a:cs typeface="Biome"/>
              </a:rPr>
            </a:br>
            <a:r>
              <a:rPr sz="1800" b="1" smtClean="0">
                <a:latin typeface="Aptos"/>
                <a:cs typeface="Biome"/>
              </a:rPr>
              <a:t/>
            </a:r>
            <a:br>
              <a:rPr sz="1800" b="1" smtClean="0">
                <a:latin typeface="Aptos"/>
                <a:cs typeface="Biome"/>
              </a:rPr>
            </a:br>
            <a:r>
              <a:rPr sz="1800" b="1" smtClean="0">
                <a:latin typeface="Aptos"/>
                <a:cs typeface="Biome"/>
              </a:rPr>
              <a:t>FBI Agents do two things… develop relationships and disrupt relationships…. </a:t>
            </a:r>
            <a:br>
              <a:rPr sz="1800" b="1" smtClean="0">
                <a:latin typeface="Aptos"/>
                <a:cs typeface="Biome"/>
              </a:rPr>
            </a:br>
            <a:r>
              <a:rPr sz="1800" b="1" smtClean="0">
                <a:latin typeface="Aptos"/>
                <a:cs typeface="Biome"/>
              </a:rPr>
              <a:t/>
            </a:r>
            <a:br>
              <a:rPr sz="1800" b="1" smtClean="0">
                <a:latin typeface="Aptos"/>
                <a:cs typeface="Biome"/>
              </a:rPr>
            </a:br>
            <a:r>
              <a:rPr sz="1800" b="1" smtClean="0">
                <a:latin typeface="Aptos"/>
                <a:cs typeface="Biome"/>
              </a:rPr>
              <a:t>Relationships are simply complex! It’s the nuance that’s the nuisance! </a:t>
            </a:r>
            <a:r>
              <a:rPr lang="en-US" sz="1800" b="1" dirty="0">
                <a:latin typeface="Aptos"/>
                <a:cs typeface="Biome"/>
              </a:rPr>
              <a:t/>
            </a:r>
            <a:br>
              <a:rPr lang="en-US" sz="1800" b="1" dirty="0">
                <a:latin typeface="Aptos"/>
                <a:cs typeface="Biome"/>
              </a:rPr>
            </a:br>
            <a:r>
              <a:rPr lang="en-US" sz="1800" dirty="0">
                <a:latin typeface="Aptos"/>
                <a:cs typeface="Biome"/>
              </a:rPr>
              <a:t> </a:t>
            </a:r>
            <a:endParaRPr lang="en-US" sz="1800" dirty="0">
              <a:latin typeface="Aptos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1E17C48C-11AC-5744-53E6-41AEBC188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7" y="5580962"/>
            <a:ext cx="1701928" cy="1145439"/>
          </a:xfrm>
        </p:spPr>
        <p:txBody>
          <a:bodyPr/>
          <a:lstStyle/>
          <a:p>
            <a:r>
              <a:rPr lang="en-US" dirty="0">
                <a:ea typeface="Dotum"/>
              </a:rPr>
              <a:t>For Legal Up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EAD6BA-F7D9-8394-C311-82A2B815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1697" y="6313544"/>
            <a:ext cx="2805405" cy="365125"/>
          </a:xfrm>
        </p:spPr>
        <p:txBody>
          <a:bodyPr/>
          <a:lstStyle/>
          <a:p>
            <a:r>
              <a:rPr lang="en-US" dirty="0">
                <a:ea typeface="Dotum"/>
              </a:rPr>
              <a:t>Not to be re-distributed or copied without the express</a:t>
            </a:r>
            <a:endParaRPr lang="en-US" dirty="0"/>
          </a:p>
          <a:p>
            <a:r>
              <a:rPr lang="en-US" dirty="0">
                <a:ea typeface="Dotum"/>
              </a:rPr>
              <a:t>Permission of the Behavioral science unit, </a:t>
            </a:r>
            <a:r>
              <a:rPr lang="en-US" dirty="0" err="1">
                <a:ea typeface="Dotum"/>
              </a:rPr>
              <a:t>Llc</a:t>
            </a:r>
            <a:r>
              <a:rPr lang="en-US" dirty="0">
                <a:ea typeface="Dotum"/>
              </a:rPr>
              <a:t>  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00E288-DCF6-9F2C-B78F-13F15336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2BA1-D32B-4937-9BCC-73998A3BA2A4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04B4E7-21C3-800B-D373-BB295511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6CA00609-CF06-76D3-30C4-3E0118E12C8C}"/>
              </a:ext>
            </a:extLst>
          </p:cNvPr>
          <p:cNvSpPr txBox="1">
            <a:spLocks/>
          </p:cNvSpPr>
          <p:nvPr/>
        </p:nvSpPr>
        <p:spPr>
          <a:xfrm>
            <a:off x="370278" y="457687"/>
            <a:ext cx="11452656" cy="6309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8600" b="0" i="0" kern="1200" spc="0" baseline="0" dirty="0">
                <a:solidFill>
                  <a:schemeClr val="tx2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800" b="1" dirty="0">
                <a:latin typeface="Aptos Light"/>
                <a:cs typeface="Biome"/>
              </a:rPr>
              <a:t>Influence &amp; Sway: Differences in Pre-suasion, Persuasion, and Post-suasion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06532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1A05E4-6D86-EBBF-3051-7AB9C3E82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CD37AE3-8D04-730F-3374-4D8E3E0E2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992" y="1665182"/>
            <a:ext cx="11757458" cy="4916593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800" b="1" dirty="0">
                <a:latin typeface="Aptos"/>
                <a:cs typeface="Biome"/>
              </a:rPr>
              <a:t>Man is born self-interested… not </a:t>
            </a:r>
            <a:r>
              <a:rPr lang="en-US" sz="1800" b="1" dirty="0" smtClean="0">
                <a:latin typeface="Aptos"/>
                <a:cs typeface="Biome"/>
              </a:rPr>
              <a:t>selfish </a:t>
            </a:r>
            <a:r>
              <a:rPr lang="en-US" sz="1800" b="1" dirty="0">
                <a:latin typeface="Aptos"/>
                <a:cs typeface="Biome"/>
              </a:rPr>
              <a:t>or </a:t>
            </a:r>
            <a:r>
              <a:rPr lang="en-US" sz="1800" b="1" dirty="0" smtClean="0">
                <a:latin typeface="Aptos"/>
                <a:cs typeface="Biome"/>
              </a:rPr>
              <a:t>selfless, </a:t>
            </a:r>
            <a:r>
              <a:rPr lang="en-US" sz="1800" b="1" dirty="0">
                <a:latin typeface="Aptos"/>
                <a:cs typeface="Biome"/>
              </a:rPr>
              <a:t>but biologically wired to survive </a:t>
            </a:r>
            <a:br>
              <a:rPr lang="en-US" sz="1800" b="1" dirty="0">
                <a:latin typeface="Aptos"/>
                <a:cs typeface="Biome"/>
              </a:rPr>
            </a:br>
            <a:r>
              <a:rPr lang="en-US" sz="1800" b="1" dirty="0">
                <a:latin typeface="Aptos"/>
                <a:cs typeface="Biome"/>
              </a:rPr>
              <a:t>Personal, Economic, Political (Power), Social (PEPS Matrix) </a:t>
            </a:r>
            <a:br>
              <a:rPr lang="en-US" sz="1800" b="1" dirty="0">
                <a:latin typeface="Aptos"/>
                <a:cs typeface="Biome"/>
              </a:rPr>
            </a:br>
            <a:r>
              <a:rPr lang="en-US" sz="1800" b="1" dirty="0">
                <a:latin typeface="Aptos"/>
                <a:cs typeface="Biome"/>
              </a:rPr>
              <a:t/>
            </a:r>
            <a:br>
              <a:rPr lang="en-US" sz="1800" b="1" dirty="0">
                <a:latin typeface="Aptos"/>
                <a:cs typeface="Biome"/>
              </a:rPr>
            </a:br>
            <a:r>
              <a:rPr lang="en-US" sz="1800" b="1" dirty="0">
                <a:latin typeface="Aptos"/>
                <a:cs typeface="Biome"/>
              </a:rPr>
              <a:t>The three Ps represent the full Psychological Arch of Influence and Sway:</a:t>
            </a:r>
            <a:endParaRPr lang="en-US" sz="1800" b="1" dirty="0">
              <a:solidFill>
                <a:srgbClr val="000000"/>
              </a:solidFill>
              <a:latin typeface="Aptos"/>
              <a:cs typeface="Biome"/>
            </a:endParaRPr>
          </a:p>
          <a:p>
            <a:pPr marL="285750" lvl="1" indent="-28575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n-US" b="1" dirty="0">
                <a:latin typeface="Aptos"/>
                <a:cs typeface="Biome"/>
              </a:rPr>
              <a:t>Pre-suasion – shaping mindsets before delivering a </a:t>
            </a:r>
            <a:r>
              <a:rPr lang="en-US" b="1" u="sng" dirty="0">
                <a:latin typeface="Aptos"/>
                <a:cs typeface="Biome"/>
              </a:rPr>
              <a:t>message</a:t>
            </a:r>
            <a:endParaRPr lang="en-US" b="1" u="sng" dirty="0">
              <a:solidFill>
                <a:srgbClr val="000000"/>
              </a:solidFill>
              <a:latin typeface="Aptos"/>
              <a:cs typeface="Biome"/>
            </a:endParaRPr>
          </a:p>
          <a:p>
            <a:pPr marL="285750" lvl="1" indent="-28575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n-US" b="1" dirty="0">
                <a:latin typeface="Aptos"/>
                <a:cs typeface="Biome"/>
              </a:rPr>
              <a:t>Persuasion – influencing decisions with the right </a:t>
            </a:r>
            <a:r>
              <a:rPr lang="en-US" b="1" u="sng" dirty="0" smtClean="0">
                <a:latin typeface="Aptos"/>
                <a:cs typeface="Biome"/>
              </a:rPr>
              <a:t>messenger,</a:t>
            </a:r>
            <a:r>
              <a:rPr lang="en-US" b="1" dirty="0" smtClean="0">
                <a:latin typeface="Aptos"/>
                <a:cs typeface="Biome"/>
              </a:rPr>
              <a:t> delivering </a:t>
            </a:r>
            <a:r>
              <a:rPr lang="en-US" b="1" dirty="0">
                <a:latin typeface="Aptos"/>
                <a:cs typeface="Biome"/>
              </a:rPr>
              <a:t>the right </a:t>
            </a:r>
            <a:r>
              <a:rPr lang="en-US" b="1" u="sng" dirty="0" smtClean="0">
                <a:latin typeface="Aptos"/>
                <a:cs typeface="Biome"/>
              </a:rPr>
              <a:t>message</a:t>
            </a:r>
            <a:r>
              <a:rPr lang="en-US" b="1" dirty="0">
                <a:latin typeface="Aptos"/>
                <a:cs typeface="Biome"/>
              </a:rPr>
              <a:t> with the right </a:t>
            </a:r>
            <a:r>
              <a:rPr lang="en-US" b="1" u="sng" dirty="0">
                <a:latin typeface="Aptos"/>
                <a:cs typeface="Biome"/>
              </a:rPr>
              <a:t>method</a:t>
            </a:r>
            <a:r>
              <a:rPr lang="en-US" b="1" dirty="0">
                <a:latin typeface="Aptos"/>
                <a:cs typeface="Biome"/>
              </a:rPr>
              <a:t> of delivery. </a:t>
            </a:r>
            <a:endParaRPr lang="en-US" b="1" dirty="0">
              <a:solidFill>
                <a:srgbClr val="000000"/>
              </a:solidFill>
              <a:latin typeface="Aptos"/>
              <a:cs typeface="Biome"/>
            </a:endParaRPr>
          </a:p>
          <a:p>
            <a:pPr marL="285750" lvl="1" indent="-28575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n-US" b="1" dirty="0">
                <a:latin typeface="Aptos"/>
                <a:cs typeface="Biome"/>
              </a:rPr>
              <a:t>Post-suasion – reinforcing commitment to the </a:t>
            </a:r>
            <a:r>
              <a:rPr lang="en-US" b="1" dirty="0" smtClean="0">
                <a:latin typeface="Aptos"/>
                <a:cs typeface="Biome"/>
              </a:rPr>
              <a:t>relationship, </a:t>
            </a:r>
            <a:r>
              <a:rPr lang="en-US" b="1" dirty="0">
                <a:latin typeface="Aptos"/>
                <a:cs typeface="Biome"/>
              </a:rPr>
              <a:t>balancing trust/control to satisfy self-interests of all parties.   </a:t>
            </a:r>
            <a:endParaRPr lang="en-US" b="1" dirty="0">
              <a:solidFill>
                <a:srgbClr val="000000"/>
              </a:solidFill>
              <a:latin typeface="Aptos"/>
              <a:cs typeface="Biome"/>
            </a:endParaRPr>
          </a:p>
          <a:p>
            <a:pPr marL="285750" lvl="1" indent="-28575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n-US" b="1" dirty="0" smtClean="0">
                <a:latin typeface="Aptos"/>
                <a:cs typeface="Biome"/>
              </a:rPr>
              <a:t>Robert </a:t>
            </a:r>
            <a:r>
              <a:rPr lang="en-US" b="1" dirty="0" err="1">
                <a:latin typeface="Aptos"/>
                <a:cs typeface="Biome"/>
              </a:rPr>
              <a:t>Cialdini’s</a:t>
            </a:r>
            <a:r>
              <a:rPr lang="en-US" b="1" dirty="0">
                <a:latin typeface="Aptos"/>
                <a:cs typeface="Biome"/>
              </a:rPr>
              <a:t> </a:t>
            </a:r>
            <a:r>
              <a:rPr lang="en-US" b="1" dirty="0" smtClean="0">
                <a:latin typeface="Aptos"/>
                <a:cs typeface="Biome"/>
              </a:rPr>
              <a:t>(Pre-suasion</a:t>
            </a:r>
            <a:r>
              <a:rPr lang="en-US" b="1" dirty="0" smtClean="0">
                <a:latin typeface="Aptos"/>
                <a:cs typeface="Biome"/>
              </a:rPr>
              <a:t>), </a:t>
            </a:r>
            <a:r>
              <a:rPr lang="en-US" b="1" dirty="0">
                <a:latin typeface="Aptos"/>
                <a:cs typeface="Biome"/>
              </a:rPr>
              <a:t>his core idea – "People are most persuadable </a:t>
            </a:r>
            <a:r>
              <a:rPr lang="en-US" b="1" u="sng" dirty="0">
                <a:latin typeface="Aptos"/>
                <a:cs typeface="Biome"/>
              </a:rPr>
              <a:t>BEFORE </a:t>
            </a:r>
            <a:r>
              <a:rPr lang="en-US" b="1" dirty="0">
                <a:latin typeface="Aptos"/>
                <a:cs typeface="Biome"/>
              </a:rPr>
              <a:t>the message is delivered." </a:t>
            </a:r>
            <a:endParaRPr lang="en-US" b="1" dirty="0">
              <a:solidFill>
                <a:srgbClr val="000000"/>
              </a:solidFill>
              <a:latin typeface="Aptos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endParaRPr lang="en-US" sz="1800" b="1" dirty="0">
              <a:latin typeface="Aptos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endParaRPr lang="en-US" sz="1400" dirty="0">
              <a:latin typeface="Aptos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endParaRPr lang="en-US" sz="1400" dirty="0">
              <a:solidFill>
                <a:srgbClr val="2C2C2C"/>
              </a:solidFill>
              <a:latin typeface="Aptos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Aptos"/>
              <a:cs typeface="Biome"/>
            </a:endParaRPr>
          </a:p>
          <a:p>
            <a:endParaRPr lang="en-US" sz="4800" dirty="0">
              <a:latin typeface="Aptos"/>
              <a:cs typeface="Biome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53AD67-773E-CC6D-9A2F-EB720C1A8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0772" y="6171013"/>
            <a:ext cx="2805405" cy="365125"/>
          </a:xfrm>
        </p:spPr>
        <p:txBody>
          <a:bodyPr/>
          <a:lstStyle/>
          <a:p>
            <a:r>
              <a:rPr lang="en-US" dirty="0">
                <a:ea typeface="Dotum"/>
              </a:rPr>
              <a:t>Not to be re-distributed or copied without the express</a:t>
            </a:r>
            <a:endParaRPr lang="en-US" dirty="0"/>
          </a:p>
          <a:p>
            <a:r>
              <a:rPr lang="en-US" dirty="0">
                <a:ea typeface="Dotum"/>
              </a:rPr>
              <a:t>Permission of the Behavioral science unit, </a:t>
            </a:r>
            <a:r>
              <a:rPr lang="en-US" dirty="0" err="1">
                <a:ea typeface="Dotum"/>
              </a:rPr>
              <a:t>Llc</a:t>
            </a:r>
            <a:r>
              <a:rPr lang="en-US" dirty="0">
                <a:ea typeface="Dotum"/>
              </a:rPr>
              <a:t>  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7834F2E-E034-9A06-BE82-4CD351254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2BA1-D32B-4937-9BCC-73998A3BA2A4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6D5C1D-B713-11DF-0AA9-E2F3C9C1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61E85F55-79A8-D6A2-3F4A-7E434F3DC4CD}"/>
              </a:ext>
            </a:extLst>
          </p:cNvPr>
          <p:cNvSpPr txBox="1">
            <a:spLocks/>
          </p:cNvSpPr>
          <p:nvPr/>
        </p:nvSpPr>
        <p:spPr>
          <a:xfrm>
            <a:off x="370278" y="457687"/>
            <a:ext cx="11452656" cy="6309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8600" b="0" i="0" kern="1200" spc="0" baseline="0" dirty="0">
                <a:solidFill>
                  <a:schemeClr val="tx2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800" b="1" dirty="0">
                <a:latin typeface="Aptos Light"/>
                <a:cs typeface="Biome"/>
              </a:rPr>
              <a:t>Influence &amp; Sway: Differences in Pre-suasion, Persuasion, and Post-suasion </a:t>
            </a:r>
            <a:endParaRPr lang="en-US" sz="2800" dirty="0"/>
          </a:p>
        </p:txBody>
      </p:sp>
      <p:pic>
        <p:nvPicPr>
          <p:cNvPr id="9" name="Picture 8" descr="Baby Smiling on Green Grass | Stable Diffusion Online">
            <a:extLst>
              <a:ext uri="{FF2B5EF4-FFF2-40B4-BE49-F238E27FC236}">
                <a16:creationId xmlns:a16="http://schemas.microsoft.com/office/drawing/2014/main" xmlns="" id="{6DE946C9-42ED-D313-0B6E-AC7DE0F534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8426" y="1581838"/>
            <a:ext cx="1867361" cy="15735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6218" y="617803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Dotum"/>
              </a:rPr>
              <a:t>For Legal Up</a:t>
            </a:r>
            <a:endParaRPr lang="en-US" dirty="0">
              <a:ea typeface="Dot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16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0104D3B-C18F-CB33-A785-A5BFDBC9B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E2C0FDB-1425-92BE-54DD-28C5BCCFC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59" y="1168274"/>
            <a:ext cx="12196295" cy="4450154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endParaRPr lang="en-US" sz="1800" b="1" kern="0" dirty="0">
              <a:solidFill>
                <a:srgbClr val="2C2C2C"/>
              </a:solidFill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endParaRPr lang="en-US" sz="1400" kern="0" dirty="0">
              <a:solidFill>
                <a:srgbClr val="000000"/>
              </a:solidFill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endParaRPr lang="en-US" sz="2400" b="1" kern="0" dirty="0"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endParaRPr lang="en-US" sz="1400">
              <a:latin typeface="Aptos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Aptos"/>
              <a:cs typeface="Biome"/>
            </a:endParaRPr>
          </a:p>
          <a:p>
            <a:endParaRPr lang="en-US" sz="4800" dirty="0">
              <a:solidFill>
                <a:srgbClr val="2C2C2C"/>
              </a:solidFill>
              <a:latin typeface="Aptos"/>
              <a:cs typeface="Biome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5FE3C956-AEED-A800-F37C-797D09ABE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7" y="5580962"/>
            <a:ext cx="7769354" cy="1145439"/>
          </a:xfrm>
        </p:spPr>
        <p:txBody>
          <a:bodyPr/>
          <a:lstStyle/>
          <a:p>
            <a:r>
              <a:rPr lang="en-US">
                <a:ea typeface="Dotum"/>
              </a:rPr>
              <a:t>For Legal Up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9FA85E-3B23-2DED-46FB-2FF3AA32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88569" y="6341315"/>
            <a:ext cx="2805405" cy="365125"/>
          </a:xfrm>
        </p:spPr>
        <p:txBody>
          <a:bodyPr/>
          <a:lstStyle/>
          <a:p>
            <a:r>
              <a:rPr lang="en-US" dirty="0">
                <a:ea typeface="Dotum"/>
              </a:rPr>
              <a:t>Not to be re-distributed or copied without the express</a:t>
            </a:r>
            <a:endParaRPr lang="en-US" dirty="0"/>
          </a:p>
          <a:p>
            <a:r>
              <a:rPr lang="en-US" dirty="0">
                <a:ea typeface="Dotum"/>
              </a:rPr>
              <a:t>Permission of the Behavioral science unit, </a:t>
            </a:r>
            <a:r>
              <a:rPr lang="en-US" dirty="0" err="1">
                <a:ea typeface="Dotum"/>
              </a:rPr>
              <a:t>Llc</a:t>
            </a:r>
            <a:r>
              <a:rPr lang="en-US" dirty="0">
                <a:ea typeface="Dotum"/>
              </a:rPr>
              <a:t>  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DF53085-347E-3CCD-5703-2263B55E8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2BA1-D32B-4937-9BCC-73998A3BA2A4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F0F2C4-82D2-577F-D773-DF0B6615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05A63AE-469D-615D-B069-8BB96B543088}"/>
              </a:ext>
            </a:extLst>
          </p:cNvPr>
          <p:cNvSpPr txBox="1"/>
          <p:nvPr/>
        </p:nvSpPr>
        <p:spPr>
          <a:xfrm>
            <a:off x="0" y="1994512"/>
            <a:ext cx="12192000" cy="3431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r>
              <a:rPr lang="en-US" sz="2000" b="1" u="sng" dirty="0">
                <a:solidFill>
                  <a:srgbClr val="2C2C2C"/>
                </a:solidFill>
                <a:latin typeface="Aptos Light"/>
                <a:cs typeface="Arial"/>
              </a:rPr>
              <a:t>Ori </a:t>
            </a:r>
            <a:r>
              <a:rPr lang="en-US" sz="2000" b="1" u="sng" dirty="0" err="1">
                <a:solidFill>
                  <a:srgbClr val="2C2C2C"/>
                </a:solidFill>
                <a:latin typeface="Aptos Light"/>
                <a:cs typeface="Arial"/>
              </a:rPr>
              <a:t>Braufman</a:t>
            </a:r>
            <a:r>
              <a:rPr lang="en-US" sz="2000" b="1" dirty="0">
                <a:solidFill>
                  <a:srgbClr val="2C2C2C"/>
                </a:solidFill>
                <a:latin typeface="Aptos Light"/>
                <a:cs typeface="Arial"/>
              </a:rPr>
              <a:t> (SWAY</a:t>
            </a:r>
            <a:r>
              <a:rPr lang="en-US" sz="2000" b="1" dirty="0">
                <a:solidFill>
                  <a:srgbClr val="2C2C2C"/>
                </a:solidFill>
                <a:latin typeface="Aptos Light"/>
                <a:ea typeface="Segoe UI"/>
                <a:cs typeface="Arial"/>
              </a:rPr>
              <a:t>: The Irresistible Pull of Irrational Behavior)</a:t>
            </a:r>
            <a:endParaRPr lang="en-US" sz="2000" b="1" dirty="0">
              <a:solidFill>
                <a:srgbClr val="000000"/>
              </a:solidFill>
              <a:latin typeface="Aptos Light"/>
              <a:ea typeface="Segoe UI"/>
              <a:cs typeface="Arial"/>
            </a:endParaRPr>
          </a:p>
          <a:p>
            <a:pPr marL="514350" lvl="1" indent="-285750">
              <a:lnSpc>
                <a:spcPct val="120000"/>
              </a:lnSpc>
              <a:spcBef>
                <a:spcPts val="500"/>
              </a:spcBef>
            </a:pPr>
            <a:r>
              <a:rPr lang="en-US" sz="2000" b="1" dirty="0">
                <a:solidFill>
                  <a:srgbClr val="000000"/>
                </a:solidFill>
                <a:latin typeface="Aptos Light"/>
                <a:ea typeface="Segoe UI"/>
                <a:cs typeface="Arial"/>
              </a:rPr>
              <a:t>People make irrational decisions when they believe they are being logical</a:t>
            </a:r>
          </a:p>
          <a:p>
            <a:pPr marL="514350" lvl="1" indent="-285750">
              <a:lnSpc>
                <a:spcPct val="12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n-US" sz="2000" b="1" u="sng" dirty="0">
                <a:solidFill>
                  <a:srgbClr val="000000"/>
                </a:solidFill>
                <a:latin typeface="Aptos Light"/>
                <a:ea typeface="Segoe UI"/>
                <a:cs typeface="Arial"/>
              </a:rPr>
              <a:t>Loss </a:t>
            </a:r>
            <a:r>
              <a:rPr lang="en-US" sz="2000" b="1" u="sng" dirty="0" smtClean="0">
                <a:solidFill>
                  <a:srgbClr val="000000"/>
                </a:solidFill>
                <a:latin typeface="Aptos Light"/>
                <a:ea typeface="Segoe UI"/>
                <a:cs typeface="Arial"/>
              </a:rPr>
              <a:t>Aversion </a:t>
            </a:r>
            <a:r>
              <a:rPr lang="en-US" sz="2000" b="1" dirty="0" smtClean="0">
                <a:solidFill>
                  <a:srgbClr val="000000"/>
                </a:solidFill>
                <a:latin typeface="Aptos Light"/>
                <a:ea typeface="Segoe UI"/>
                <a:cs typeface="Arial"/>
              </a:rPr>
              <a:t>– </a:t>
            </a:r>
            <a:r>
              <a:rPr lang="en-US" sz="2000" b="1" dirty="0">
                <a:solidFill>
                  <a:srgbClr val="000000"/>
                </a:solidFill>
                <a:latin typeface="Aptos Light"/>
                <a:ea typeface="Segoe UI"/>
                <a:cs typeface="Arial"/>
              </a:rPr>
              <a:t>People fear losses more than they value equivalent gains. </a:t>
            </a:r>
            <a:endParaRPr lang="en-US" sz="2000" b="1" dirty="0">
              <a:latin typeface="Aptos Light"/>
              <a:ea typeface="Segoe UI"/>
              <a:cs typeface="Arial"/>
            </a:endParaRPr>
          </a:p>
          <a:p>
            <a:pPr marL="514350" lvl="1" indent="-285750">
              <a:lnSpc>
                <a:spcPct val="12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n-US" sz="2000" b="1" u="sng" dirty="0" smtClean="0">
                <a:solidFill>
                  <a:srgbClr val="000000"/>
                </a:solidFill>
                <a:latin typeface="Aptos Light"/>
                <a:cs typeface="Arial"/>
              </a:rPr>
              <a:t>Value </a:t>
            </a:r>
            <a:r>
              <a:rPr lang="en-US" sz="2000" b="1" u="sng" dirty="0">
                <a:solidFill>
                  <a:srgbClr val="000000"/>
                </a:solidFill>
                <a:latin typeface="Aptos Light"/>
                <a:cs typeface="Arial"/>
              </a:rPr>
              <a:t>Attribution </a:t>
            </a:r>
            <a:r>
              <a:rPr lang="en-US" sz="2000" b="1" dirty="0">
                <a:solidFill>
                  <a:srgbClr val="000000"/>
                </a:solidFill>
                <a:latin typeface="Aptos Light"/>
                <a:cs typeface="Arial"/>
              </a:rPr>
              <a:t>is shared by context – People often judge value based on perception, labels, or context rather than actual quality. Saks Fifth Ave. Vs. </a:t>
            </a:r>
            <a:r>
              <a:rPr lang="en-US" sz="2000" b="1" dirty="0" err="1">
                <a:solidFill>
                  <a:srgbClr val="000000"/>
                </a:solidFill>
                <a:latin typeface="Aptos Light"/>
                <a:cs typeface="Arial"/>
              </a:rPr>
              <a:t>Walmart</a:t>
            </a:r>
            <a:r>
              <a:rPr lang="en-US" sz="2000" b="1" dirty="0">
                <a:solidFill>
                  <a:srgbClr val="000000"/>
                </a:solidFill>
                <a:latin typeface="Aptos Light"/>
                <a:cs typeface="Arial"/>
              </a:rPr>
              <a:t>. </a:t>
            </a:r>
            <a:endParaRPr lang="en-US" sz="2000" b="1" dirty="0" smtClean="0">
              <a:solidFill>
                <a:srgbClr val="000000"/>
              </a:solidFill>
              <a:latin typeface="Aptos Light"/>
              <a:cs typeface="Arial"/>
            </a:endParaRPr>
          </a:p>
          <a:p>
            <a:pPr marL="514350" lvl="1" indent="-285750">
              <a:lnSpc>
                <a:spcPct val="12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n-US" sz="2000" b="1" u="sng" dirty="0" smtClean="0">
                <a:solidFill>
                  <a:srgbClr val="000000"/>
                </a:solidFill>
                <a:latin typeface="Aptos Light"/>
                <a:cs typeface="Arial"/>
              </a:rPr>
              <a:t>Value </a:t>
            </a:r>
            <a:r>
              <a:rPr lang="en-US" sz="2000" b="1" u="sng" dirty="0">
                <a:solidFill>
                  <a:srgbClr val="000000"/>
                </a:solidFill>
                <a:latin typeface="Aptos Light"/>
                <a:cs typeface="Arial"/>
              </a:rPr>
              <a:t>Modeling </a:t>
            </a:r>
            <a:r>
              <a:rPr lang="en-US" sz="2000" b="1" dirty="0">
                <a:solidFill>
                  <a:srgbClr val="000000"/>
                </a:solidFill>
                <a:latin typeface="Aptos Light"/>
                <a:cs typeface="Arial"/>
              </a:rPr>
              <a:t>– Experts &amp; Celebrity opinion shapes what people think.</a:t>
            </a:r>
          </a:p>
          <a:p>
            <a:pPr marL="971550" lvl="3" indent="-285750">
              <a:lnSpc>
                <a:spcPct val="120000"/>
              </a:lnSpc>
              <a:spcBef>
                <a:spcPts val="500"/>
              </a:spcBef>
            </a:pPr>
            <a:r>
              <a:rPr lang="en-US" sz="2000" b="1" dirty="0">
                <a:solidFill>
                  <a:srgbClr val="000000"/>
                </a:solidFill>
                <a:latin typeface="Aptos Light"/>
                <a:cs typeface="Arial"/>
              </a:rPr>
              <a:t>“Expensive” products must be better than the cheaper </a:t>
            </a:r>
            <a:r>
              <a:rPr lang="en-US" sz="2000" b="1" dirty="0" smtClean="0">
                <a:solidFill>
                  <a:srgbClr val="000000"/>
                </a:solidFill>
                <a:latin typeface="Aptos Light"/>
                <a:cs typeface="Arial"/>
              </a:rPr>
              <a:t>versions.</a:t>
            </a:r>
            <a:endParaRPr lang="en-US" sz="2000" b="1" dirty="0">
              <a:solidFill>
                <a:srgbClr val="000000"/>
              </a:solidFill>
              <a:latin typeface="Aptos Light"/>
              <a:cs typeface="Arial"/>
            </a:endParaRPr>
          </a:p>
          <a:p>
            <a:pPr marL="971550" lvl="3" indent="-285750">
              <a:lnSpc>
                <a:spcPct val="120000"/>
              </a:lnSpc>
              <a:spcBef>
                <a:spcPts val="500"/>
              </a:spcBef>
            </a:pPr>
            <a:r>
              <a:rPr lang="en-US" sz="2000" b="1" dirty="0">
                <a:solidFill>
                  <a:srgbClr val="000000"/>
                </a:solidFill>
                <a:latin typeface="Aptos Light"/>
                <a:cs typeface="Arial"/>
              </a:rPr>
              <a:t>A Brand product has higher value than generic product.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53E46D-A319-ADA1-99A5-638A906F15FB}"/>
              </a:ext>
            </a:extLst>
          </p:cNvPr>
          <p:cNvSpPr txBox="1"/>
          <p:nvPr/>
        </p:nvSpPr>
        <p:spPr>
          <a:xfrm>
            <a:off x="0" y="224928"/>
            <a:ext cx="12191999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baseline="0" dirty="0">
                <a:solidFill>
                  <a:srgbClr val="2C2C2C"/>
                </a:solidFill>
                <a:latin typeface="Aptos Light"/>
              </a:rPr>
              <a:t>Influence &amp; Sway: Differences in Pre-suasion, Persuasion, and </a:t>
            </a:r>
            <a:endParaRPr lang="en-US" sz="2800" b="1" baseline="0" dirty="0" smtClean="0">
              <a:solidFill>
                <a:srgbClr val="2C2C2C"/>
              </a:solidFill>
              <a:latin typeface="Aptos Light"/>
            </a:endParaRPr>
          </a:p>
          <a:p>
            <a:pPr algn="ctr"/>
            <a:r>
              <a:rPr lang="en-US" sz="2800" b="1" baseline="0" dirty="0" smtClean="0">
                <a:solidFill>
                  <a:srgbClr val="2C2C2C"/>
                </a:solidFill>
                <a:latin typeface="Aptos Light"/>
              </a:rPr>
              <a:t>Post-suasion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373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EC09158-6F23-E49F-9DF6-10F10BB96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280F7A7-8A18-9DD9-9CA1-D9004ACC4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59" y="1168274"/>
            <a:ext cx="12196295" cy="4450154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endParaRPr lang="en-US" sz="1800" b="1" kern="0" dirty="0">
              <a:solidFill>
                <a:srgbClr val="2C2C2C"/>
              </a:solidFill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endParaRPr lang="en-US" sz="1400" kern="0" dirty="0">
              <a:solidFill>
                <a:srgbClr val="000000"/>
              </a:solidFill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endParaRPr lang="en-US" sz="2400" b="1" kern="0" dirty="0"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endParaRPr lang="en-US" sz="1400" dirty="0">
              <a:latin typeface="Aptos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Aptos"/>
              <a:cs typeface="Biome"/>
            </a:endParaRPr>
          </a:p>
          <a:p>
            <a:endParaRPr lang="en-US" sz="4800" dirty="0">
              <a:solidFill>
                <a:srgbClr val="2C2C2C"/>
              </a:solidFill>
              <a:latin typeface="Aptos"/>
              <a:cs typeface="Biome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7618F30B-2DD7-9EE2-9374-532982E66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7" y="5580962"/>
            <a:ext cx="7769354" cy="1145439"/>
          </a:xfrm>
        </p:spPr>
        <p:txBody>
          <a:bodyPr/>
          <a:lstStyle/>
          <a:p>
            <a:r>
              <a:rPr lang="en-US" dirty="0">
                <a:ea typeface="Dotum"/>
              </a:rPr>
              <a:t>For Legal Up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E06708-B516-33D0-AB44-3A75DB5D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8544" y="6350840"/>
            <a:ext cx="2805405" cy="365125"/>
          </a:xfrm>
        </p:spPr>
        <p:txBody>
          <a:bodyPr/>
          <a:lstStyle/>
          <a:p>
            <a:r>
              <a:rPr lang="en-US" dirty="0">
                <a:ea typeface="Dotum"/>
              </a:rPr>
              <a:t>Not to be re-distributed or copied without the express</a:t>
            </a:r>
            <a:endParaRPr lang="en-US" dirty="0"/>
          </a:p>
          <a:p>
            <a:r>
              <a:rPr lang="en-US" dirty="0">
                <a:ea typeface="Dotum"/>
              </a:rPr>
              <a:t>Permission of the Behavioral science unit, </a:t>
            </a:r>
            <a:r>
              <a:rPr lang="en-US" dirty="0" err="1">
                <a:ea typeface="Dotum"/>
              </a:rPr>
              <a:t>Llc</a:t>
            </a:r>
            <a:r>
              <a:rPr lang="en-US" dirty="0">
                <a:ea typeface="Dotum"/>
              </a:rPr>
              <a:t>  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ED3201A-4CAC-6831-C795-40F652A0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2BA1-D32B-4937-9BCC-73998A3BA2A4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44AB3F-A8EB-3683-B58A-5BA4CFDD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6E6C1A-881F-BA90-B57F-3448CBED6841}"/>
              </a:ext>
            </a:extLst>
          </p:cNvPr>
          <p:cNvSpPr txBox="1"/>
          <p:nvPr/>
        </p:nvSpPr>
        <p:spPr>
          <a:xfrm>
            <a:off x="0" y="2311248"/>
            <a:ext cx="11925756" cy="51752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lvl="1" indent="-285750">
              <a:lnSpc>
                <a:spcPct val="12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n-US" sz="2000" b="1" u="sng" dirty="0">
                <a:solidFill>
                  <a:srgbClr val="000000"/>
                </a:solidFill>
                <a:latin typeface="Aptos Light"/>
                <a:cs typeface="Arial"/>
              </a:rPr>
              <a:t>Diagnostic Bias </a:t>
            </a:r>
            <a:r>
              <a:rPr lang="en-US" sz="2000" b="1" dirty="0">
                <a:solidFill>
                  <a:srgbClr val="000000"/>
                </a:solidFill>
                <a:latin typeface="Aptos Light"/>
                <a:cs typeface="Arial"/>
              </a:rPr>
              <a:t>– often first impression – Once people form a conclusion, people unconsciously seek evidence that confirms their conclusion and ignores evidence that contradicts it, also known as Confirmation Bias. </a:t>
            </a:r>
            <a:endParaRPr lang="en-US" sz="2000" b="1" dirty="0" smtClean="0">
              <a:solidFill>
                <a:srgbClr val="000000"/>
              </a:solidFill>
              <a:latin typeface="Aptos Light"/>
              <a:cs typeface="Arial"/>
            </a:endParaRPr>
          </a:p>
          <a:p>
            <a:pPr marL="514350" lvl="1" indent="-285750">
              <a:lnSpc>
                <a:spcPct val="120000"/>
              </a:lnSpc>
              <a:spcBef>
                <a:spcPts val="500"/>
              </a:spcBef>
            </a:pPr>
            <a:endParaRPr lang="en-US" sz="2000" b="1" dirty="0">
              <a:solidFill>
                <a:srgbClr val="000000"/>
              </a:solidFill>
              <a:latin typeface="Aptos Light"/>
              <a:ea typeface="Segoe UI"/>
              <a:cs typeface="Arial"/>
            </a:endParaRPr>
          </a:p>
          <a:p>
            <a:pPr marL="514350" lvl="1" indent="-285750">
              <a:lnSpc>
                <a:spcPct val="12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n-US" sz="2000" b="1" u="sng" dirty="0">
                <a:solidFill>
                  <a:srgbClr val="000000"/>
                </a:solidFill>
                <a:latin typeface="Aptos Light"/>
                <a:ea typeface="Segoe UI"/>
                <a:cs typeface="Arial"/>
              </a:rPr>
              <a:t>Chameleon Effect</a:t>
            </a:r>
            <a:r>
              <a:rPr lang="en-US" sz="2000" b="1" dirty="0">
                <a:solidFill>
                  <a:srgbClr val="000000"/>
                </a:solidFill>
                <a:latin typeface="Aptos Light"/>
                <a:ea typeface="Segoe UI"/>
                <a:cs typeface="Arial"/>
              </a:rPr>
              <a:t> – Human imitate the behaviors (mirroring), speech patterns (active listening), and emotions of others. </a:t>
            </a:r>
            <a:endParaRPr lang="en-US" sz="2000" b="1" dirty="0" smtClean="0">
              <a:solidFill>
                <a:srgbClr val="000000"/>
              </a:solidFill>
              <a:latin typeface="Aptos Light"/>
              <a:ea typeface="Segoe UI"/>
              <a:cs typeface="Arial"/>
            </a:endParaRPr>
          </a:p>
          <a:p>
            <a:pPr marL="685800" lvl="3">
              <a:lnSpc>
                <a:spcPct val="120000"/>
              </a:lnSpc>
              <a:spcBef>
                <a:spcPts val="500"/>
              </a:spcBef>
            </a:pPr>
            <a:endParaRPr lang="en-US" dirty="0">
              <a:latin typeface="Aptos Light"/>
              <a:cs typeface="Arial"/>
            </a:endParaRPr>
          </a:p>
          <a:p>
            <a:pPr marL="971550" lvl="3" indent="-285750">
              <a:lnSpc>
                <a:spcPct val="120000"/>
              </a:lnSpc>
              <a:spcBef>
                <a:spcPts val="500"/>
              </a:spcBef>
            </a:pPr>
            <a:endParaRPr lang="en-US" sz="1200" dirty="0">
              <a:latin typeface="Aptos Light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3200" dirty="0">
              <a:solidFill>
                <a:srgbClr val="000000"/>
              </a:solidFill>
              <a:latin typeface="Arial"/>
              <a:ea typeface="Segoe UI"/>
              <a:cs typeface="Arial"/>
            </a:endParaRPr>
          </a:p>
          <a:p>
            <a:pPr marL="228600" lvl="1">
              <a:lnSpc>
                <a:spcPct val="120000"/>
              </a:lnSpc>
              <a:spcBef>
                <a:spcPts val="500"/>
              </a:spcBef>
            </a:pPr>
            <a:endParaRPr lang="en-US" baseline="0" dirty="0">
              <a:latin typeface="Arial"/>
              <a:ea typeface="Segoe UI"/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solidFill>
                <a:srgbClr val="000000"/>
              </a:solidFill>
              <a:cs typeface="Segoe UI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endParaRPr lang="en-US" sz="1400" dirty="0">
              <a:solidFill>
                <a:srgbClr val="2C2C2C"/>
              </a:solidFill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AF188F-A266-A31E-9699-C793C4C0E27D}"/>
              </a:ext>
            </a:extLst>
          </p:cNvPr>
          <p:cNvSpPr txBox="1"/>
          <p:nvPr/>
        </p:nvSpPr>
        <p:spPr>
          <a:xfrm>
            <a:off x="0" y="224928"/>
            <a:ext cx="12191999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baseline="0" dirty="0">
                <a:solidFill>
                  <a:srgbClr val="2C2C2C"/>
                </a:solidFill>
                <a:latin typeface="Aptos Light"/>
              </a:rPr>
              <a:t>Influence &amp; Sway: Differences in Pre-suasion, Persuasion, and </a:t>
            </a:r>
            <a:endParaRPr lang="en-US" sz="2800" b="1" baseline="0" dirty="0" smtClean="0">
              <a:solidFill>
                <a:srgbClr val="2C2C2C"/>
              </a:solidFill>
              <a:latin typeface="Aptos Light"/>
            </a:endParaRPr>
          </a:p>
          <a:p>
            <a:pPr algn="ctr"/>
            <a:r>
              <a:rPr lang="en-US" sz="2800" b="1" baseline="0" dirty="0" smtClean="0">
                <a:solidFill>
                  <a:srgbClr val="2C2C2C"/>
                </a:solidFill>
                <a:latin typeface="Aptos Light"/>
              </a:rPr>
              <a:t>Post-suasion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0142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402C511-E8CE-00E9-1767-71BA3ADB7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FF170F-C760-385B-E291-61542CD06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2BA1-D32B-4937-9BCC-73998A3BA2A4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CA581A-E9C2-01EB-7548-462C160A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E9B4F4-EE60-0868-8316-0C6CB166E9F9}"/>
              </a:ext>
            </a:extLst>
          </p:cNvPr>
          <p:cNvSpPr txBox="1"/>
          <p:nvPr/>
        </p:nvSpPr>
        <p:spPr>
          <a:xfrm>
            <a:off x="0" y="1766141"/>
            <a:ext cx="11925756" cy="44355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lvl="1">
              <a:lnSpc>
                <a:spcPct val="120000"/>
              </a:lnSpc>
              <a:spcBef>
                <a:spcPts val="500"/>
              </a:spcBef>
            </a:pPr>
            <a:r>
              <a:rPr lang="en-US" sz="2800" b="1" dirty="0">
                <a:solidFill>
                  <a:srgbClr val="000000"/>
                </a:solidFill>
                <a:latin typeface="Aptos Light"/>
                <a:cs typeface="Arial"/>
              </a:rPr>
              <a:t>Use</a:t>
            </a:r>
            <a:r>
              <a:rPr lang="en-US" sz="2800" b="1" dirty="0">
                <a:solidFill>
                  <a:srgbClr val="000000"/>
                </a:solidFill>
                <a:latin typeface="Aptos Light"/>
                <a:ea typeface="Segoe UI"/>
                <a:cs typeface="Arial"/>
              </a:rPr>
              <a:t> in </a:t>
            </a:r>
            <a:r>
              <a:rPr lang="en-US" sz="2800" b="1" dirty="0" err="1">
                <a:solidFill>
                  <a:srgbClr val="000000"/>
                </a:solidFill>
                <a:latin typeface="Aptos Light"/>
                <a:ea typeface="Segoe UI"/>
                <a:cs typeface="Arial"/>
              </a:rPr>
              <a:t>Voir</a:t>
            </a:r>
            <a:r>
              <a:rPr lang="en-US" sz="2800" b="1" dirty="0">
                <a:solidFill>
                  <a:srgbClr val="000000"/>
                </a:solidFill>
                <a:latin typeface="Aptos Light"/>
                <a:ea typeface="Segoe UI"/>
                <a:cs typeface="Arial"/>
              </a:rPr>
              <a:t> Dire &amp; Trial - </a:t>
            </a:r>
            <a:r>
              <a:rPr lang="en-US" sz="2000" b="1" dirty="0">
                <a:solidFill>
                  <a:srgbClr val="000000"/>
                </a:solidFill>
                <a:latin typeface="Aptos Light"/>
                <a:ea typeface="Segoe UI"/>
                <a:cs typeface="Arial"/>
              </a:rPr>
              <a:t> </a:t>
            </a:r>
            <a:endParaRPr lang="en-US" sz="2000" b="1" dirty="0" smtClean="0">
              <a:solidFill>
                <a:srgbClr val="000000"/>
              </a:solidFill>
              <a:latin typeface="Aptos Light"/>
              <a:ea typeface="Segoe UI"/>
              <a:cs typeface="Arial"/>
            </a:endParaRPr>
          </a:p>
          <a:p>
            <a:pPr marL="228600" lvl="1">
              <a:lnSpc>
                <a:spcPct val="12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n-US" sz="2000" b="1" u="sng" dirty="0" smtClean="0">
                <a:solidFill>
                  <a:srgbClr val="000000"/>
                </a:solidFill>
                <a:latin typeface="Aptos Light"/>
                <a:ea typeface="Segoe UI"/>
                <a:cs typeface="Arial"/>
              </a:rPr>
              <a:t>Loss </a:t>
            </a:r>
            <a:r>
              <a:rPr lang="en-US" sz="2000" b="1" u="sng" dirty="0">
                <a:solidFill>
                  <a:srgbClr val="000000"/>
                </a:solidFill>
                <a:latin typeface="Aptos Light"/>
                <a:ea typeface="Segoe UI"/>
                <a:cs typeface="Arial"/>
              </a:rPr>
              <a:t>Aversion </a:t>
            </a:r>
            <a:r>
              <a:rPr lang="en-US" sz="2000" b="1" dirty="0">
                <a:solidFill>
                  <a:srgbClr val="000000"/>
                </a:solidFill>
                <a:latin typeface="Aptos Light"/>
                <a:ea typeface="Segoe UI"/>
                <a:cs typeface="Arial"/>
              </a:rPr>
              <a:t>- juror’s fears:  </a:t>
            </a:r>
            <a:r>
              <a:rPr lang="en-US" sz="2000" b="1" dirty="0">
                <a:solidFill>
                  <a:srgbClr val="2C2C2C"/>
                </a:solidFill>
                <a:latin typeface="Aptos Light"/>
                <a:ea typeface="Segoe UI"/>
                <a:cs typeface="Arial"/>
              </a:rPr>
              <a:t>Dangerous precedents, harm to society, letting guilty parties escape, punishing innocent people</a:t>
            </a:r>
            <a:endParaRPr lang="en-US" sz="2000" dirty="0">
              <a:latin typeface="Aptos Light"/>
              <a:ea typeface="Segoe UI"/>
              <a:cs typeface="Arial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r>
              <a:rPr lang="en-US" sz="2000" b="1" dirty="0">
                <a:solidFill>
                  <a:srgbClr val="2C2C2C"/>
                </a:solidFill>
                <a:latin typeface="Aptos Light"/>
                <a:ea typeface="Segoe UI"/>
                <a:cs typeface="Arial"/>
              </a:rPr>
              <a:t>      </a:t>
            </a:r>
            <a:r>
              <a:rPr lang="en-US" sz="2000" b="1" dirty="0" smtClean="0">
                <a:solidFill>
                  <a:srgbClr val="2C2C2C"/>
                </a:solidFill>
                <a:latin typeface="Aptos Light"/>
                <a:ea typeface="Segoe UI"/>
                <a:cs typeface="Arial"/>
              </a:rPr>
              <a:t>- How </a:t>
            </a:r>
            <a:r>
              <a:rPr lang="en-US" sz="2000" b="1" dirty="0">
                <a:solidFill>
                  <a:srgbClr val="2C2C2C"/>
                </a:solidFill>
                <a:latin typeface="Aptos Light"/>
                <a:ea typeface="Segoe UI"/>
                <a:cs typeface="Arial"/>
              </a:rPr>
              <a:t>the case is framed around “loss” matters! </a:t>
            </a:r>
            <a:endParaRPr lang="en-US" sz="2000" dirty="0">
              <a:solidFill>
                <a:srgbClr val="000000"/>
              </a:solidFill>
              <a:latin typeface="Aptos Light"/>
              <a:ea typeface="Segoe UI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b="1" u="sng" dirty="0" smtClean="0">
                <a:solidFill>
                  <a:srgbClr val="2C2C2C"/>
                </a:solidFill>
                <a:latin typeface="Aptos Light"/>
                <a:ea typeface="Segoe UI"/>
                <a:cs typeface="Arial"/>
              </a:rPr>
              <a:t>Commitment </a:t>
            </a:r>
            <a:r>
              <a:rPr lang="en-US" sz="2000" b="1" u="sng" dirty="0">
                <a:solidFill>
                  <a:srgbClr val="2C2C2C"/>
                </a:solidFill>
                <a:latin typeface="Aptos Light"/>
                <a:ea typeface="Segoe UI"/>
                <a:cs typeface="Arial"/>
              </a:rPr>
              <a:t>Bias </a:t>
            </a:r>
            <a:r>
              <a:rPr lang="en-US" sz="2000" b="1" dirty="0">
                <a:solidFill>
                  <a:srgbClr val="2C2C2C"/>
                </a:solidFill>
                <a:latin typeface="Aptos Light"/>
                <a:ea typeface="Segoe UI"/>
                <a:cs typeface="Arial"/>
              </a:rPr>
              <a:t>-</a:t>
            </a:r>
            <a:r>
              <a:rPr lang="en-US" sz="2000" b="1" dirty="0">
                <a:solidFill>
                  <a:schemeClr val="tx2"/>
                </a:solidFill>
                <a:latin typeface="Aptos Light"/>
                <a:ea typeface="Segoe UI"/>
                <a:cs typeface="Arial"/>
              </a:rPr>
              <a:t> Once jurors begin leaning </a:t>
            </a:r>
            <a:r>
              <a:rPr lang="en-US" sz="2000" b="1" dirty="0" smtClean="0">
                <a:solidFill>
                  <a:schemeClr val="tx2"/>
                </a:solidFill>
                <a:latin typeface="Aptos Light"/>
                <a:ea typeface="Segoe UI"/>
                <a:cs typeface="Arial"/>
              </a:rPr>
              <a:t>in one </a:t>
            </a:r>
            <a:r>
              <a:rPr lang="en-US" sz="2000" b="1" dirty="0">
                <a:solidFill>
                  <a:schemeClr val="tx2"/>
                </a:solidFill>
                <a:latin typeface="Aptos Light"/>
                <a:ea typeface="Segoe UI"/>
                <a:cs typeface="Arial"/>
              </a:rPr>
              <a:t>direction, they defend that position psychologically</a:t>
            </a:r>
            <a:r>
              <a:rPr lang="en-US" sz="2000" b="1" dirty="0">
                <a:solidFill>
                  <a:schemeClr val="tx2"/>
                </a:solidFill>
                <a:latin typeface="Aptos Light"/>
                <a:cs typeface="Arial"/>
              </a:rPr>
              <a:t>. Early framing matters </a:t>
            </a:r>
            <a:r>
              <a:rPr lang="en-US" sz="2000" b="1" dirty="0" smtClean="0">
                <a:solidFill>
                  <a:schemeClr val="tx2"/>
                </a:solidFill>
                <a:latin typeface="Aptos Light"/>
                <a:cs typeface="Arial"/>
              </a:rPr>
              <a:t>enormously.</a:t>
            </a:r>
            <a:endParaRPr lang="en-US" sz="2000" dirty="0">
              <a:solidFill>
                <a:schemeClr val="tx2"/>
              </a:solidFill>
              <a:latin typeface="Aptos Light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b="1" u="sng" dirty="0" smtClean="0">
                <a:solidFill>
                  <a:srgbClr val="2C2C2C"/>
                </a:solidFill>
                <a:latin typeface="Aptos Light"/>
                <a:cs typeface="Arial"/>
              </a:rPr>
              <a:t>Value </a:t>
            </a:r>
            <a:r>
              <a:rPr lang="en-US" sz="2000" b="1" u="sng" dirty="0">
                <a:solidFill>
                  <a:srgbClr val="2C2C2C"/>
                </a:solidFill>
                <a:latin typeface="Aptos Light"/>
                <a:cs typeface="Arial"/>
              </a:rPr>
              <a:t>Attribution </a:t>
            </a:r>
            <a:r>
              <a:rPr lang="en-US" sz="2000" b="1" dirty="0">
                <a:solidFill>
                  <a:srgbClr val="2C2C2C"/>
                </a:solidFill>
                <a:latin typeface="Aptos Light"/>
                <a:cs typeface="Arial"/>
              </a:rPr>
              <a:t>- Presentation affects perceived credibility, polished visuals, organized evidence, </a:t>
            </a:r>
            <a:r>
              <a:rPr lang="en-US" sz="2000" b="1" dirty="0" smtClean="0">
                <a:solidFill>
                  <a:srgbClr val="2C2C2C"/>
                </a:solidFill>
                <a:latin typeface="Aptos Light"/>
                <a:cs typeface="Arial"/>
              </a:rPr>
              <a:t>and confident delivery.</a:t>
            </a:r>
            <a:endParaRPr lang="en-US" sz="2000" dirty="0">
              <a:solidFill>
                <a:srgbClr val="000000"/>
              </a:solidFill>
              <a:latin typeface="Aptos Light"/>
              <a:cs typeface="Arial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1100" dirty="0">
              <a:solidFill>
                <a:srgbClr val="000000"/>
              </a:solidFill>
              <a:latin typeface="Aptos Light"/>
              <a:cs typeface="Arial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endParaRPr lang="en-US" b="1" dirty="0">
              <a:solidFill>
                <a:srgbClr val="2C2C2C"/>
              </a:solidFill>
              <a:latin typeface="Aptos Light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AFBE6F9-F4FF-A1CD-8BE8-543F92EBA6AB}"/>
              </a:ext>
            </a:extLst>
          </p:cNvPr>
          <p:cNvSpPr txBox="1"/>
          <p:nvPr/>
        </p:nvSpPr>
        <p:spPr>
          <a:xfrm>
            <a:off x="0" y="215403"/>
            <a:ext cx="12191999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baseline="0" dirty="0">
                <a:solidFill>
                  <a:srgbClr val="2C2C2C"/>
                </a:solidFill>
                <a:latin typeface="Aptos Light"/>
              </a:rPr>
              <a:t>Influence &amp; Sway: Differences in Pre-suasion, Persuasion, and </a:t>
            </a:r>
            <a:endParaRPr lang="en-US" sz="2800" b="1" baseline="0" dirty="0" smtClean="0">
              <a:solidFill>
                <a:srgbClr val="2C2C2C"/>
              </a:solidFill>
              <a:latin typeface="Aptos Light"/>
            </a:endParaRPr>
          </a:p>
          <a:p>
            <a:pPr algn="ctr"/>
            <a:r>
              <a:rPr lang="en-US" sz="2800" b="1" baseline="0" dirty="0" smtClean="0">
                <a:solidFill>
                  <a:srgbClr val="2C2C2C"/>
                </a:solidFill>
                <a:latin typeface="Aptos Light"/>
              </a:rPr>
              <a:t>Post-suasion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74E06708-B516-33D0-AB44-3A75DB5D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8544" y="6350840"/>
            <a:ext cx="2805405" cy="365125"/>
          </a:xfrm>
        </p:spPr>
        <p:txBody>
          <a:bodyPr/>
          <a:lstStyle/>
          <a:p>
            <a:r>
              <a:rPr lang="en-US" dirty="0">
                <a:ea typeface="Dotum"/>
              </a:rPr>
              <a:t>Not to be re-distributed or copied without the express</a:t>
            </a:r>
            <a:endParaRPr lang="en-US" dirty="0"/>
          </a:p>
          <a:p>
            <a:r>
              <a:rPr lang="en-US" dirty="0">
                <a:ea typeface="Dotum"/>
              </a:rPr>
              <a:t>Permission of the Behavioral science unit, </a:t>
            </a:r>
            <a:r>
              <a:rPr lang="en-US" dirty="0" err="1">
                <a:ea typeface="Dotum"/>
              </a:rPr>
              <a:t>Llc</a:t>
            </a:r>
            <a:r>
              <a:rPr lang="en-US" dirty="0">
                <a:ea typeface="Dotum"/>
              </a:rPr>
              <a:t>  </a:t>
            </a:r>
            <a:endParaRPr lang="en-US" dirty="0"/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xmlns="" id="{7618F30B-2DD7-9EE2-9374-532982E66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7" y="5580962"/>
            <a:ext cx="2302003" cy="1145439"/>
          </a:xfrm>
        </p:spPr>
        <p:txBody>
          <a:bodyPr/>
          <a:lstStyle/>
          <a:p>
            <a:r>
              <a:rPr lang="en-US" dirty="0">
                <a:ea typeface="Dotum"/>
              </a:rPr>
              <a:t>For Legal Up</a:t>
            </a:r>
          </a:p>
        </p:txBody>
      </p:sp>
    </p:spTree>
    <p:extLst>
      <p:ext uri="{BB962C8B-B14F-4D97-AF65-F5344CB8AC3E}">
        <p14:creationId xmlns:p14="http://schemas.microsoft.com/office/powerpoint/2010/main" xmlns="" val="700406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B606B93-7523-42F6-6C5E-E26E3B058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F763BD8-2F66-6F1C-B0B0-9945CB026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295" y="1734955"/>
            <a:ext cx="12196295" cy="4450154"/>
          </a:xfrm>
        </p:spPr>
        <p:txBody>
          <a:bodyPr>
            <a:noAutofit/>
          </a:bodyPr>
          <a:lstStyle/>
          <a:p>
            <a:pPr marL="228600" lvl="1">
              <a:lnSpc>
                <a:spcPct val="120000"/>
              </a:lnSpc>
              <a:spcBef>
                <a:spcPts val="500"/>
              </a:spcBef>
            </a:pPr>
            <a:r>
              <a:rPr lang="en-US" sz="2000" b="1" kern="0" dirty="0">
                <a:solidFill>
                  <a:schemeClr val="tx2"/>
                </a:solidFill>
                <a:latin typeface="Aptos Light"/>
                <a:cs typeface="Biome"/>
              </a:rPr>
              <a:t>Pre-suasion </a:t>
            </a:r>
            <a:r>
              <a:rPr lang="en-US" b="1" kern="0" dirty="0">
                <a:solidFill>
                  <a:schemeClr val="tx2"/>
                </a:solidFill>
                <a:latin typeface="Aptos Light"/>
                <a:cs typeface="Biome"/>
              </a:rPr>
              <a:t>–  Focus less about the outcome, and more about the output (crafting the message) </a:t>
            </a:r>
            <a:r>
              <a:rPr lang="en-US" sz="2000" b="1" dirty="0">
                <a:solidFill>
                  <a:schemeClr val="tx2"/>
                </a:solidFill>
                <a:latin typeface="Aptos Light"/>
                <a:cs typeface="Biome"/>
              </a:rPr>
              <a:t/>
            </a:r>
            <a:br>
              <a:rPr lang="en-US" sz="2000" b="1" dirty="0">
                <a:solidFill>
                  <a:schemeClr val="tx2"/>
                </a:solidFill>
                <a:latin typeface="Aptos Light"/>
                <a:cs typeface="Biome"/>
              </a:rPr>
            </a:br>
            <a:r>
              <a:rPr lang="en-US" sz="2000" b="1" dirty="0" smtClean="0">
                <a:solidFill>
                  <a:schemeClr val="tx2"/>
                </a:solidFill>
                <a:latin typeface="Aptos Light"/>
                <a:cs typeface="Biome"/>
              </a:rPr>
              <a:t/>
            </a:r>
            <a:br>
              <a:rPr lang="en-US" sz="2000" b="1" dirty="0" smtClean="0">
                <a:solidFill>
                  <a:schemeClr val="tx2"/>
                </a:solidFill>
                <a:latin typeface="Aptos Light"/>
                <a:cs typeface="Biome"/>
              </a:rPr>
            </a:br>
            <a:endParaRPr lang="en-US" sz="1600" b="1" kern="0" dirty="0"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000" b="1" dirty="0">
                <a:solidFill>
                  <a:srgbClr val="2C2C2C"/>
                </a:solidFill>
                <a:latin typeface="Aptos Light"/>
                <a:cs typeface="Biome"/>
              </a:rPr>
              <a:t>Branding</a:t>
            </a:r>
            <a:r>
              <a:rPr lang="en-US" sz="1600" b="1" dirty="0">
                <a:solidFill>
                  <a:srgbClr val="2C2C2C"/>
                </a:solidFill>
                <a:latin typeface="Aptos Light"/>
                <a:cs typeface="Biome"/>
              </a:rPr>
              <a:t> – </a:t>
            </a:r>
            <a:r>
              <a:rPr lang="en-US" sz="1600" b="1" u="sng" dirty="0">
                <a:solidFill>
                  <a:srgbClr val="2C2C2C"/>
                </a:solidFill>
                <a:latin typeface="Aptos Light"/>
                <a:cs typeface="Biome"/>
              </a:rPr>
              <a:t>Psychodynamic Modeling</a:t>
            </a:r>
            <a:r>
              <a:rPr lang="en-US" sz="1600" b="1" dirty="0">
                <a:solidFill>
                  <a:srgbClr val="2C2C2C"/>
                </a:solidFill>
                <a:latin typeface="Aptos Light"/>
                <a:cs typeface="Biome"/>
              </a:rPr>
              <a:t> - political slogans – Just do it! </a:t>
            </a:r>
            <a:endParaRPr lang="en-US" sz="1600" b="1" kern="0" dirty="0">
              <a:solidFill>
                <a:srgbClr val="000000"/>
              </a:solidFill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000" b="1" dirty="0">
                <a:solidFill>
                  <a:srgbClr val="2C2C2C"/>
                </a:solidFill>
                <a:latin typeface="Aptos Light"/>
                <a:cs typeface="Biome"/>
              </a:rPr>
              <a:t>Emotional Association </a:t>
            </a:r>
            <a:r>
              <a:rPr lang="en-US" sz="1600" b="1" dirty="0">
                <a:solidFill>
                  <a:srgbClr val="2C2C2C"/>
                </a:solidFill>
                <a:latin typeface="Aptos Light"/>
                <a:cs typeface="Biome"/>
              </a:rPr>
              <a:t>– </a:t>
            </a:r>
            <a:r>
              <a:rPr lang="en-US" sz="1600" b="1" u="sng" dirty="0">
                <a:solidFill>
                  <a:srgbClr val="2C2C2C"/>
                </a:solidFill>
                <a:latin typeface="Aptos Light"/>
                <a:cs typeface="Biome"/>
              </a:rPr>
              <a:t>Value Modeling</a:t>
            </a:r>
            <a:r>
              <a:rPr lang="en-US" sz="1600" b="1" dirty="0">
                <a:solidFill>
                  <a:srgbClr val="2C2C2C"/>
                </a:solidFill>
                <a:latin typeface="Aptos Light"/>
                <a:cs typeface="Biome"/>
              </a:rPr>
              <a:t> - attaching an emotion to object (flag), idea (capitalism), experience (birthday)   </a:t>
            </a:r>
            <a:endParaRPr lang="en-US" sz="1600" b="1" kern="0" dirty="0">
              <a:solidFill>
                <a:srgbClr val="2C2C2C"/>
              </a:solidFill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000" b="1" dirty="0">
                <a:solidFill>
                  <a:srgbClr val="2C2C2C"/>
                </a:solidFill>
                <a:latin typeface="Aptos Light"/>
                <a:cs typeface="Biome"/>
              </a:rPr>
              <a:t>Identity</a:t>
            </a:r>
            <a:r>
              <a:rPr lang="en-US" sz="1600" b="1" dirty="0">
                <a:solidFill>
                  <a:srgbClr val="2C2C2C"/>
                </a:solidFill>
                <a:latin typeface="Aptos Light"/>
                <a:cs typeface="Biome"/>
              </a:rPr>
              <a:t> – </a:t>
            </a:r>
            <a:r>
              <a:rPr lang="en-US" sz="1600" b="1" u="sng" dirty="0">
                <a:solidFill>
                  <a:srgbClr val="2C2C2C"/>
                </a:solidFill>
                <a:latin typeface="Aptos Light"/>
                <a:cs typeface="Biome"/>
              </a:rPr>
              <a:t>Social/Cultural Modeling</a:t>
            </a:r>
            <a:r>
              <a:rPr lang="en-US" sz="1600" b="1" dirty="0">
                <a:solidFill>
                  <a:srgbClr val="2C2C2C"/>
                </a:solidFill>
                <a:latin typeface="Aptos Light"/>
                <a:cs typeface="Biome"/>
              </a:rPr>
              <a:t> - sports team, political party, race, religion </a:t>
            </a:r>
            <a:endParaRPr lang="en-US" sz="1600" b="1" kern="0" dirty="0">
              <a:solidFill>
                <a:srgbClr val="000000"/>
              </a:solidFill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000" b="1" kern="0" dirty="0">
                <a:solidFill>
                  <a:srgbClr val="2C2C2C"/>
                </a:solidFill>
                <a:latin typeface="Aptos Light"/>
                <a:cs typeface="Biome"/>
              </a:rPr>
              <a:t>Trust Signals </a:t>
            </a:r>
            <a:r>
              <a:rPr lang="en-US" sz="1600" b="1" kern="0" dirty="0">
                <a:solidFill>
                  <a:srgbClr val="2C2C2C"/>
                </a:solidFill>
                <a:latin typeface="Aptos Light"/>
                <a:cs typeface="Biome"/>
              </a:rPr>
              <a:t>– Cultural Modeling – customer</a:t>
            </a:r>
            <a:r>
              <a:rPr lang="en-US" sz="1600" b="1" dirty="0">
                <a:solidFill>
                  <a:srgbClr val="2C2C2C"/>
                </a:solidFill>
                <a:latin typeface="Aptos Light"/>
                <a:cs typeface="Biome"/>
              </a:rPr>
              <a:t> reviews on social media, a Nike Swish  </a:t>
            </a:r>
            <a:endParaRPr lang="en-US" sz="1600" b="1" kern="0" dirty="0">
              <a:solidFill>
                <a:srgbClr val="000000"/>
              </a:solidFill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000" b="1" dirty="0">
                <a:solidFill>
                  <a:srgbClr val="2C2C2C"/>
                </a:solidFill>
                <a:latin typeface="Aptos Light"/>
                <a:cs typeface="Biome"/>
              </a:rPr>
              <a:t>Perceived Authority </a:t>
            </a:r>
            <a:r>
              <a:rPr lang="en-US" sz="1600" b="1" dirty="0">
                <a:solidFill>
                  <a:srgbClr val="2C2C2C"/>
                </a:solidFill>
                <a:latin typeface="Aptos Light"/>
                <a:cs typeface="Biome"/>
              </a:rPr>
              <a:t>– Value Modeling – some perceived “expert</a:t>
            </a:r>
            <a:r>
              <a:rPr lang="en-US" sz="1600" b="1" dirty="0" smtClean="0">
                <a:solidFill>
                  <a:srgbClr val="2C2C2C"/>
                </a:solidFill>
                <a:latin typeface="Aptos Light"/>
                <a:cs typeface="Biome"/>
              </a:rPr>
              <a:t>”, </a:t>
            </a:r>
            <a:r>
              <a:rPr lang="en-US" sz="1600" b="1" dirty="0">
                <a:solidFill>
                  <a:srgbClr val="2C2C2C"/>
                </a:solidFill>
                <a:latin typeface="Aptos Light"/>
                <a:cs typeface="Biome"/>
              </a:rPr>
              <a:t>Dr., cable news pundits </a:t>
            </a:r>
            <a:endParaRPr lang="en-US" sz="1400" b="1" dirty="0">
              <a:solidFill>
                <a:srgbClr val="2C2C2C"/>
              </a:solidFill>
              <a:latin typeface="Aptos Light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endParaRPr lang="en-US" sz="1400" dirty="0">
              <a:latin typeface="Aptos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endParaRPr lang="en-US" sz="1400" dirty="0">
              <a:latin typeface="Aptos"/>
              <a:cs typeface="Biome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endParaRPr lang="en-US" sz="1400" dirty="0">
              <a:solidFill>
                <a:srgbClr val="000000"/>
              </a:solidFill>
              <a:latin typeface="Aptos"/>
              <a:cs typeface="Biome"/>
            </a:endParaRPr>
          </a:p>
          <a:p>
            <a:endParaRPr lang="en-US" sz="4800" dirty="0">
              <a:solidFill>
                <a:srgbClr val="2C2C2C"/>
              </a:solidFill>
              <a:latin typeface="Aptos"/>
              <a:cs typeface="Biome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03D72CC-DE0F-3D50-73B4-9FD9DCB09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2BA1-D32B-4937-9BCC-73998A3BA2A4}" type="datetime4">
              <a:rPr lang="en-US" smtClean="0"/>
              <a:pPr/>
              <a:t>May 12,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6E5D79-1317-46B5-7FFB-030ABBA5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E9A0840B-A045-59B4-7997-52D64A91BD94}"/>
              </a:ext>
            </a:extLst>
          </p:cNvPr>
          <p:cNvSpPr txBox="1">
            <a:spLocks/>
          </p:cNvSpPr>
          <p:nvPr/>
        </p:nvSpPr>
        <p:spPr>
          <a:xfrm>
            <a:off x="351228" y="286237"/>
            <a:ext cx="11452656" cy="6309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8600" b="0" i="0" kern="1200" spc="0" baseline="0" dirty="0">
                <a:solidFill>
                  <a:schemeClr val="tx2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800" b="1" dirty="0">
                <a:latin typeface="Aptos Light"/>
                <a:cs typeface="Biome"/>
              </a:rPr>
              <a:t>Influence &amp; Sway: Differences in Pre-suasion, Persuasion, and Post-suasion </a:t>
            </a:r>
            <a:endParaRPr lang="en-US" sz="2800" dirty="0"/>
          </a:p>
        </p:txBody>
      </p:sp>
      <p:sp>
        <p:nvSpPr>
          <p:cNvPr id="10" name="Subtitle 3">
            <a:extLst>
              <a:ext uri="{FF2B5EF4-FFF2-40B4-BE49-F238E27FC236}">
                <a16:creationId xmlns:a16="http://schemas.microsoft.com/office/drawing/2014/main" xmlns="" id="{7618F30B-2DD7-9EE2-9374-532982E66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7" y="5580962"/>
            <a:ext cx="1930528" cy="1145439"/>
          </a:xfrm>
        </p:spPr>
        <p:txBody>
          <a:bodyPr/>
          <a:lstStyle/>
          <a:p>
            <a:r>
              <a:rPr lang="en-US" dirty="0">
                <a:ea typeface="Dotum"/>
              </a:rPr>
              <a:t>For Legal Up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74E06708-B516-33D0-AB44-3A75DB5D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8544" y="6350840"/>
            <a:ext cx="2805405" cy="365125"/>
          </a:xfrm>
        </p:spPr>
        <p:txBody>
          <a:bodyPr/>
          <a:lstStyle/>
          <a:p>
            <a:r>
              <a:rPr lang="en-US" dirty="0">
                <a:ea typeface="Dotum"/>
              </a:rPr>
              <a:t>Not to be re-distributed or copied without the express</a:t>
            </a:r>
            <a:endParaRPr lang="en-US" dirty="0"/>
          </a:p>
          <a:p>
            <a:r>
              <a:rPr lang="en-US" dirty="0">
                <a:ea typeface="Dotum"/>
              </a:rPr>
              <a:t>Permission of the Behavioral science unit, </a:t>
            </a:r>
            <a:r>
              <a:rPr lang="en-US" dirty="0" err="1">
                <a:ea typeface="Dotum"/>
              </a:rPr>
              <a:t>Llc</a:t>
            </a:r>
            <a:r>
              <a:rPr lang="en-US" dirty="0">
                <a:ea typeface="Dotum"/>
              </a:rPr>
              <a:t>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3697217"/>
      </p:ext>
    </p:extLst>
  </p:cSld>
  <p:clrMapOvr>
    <a:masterClrMapping/>
  </p:clrMapOvr>
</p:sld>
</file>

<file path=ppt/theme/theme1.xml><?xml version="1.0" encoding="utf-8"?>
<a:theme xmlns:a="http://schemas.openxmlformats.org/drawingml/2006/main" name="Vibrant vectors">
  <a:themeElements>
    <a:clrScheme name="3D Squiggles">
      <a:dk1>
        <a:srgbClr val="000000"/>
      </a:dk1>
      <a:lt1>
        <a:srgbClr val="FFFFFF"/>
      </a:lt1>
      <a:dk2>
        <a:srgbClr val="2C2C2C"/>
      </a:dk2>
      <a:lt2>
        <a:srgbClr val="FDF8FF"/>
      </a:lt2>
      <a:accent1>
        <a:srgbClr val="CEC1FF"/>
      </a:accent1>
      <a:accent2>
        <a:srgbClr val="FFE38D"/>
      </a:accent2>
      <a:accent3>
        <a:srgbClr val="E0F380"/>
      </a:accent3>
      <a:accent4>
        <a:srgbClr val="CAF2F1"/>
      </a:accent4>
      <a:accent5>
        <a:srgbClr val="F3B8FF"/>
      </a:accent5>
      <a:accent6>
        <a:srgbClr val="FFD22F"/>
      </a:accent6>
      <a:hlink>
        <a:srgbClr val="6FADAB"/>
      </a:hlink>
      <a:folHlink>
        <a:srgbClr val="5E5491"/>
      </a:folHlink>
    </a:clrScheme>
    <a:fontScheme name="Custom 83">
      <a:majorFont>
        <a:latin typeface="Walbaum Display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brant Vectors (3D squiggles)_win32_KO_V10" id="{52336959-56F3-45BD-B4FD-952CD9644700}" vid="{449E73CF-4A25-40D4-8E40-9FA4148E53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8B3FBC-311D-49E9-978B-D3FB530D6D09}">
  <ds:schemaRefs>
    <ds:schemaRef ds:uri="http://schemas.microsoft.com/office/2006/metadata/properties"/>
    <ds:schemaRef ds:uri="http://purl.org/dc/dcmitype/"/>
    <ds:schemaRef ds:uri="230e9df3-be65-4c73-a93b-d1236ebd677e"/>
    <ds:schemaRef ds:uri="http://purl.org/dc/terms/"/>
    <ds:schemaRef ds:uri="http://schemas.microsoft.com/office/2006/documentManagement/types"/>
    <ds:schemaRef ds:uri="http://www.w3.org/XML/1998/namespace"/>
    <ds:schemaRef ds:uri="http://schemas.microsoft.com/sharepoint/v3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71af3243-3dd4-4a8d-8c0d-dd76da1f02a5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5CF0AA7-4AE1-48CE-924C-E4A7B40268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16979B-EEE8-439F-8929-6909F4ABF33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1053</Words>
  <Application>Microsoft Office PowerPoint</Application>
  <PresentationFormat>Custom</PresentationFormat>
  <Paragraphs>341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Vibrant vectors</vt:lpstr>
      <vt:lpstr>Influence &amp; Sway: Differences in Pre-suasion, Persuasion, and Post-suasion </vt:lpstr>
      <vt:lpstr>Takeaways -   * Relationships = balance trust and control, against a baseline of predictable behavior.   * Man is naturally self-interested not selfish or selfless    * Message, Messenger, Methods of delivery (3Ms).   * Applicable to sales, FBI agents, lawyers, and paralegals…everyone   </vt:lpstr>
      <vt:lpstr>The principles discussed today apply: Relationships are simply complex! It’s the nuance that’s the nuisance!  Influence &amp; Sway – FBI Agents do two things… develop relationships and disrupt relationships….   Cognitive flow - biology, psychology, and sociology (Biopsychosocial) mixed with context (time &amp; space) which manifests into rationalized decision making (cognition) that is balanced between emotional drivers and instrumental calculations...  </vt:lpstr>
      <vt:lpstr>The principles I’ll discuss today: Influence &amp; Sway = Three Ps used to create a relationship with trust &amp; control against a baseline of expected behaviors.  Pre-suasion &amp; Persuasion rely on rapport, and rapport creates trust, and trust balances control. Post-suasion maintains/manages the trust and control in all relationships.    Biopsychosocial + Context = Rationalized decision making (cognition)...  FBI Agents do two things… develop relationships and disrupt relationships….   Relationships are simply complex! It’s the nuance that’s the nuisance!   </vt:lpstr>
      <vt:lpstr>Man is born self-interested… not selfish or selfless, but biologically wired to survive  Personal, Economic, Political (Power), Social (PEPS Matrix)   The three Ps represent the full Psychological Arch of Influence and Sway: Pre-suasion – shaping mindsets before delivering a message Persuasion – influencing decisions with the right messenger, delivering the right message with the right method of delivery.  Post-suasion – reinforcing commitment to the relationship, balancing trust/control to satisfy self-interests of all parties.    Robert Cialdini’s (Pre-suasion), his core idea – "People are most persuadable BEFORE the message is delivered."      </vt:lpstr>
      <vt:lpstr>     </vt:lpstr>
      <vt:lpstr>     </vt:lpstr>
      <vt:lpstr>Slide 8</vt:lpstr>
      <vt:lpstr>Pre-suasion –  Focus less about the outcome, and more about the output (crafting the message)    Branding – Psychodynamic Modeling - political slogans – Just do it!  Emotional Association – Value Modeling - attaching an emotion to object (flag), idea (capitalism), experience (birthday)    Identity – Social/Cultural Modeling - sports team, political party, race, religion  Trust Signals – Cultural Modeling – customer reviews on social media, a Nike Swish   Perceived Authority – Value Modeling – some perceived “expert”, Dr., cable news pundits     </vt:lpstr>
      <vt:lpstr>Robert Cialdini wrote in Influence – Authority, Scarcity, Social Proof, Liking, Reciprocity, Consistency, Unity. Authority - People are influenced by authority, people follow experts or power (similar to Webb's perceived authority ) Scarcity – Rare, exclusive, or limited perceived as more valuable and people want it…   Social Proof – See others &amp; they follow suit (similar to Trust Signaling), follow the crowd…  can lead to Deindividuation –psychological term for loss of personal identity within group or crowd.   Liking – key to influence - when people agree with others like them... race, hometown, religion, sports team. Reciprocity – When we are gifted, we feel compelled to return the favor. Knights of Columbus tootsie roll  Consistency/Commitment  – Key, once we make a commitment, we tend to fulfill that commitment… moral absolutists Unity – Social Learning Theory - The more we identify with others, the more we are influenced by their behavior. In criminology this is described as differential association... (similar to Webb's Social Identity).       </vt:lpstr>
      <vt:lpstr>     </vt:lpstr>
      <vt:lpstr>     </vt:lpstr>
      <vt:lpstr>     </vt:lpstr>
      <vt:lpstr>     </vt:lpstr>
      <vt:lpstr>     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 &amp; Sway: Differences in Pre-suasion, Persuasion, and Post-suasion </dc:title>
  <dc:creator>Andrew Bringuel</dc:creator>
  <cp:lastModifiedBy>Andrew Bringuel</cp:lastModifiedBy>
  <cp:revision>1639</cp:revision>
  <dcterms:created xsi:type="dcterms:W3CDTF">2026-05-08T22:45:47Z</dcterms:created>
  <dcterms:modified xsi:type="dcterms:W3CDTF">2026-05-12T14:58:01Z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