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5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6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7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1" r:id="rId1"/>
  </p:sldMasterIdLst>
  <p:notesMasterIdLst>
    <p:notesMasterId r:id="rId43"/>
  </p:notesMasterIdLst>
  <p:sldIdLst>
    <p:sldId id="299" r:id="rId2"/>
    <p:sldId id="256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7" r:id="rId11"/>
    <p:sldId id="272" r:id="rId12"/>
    <p:sldId id="268" r:id="rId13"/>
    <p:sldId id="269" r:id="rId14"/>
    <p:sldId id="270" r:id="rId15"/>
    <p:sldId id="271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1" r:id="rId24"/>
    <p:sldId id="280" r:id="rId25"/>
    <p:sldId id="282" r:id="rId26"/>
    <p:sldId id="283" r:id="rId27"/>
    <p:sldId id="284" r:id="rId28"/>
    <p:sldId id="285" r:id="rId29"/>
    <p:sldId id="286" r:id="rId30"/>
    <p:sldId id="287" r:id="rId31"/>
    <p:sldId id="289" r:id="rId32"/>
    <p:sldId id="301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6E056C-C0C7-90D8-BCC0-6280E2ED9F2C}" v="26" dt="2026-05-18T19:50:46.793"/>
    <p1510:client id="{371A168C-0D33-5317-248C-43667B953D89}" v="8" dt="2026-05-18T20:14:58.792"/>
    <p1510:client id="{F7BF8D17-C7BF-4357-8D31-76CF82C5C9C9}" v="64" dt="2026-05-18T20:32:19.3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8" autoAdjust="0"/>
    <p:restoredTop sz="94660"/>
  </p:normalViewPr>
  <p:slideViewPr>
    <p:cSldViewPr snapToGrid="0" snapToObjects="1">
      <p:cViewPr varScale="1">
        <p:scale>
          <a:sx n="45" d="100"/>
          <a:sy n="45" d="100"/>
        </p:scale>
        <p:origin x="600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_rels/data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_rels/drawing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027588-2D6F-4BC6-A9E2-5FE28404D0EC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C2A759F5-8629-4C46-8C70-DC4DE9668B42}">
      <dgm:prSet/>
      <dgm:spPr/>
      <dgm:t>
        <a:bodyPr/>
        <a:lstStyle/>
        <a:p>
          <a:pPr>
            <a:defRPr cap="all"/>
          </a:pPr>
          <a:r>
            <a:rPr lang="en-US"/>
            <a:t>Built at intake</a:t>
          </a:r>
        </a:p>
      </dgm:t>
    </dgm:pt>
    <dgm:pt modelId="{5174612E-9D69-499E-9FCA-52DF55507874}" type="parTrans" cxnId="{45594990-CA1F-4033-937E-8041E8313D46}">
      <dgm:prSet/>
      <dgm:spPr/>
      <dgm:t>
        <a:bodyPr/>
        <a:lstStyle/>
        <a:p>
          <a:endParaRPr lang="en-US"/>
        </a:p>
      </dgm:t>
    </dgm:pt>
    <dgm:pt modelId="{C26CF8E5-0462-48C1-BF76-C2A5049694D0}" type="sibTrans" cxnId="{45594990-CA1F-4033-937E-8041E8313D46}">
      <dgm:prSet/>
      <dgm:spPr/>
      <dgm:t>
        <a:bodyPr/>
        <a:lstStyle/>
        <a:p>
          <a:endParaRPr lang="en-US"/>
        </a:p>
      </dgm:t>
    </dgm:pt>
    <dgm:pt modelId="{E2EB64A6-8AD5-4D97-B274-EBF1D4DADD52}">
      <dgm:prSet/>
      <dgm:spPr/>
      <dgm:t>
        <a:bodyPr/>
        <a:lstStyle/>
        <a:p>
          <a:pPr>
            <a:defRPr cap="all"/>
          </a:pPr>
          <a:r>
            <a:rPr lang="en-US" dirty="0"/>
            <a:t>Reinforced through Discovery and Depositions</a:t>
          </a:r>
        </a:p>
      </dgm:t>
    </dgm:pt>
    <dgm:pt modelId="{63FB7CFC-8B75-464C-AA87-9B23CA03D214}" type="parTrans" cxnId="{88201108-BD9A-4941-8335-94D2C6087BB5}">
      <dgm:prSet/>
      <dgm:spPr/>
      <dgm:t>
        <a:bodyPr/>
        <a:lstStyle/>
        <a:p>
          <a:endParaRPr lang="en-US"/>
        </a:p>
      </dgm:t>
    </dgm:pt>
    <dgm:pt modelId="{DA79C51C-E47A-40CD-AB34-BCF5EBE12714}" type="sibTrans" cxnId="{88201108-BD9A-4941-8335-94D2C6087BB5}">
      <dgm:prSet/>
      <dgm:spPr/>
      <dgm:t>
        <a:bodyPr/>
        <a:lstStyle/>
        <a:p>
          <a:endParaRPr lang="en-US"/>
        </a:p>
      </dgm:t>
    </dgm:pt>
    <dgm:pt modelId="{1813B756-DB7F-43CF-848A-7B39C825D2AA}">
      <dgm:prSet/>
      <dgm:spPr/>
      <dgm:t>
        <a:bodyPr/>
        <a:lstStyle/>
        <a:p>
          <a:pPr>
            <a:defRPr cap="all"/>
          </a:pPr>
          <a:r>
            <a:rPr lang="en-US"/>
            <a:t>Realized at trial</a:t>
          </a:r>
        </a:p>
      </dgm:t>
    </dgm:pt>
    <dgm:pt modelId="{92144D82-D114-4930-A882-76CEBEE10D5B}" type="parTrans" cxnId="{C41EFB76-A9B0-435E-B0B9-BCD072166815}">
      <dgm:prSet/>
      <dgm:spPr/>
      <dgm:t>
        <a:bodyPr/>
        <a:lstStyle/>
        <a:p>
          <a:endParaRPr lang="en-US"/>
        </a:p>
      </dgm:t>
    </dgm:pt>
    <dgm:pt modelId="{9223DE27-5CBF-4671-A95F-89B59D17E2B8}" type="sibTrans" cxnId="{C41EFB76-A9B0-435E-B0B9-BCD072166815}">
      <dgm:prSet/>
      <dgm:spPr/>
      <dgm:t>
        <a:bodyPr/>
        <a:lstStyle/>
        <a:p>
          <a:endParaRPr lang="en-US"/>
        </a:p>
      </dgm:t>
    </dgm:pt>
    <dgm:pt modelId="{E0C14D62-127E-4FFB-AA36-C73E4A29D3EF}" type="pres">
      <dgm:prSet presAssocID="{E4027588-2D6F-4BC6-A9E2-5FE28404D0EC}" presName="root" presStyleCnt="0">
        <dgm:presLayoutVars>
          <dgm:dir/>
          <dgm:resizeHandles val="exact"/>
        </dgm:presLayoutVars>
      </dgm:prSet>
      <dgm:spPr/>
    </dgm:pt>
    <dgm:pt modelId="{9CBF8962-5459-476E-9A05-7A2ECA37A7AE}" type="pres">
      <dgm:prSet presAssocID="{C2A759F5-8629-4C46-8C70-DC4DE9668B42}" presName="compNode" presStyleCnt="0"/>
      <dgm:spPr/>
    </dgm:pt>
    <dgm:pt modelId="{67CD18EF-04AE-4C79-BDC2-597D69BE4808}" type="pres">
      <dgm:prSet presAssocID="{C2A759F5-8629-4C46-8C70-DC4DE9668B42}" presName="iconBgRect" presStyleLbl="bgShp" presStyleIdx="0" presStyleCnt="3"/>
      <dgm:spPr/>
    </dgm:pt>
    <dgm:pt modelId="{2AFA81EA-2A1C-43F5-9CF5-CA2619088FD9}" type="pres">
      <dgm:prSet presAssocID="{C2A759F5-8629-4C46-8C70-DC4DE9668B4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65C9D163-E116-4681-8F30-0BFCE2EA9419}" type="pres">
      <dgm:prSet presAssocID="{C2A759F5-8629-4C46-8C70-DC4DE9668B42}" presName="spaceRect" presStyleCnt="0"/>
      <dgm:spPr/>
    </dgm:pt>
    <dgm:pt modelId="{51114C2C-0719-4019-813E-4444C62BA071}" type="pres">
      <dgm:prSet presAssocID="{C2A759F5-8629-4C46-8C70-DC4DE9668B42}" presName="textRect" presStyleLbl="revTx" presStyleIdx="0" presStyleCnt="3">
        <dgm:presLayoutVars>
          <dgm:chMax val="1"/>
          <dgm:chPref val="1"/>
        </dgm:presLayoutVars>
      </dgm:prSet>
      <dgm:spPr/>
    </dgm:pt>
    <dgm:pt modelId="{8BBC73F5-56A6-494A-ADEB-490D6FF4C8AE}" type="pres">
      <dgm:prSet presAssocID="{C26CF8E5-0462-48C1-BF76-C2A5049694D0}" presName="sibTrans" presStyleCnt="0"/>
      <dgm:spPr/>
    </dgm:pt>
    <dgm:pt modelId="{C143FFCF-564E-4698-A604-DA701FA9CDFE}" type="pres">
      <dgm:prSet presAssocID="{E2EB64A6-8AD5-4D97-B274-EBF1D4DADD52}" presName="compNode" presStyleCnt="0"/>
      <dgm:spPr/>
    </dgm:pt>
    <dgm:pt modelId="{99680D1C-D6E7-44DC-88AF-4D13573B86E4}" type="pres">
      <dgm:prSet presAssocID="{E2EB64A6-8AD5-4D97-B274-EBF1D4DADD52}" presName="iconBgRect" presStyleLbl="bgShp" presStyleIdx="1" presStyleCnt="3"/>
      <dgm:spPr/>
    </dgm:pt>
    <dgm:pt modelId="{4FE021FA-2949-4F8F-B4DB-67CA912A5ACC}" type="pres">
      <dgm:prSet presAssocID="{E2EB64A6-8AD5-4D97-B274-EBF1D4DADD5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hield1"/>
        </a:ext>
      </dgm:extLst>
    </dgm:pt>
    <dgm:pt modelId="{D921E22C-5AD4-4ABB-9294-D07647B0FE17}" type="pres">
      <dgm:prSet presAssocID="{E2EB64A6-8AD5-4D97-B274-EBF1D4DADD52}" presName="spaceRect" presStyleCnt="0"/>
      <dgm:spPr/>
    </dgm:pt>
    <dgm:pt modelId="{746D72D2-CDDE-486C-B2B0-60D85674BE7D}" type="pres">
      <dgm:prSet presAssocID="{E2EB64A6-8AD5-4D97-B274-EBF1D4DADD52}" presName="textRect" presStyleLbl="revTx" presStyleIdx="1" presStyleCnt="3">
        <dgm:presLayoutVars>
          <dgm:chMax val="1"/>
          <dgm:chPref val="1"/>
        </dgm:presLayoutVars>
      </dgm:prSet>
      <dgm:spPr/>
    </dgm:pt>
    <dgm:pt modelId="{EC2EB465-DD0A-447D-8494-5645330F855B}" type="pres">
      <dgm:prSet presAssocID="{DA79C51C-E47A-40CD-AB34-BCF5EBE12714}" presName="sibTrans" presStyleCnt="0"/>
      <dgm:spPr/>
    </dgm:pt>
    <dgm:pt modelId="{197E33D5-BA63-4194-B8CB-C7CAB0D85910}" type="pres">
      <dgm:prSet presAssocID="{1813B756-DB7F-43CF-848A-7B39C825D2AA}" presName="compNode" presStyleCnt="0"/>
      <dgm:spPr/>
    </dgm:pt>
    <dgm:pt modelId="{172D3FA2-6A67-49B0-9504-CE8BF526BD93}" type="pres">
      <dgm:prSet presAssocID="{1813B756-DB7F-43CF-848A-7B39C825D2AA}" presName="iconBgRect" presStyleLbl="bgShp" presStyleIdx="2" presStyleCnt="3"/>
      <dgm:spPr/>
    </dgm:pt>
    <dgm:pt modelId="{49614072-E0C4-491C-BEB8-B5F5D1C350A2}" type="pres">
      <dgm:prSet presAssocID="{1813B756-DB7F-43CF-848A-7B39C825D2A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58C03A5E-C1A1-42A6-8938-0AE9326EE9FD}" type="pres">
      <dgm:prSet presAssocID="{1813B756-DB7F-43CF-848A-7B39C825D2AA}" presName="spaceRect" presStyleCnt="0"/>
      <dgm:spPr/>
    </dgm:pt>
    <dgm:pt modelId="{2E59394B-F5A5-48E9-9900-2221FF6D6A16}" type="pres">
      <dgm:prSet presAssocID="{1813B756-DB7F-43CF-848A-7B39C825D2AA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88201108-BD9A-4941-8335-94D2C6087BB5}" srcId="{E4027588-2D6F-4BC6-A9E2-5FE28404D0EC}" destId="{E2EB64A6-8AD5-4D97-B274-EBF1D4DADD52}" srcOrd="1" destOrd="0" parTransId="{63FB7CFC-8B75-464C-AA87-9B23CA03D214}" sibTransId="{DA79C51C-E47A-40CD-AB34-BCF5EBE12714}"/>
    <dgm:cxn modelId="{D9A15967-361D-46A6-A850-7AAE0BC309D2}" type="presOf" srcId="{E4027588-2D6F-4BC6-A9E2-5FE28404D0EC}" destId="{E0C14D62-127E-4FFB-AA36-C73E4A29D3EF}" srcOrd="0" destOrd="0" presId="urn:microsoft.com/office/officeart/2018/5/layout/IconCircleLabelList"/>
    <dgm:cxn modelId="{C41EFB76-A9B0-435E-B0B9-BCD072166815}" srcId="{E4027588-2D6F-4BC6-A9E2-5FE28404D0EC}" destId="{1813B756-DB7F-43CF-848A-7B39C825D2AA}" srcOrd="2" destOrd="0" parTransId="{92144D82-D114-4930-A882-76CEBEE10D5B}" sibTransId="{9223DE27-5CBF-4671-A95F-89B59D17E2B8}"/>
    <dgm:cxn modelId="{45594990-CA1F-4033-937E-8041E8313D46}" srcId="{E4027588-2D6F-4BC6-A9E2-5FE28404D0EC}" destId="{C2A759F5-8629-4C46-8C70-DC4DE9668B42}" srcOrd="0" destOrd="0" parTransId="{5174612E-9D69-499E-9FCA-52DF55507874}" sibTransId="{C26CF8E5-0462-48C1-BF76-C2A5049694D0}"/>
    <dgm:cxn modelId="{7ADFFEA4-1481-4896-A2DA-CE0A6810BF6F}" type="presOf" srcId="{1813B756-DB7F-43CF-848A-7B39C825D2AA}" destId="{2E59394B-F5A5-48E9-9900-2221FF6D6A16}" srcOrd="0" destOrd="0" presId="urn:microsoft.com/office/officeart/2018/5/layout/IconCircleLabelList"/>
    <dgm:cxn modelId="{EFADC3CA-82EC-4059-821C-54D11A0507C2}" type="presOf" srcId="{E2EB64A6-8AD5-4D97-B274-EBF1D4DADD52}" destId="{746D72D2-CDDE-486C-B2B0-60D85674BE7D}" srcOrd="0" destOrd="0" presId="urn:microsoft.com/office/officeart/2018/5/layout/IconCircleLabelList"/>
    <dgm:cxn modelId="{649679F8-AC75-41F9-8DE0-2E408F494A1B}" type="presOf" srcId="{C2A759F5-8629-4C46-8C70-DC4DE9668B42}" destId="{51114C2C-0719-4019-813E-4444C62BA071}" srcOrd="0" destOrd="0" presId="urn:microsoft.com/office/officeart/2018/5/layout/IconCircleLabelList"/>
    <dgm:cxn modelId="{5D877A33-95D4-4EF7-B0E4-3D9C110AA815}" type="presParOf" srcId="{E0C14D62-127E-4FFB-AA36-C73E4A29D3EF}" destId="{9CBF8962-5459-476E-9A05-7A2ECA37A7AE}" srcOrd="0" destOrd="0" presId="urn:microsoft.com/office/officeart/2018/5/layout/IconCircleLabelList"/>
    <dgm:cxn modelId="{26049FE2-1AF0-4CF3-BC1D-DA54BFF5BC30}" type="presParOf" srcId="{9CBF8962-5459-476E-9A05-7A2ECA37A7AE}" destId="{67CD18EF-04AE-4C79-BDC2-597D69BE4808}" srcOrd="0" destOrd="0" presId="urn:microsoft.com/office/officeart/2018/5/layout/IconCircleLabelList"/>
    <dgm:cxn modelId="{930B71C7-4022-4DD6-8D1D-C93BDCC35272}" type="presParOf" srcId="{9CBF8962-5459-476E-9A05-7A2ECA37A7AE}" destId="{2AFA81EA-2A1C-43F5-9CF5-CA2619088FD9}" srcOrd="1" destOrd="0" presId="urn:microsoft.com/office/officeart/2018/5/layout/IconCircleLabelList"/>
    <dgm:cxn modelId="{280A1323-19B3-46A2-8157-150ADDEF3318}" type="presParOf" srcId="{9CBF8962-5459-476E-9A05-7A2ECA37A7AE}" destId="{65C9D163-E116-4681-8F30-0BFCE2EA9419}" srcOrd="2" destOrd="0" presId="urn:microsoft.com/office/officeart/2018/5/layout/IconCircleLabelList"/>
    <dgm:cxn modelId="{E2007486-8C48-476E-8088-9C24D112A274}" type="presParOf" srcId="{9CBF8962-5459-476E-9A05-7A2ECA37A7AE}" destId="{51114C2C-0719-4019-813E-4444C62BA071}" srcOrd="3" destOrd="0" presId="urn:microsoft.com/office/officeart/2018/5/layout/IconCircleLabelList"/>
    <dgm:cxn modelId="{17930352-CD65-41D2-83B8-BAEAFCC0FCD0}" type="presParOf" srcId="{E0C14D62-127E-4FFB-AA36-C73E4A29D3EF}" destId="{8BBC73F5-56A6-494A-ADEB-490D6FF4C8AE}" srcOrd="1" destOrd="0" presId="urn:microsoft.com/office/officeart/2018/5/layout/IconCircleLabelList"/>
    <dgm:cxn modelId="{947F301B-D9F8-467A-A2FE-4C067C0EF95C}" type="presParOf" srcId="{E0C14D62-127E-4FFB-AA36-C73E4A29D3EF}" destId="{C143FFCF-564E-4698-A604-DA701FA9CDFE}" srcOrd="2" destOrd="0" presId="urn:microsoft.com/office/officeart/2018/5/layout/IconCircleLabelList"/>
    <dgm:cxn modelId="{DB1C377F-DE30-4995-805C-4E8BF2924840}" type="presParOf" srcId="{C143FFCF-564E-4698-A604-DA701FA9CDFE}" destId="{99680D1C-D6E7-44DC-88AF-4D13573B86E4}" srcOrd="0" destOrd="0" presId="urn:microsoft.com/office/officeart/2018/5/layout/IconCircleLabelList"/>
    <dgm:cxn modelId="{D10F3B1C-3E65-4583-823B-2938B621D3C4}" type="presParOf" srcId="{C143FFCF-564E-4698-A604-DA701FA9CDFE}" destId="{4FE021FA-2949-4F8F-B4DB-67CA912A5ACC}" srcOrd="1" destOrd="0" presId="urn:microsoft.com/office/officeart/2018/5/layout/IconCircleLabelList"/>
    <dgm:cxn modelId="{481AB108-CA6E-4A63-9C00-65942A0B7082}" type="presParOf" srcId="{C143FFCF-564E-4698-A604-DA701FA9CDFE}" destId="{D921E22C-5AD4-4ABB-9294-D07647B0FE17}" srcOrd="2" destOrd="0" presId="urn:microsoft.com/office/officeart/2018/5/layout/IconCircleLabelList"/>
    <dgm:cxn modelId="{85EEA494-D5B7-4E49-8578-DE7F9F693B6D}" type="presParOf" srcId="{C143FFCF-564E-4698-A604-DA701FA9CDFE}" destId="{746D72D2-CDDE-486C-B2B0-60D85674BE7D}" srcOrd="3" destOrd="0" presId="urn:microsoft.com/office/officeart/2018/5/layout/IconCircleLabelList"/>
    <dgm:cxn modelId="{1C592519-04E4-4D78-9AF6-B82192B0DB60}" type="presParOf" srcId="{E0C14D62-127E-4FFB-AA36-C73E4A29D3EF}" destId="{EC2EB465-DD0A-447D-8494-5645330F855B}" srcOrd="3" destOrd="0" presId="urn:microsoft.com/office/officeart/2018/5/layout/IconCircleLabelList"/>
    <dgm:cxn modelId="{F3D00830-3210-4454-8A78-BFDA8B5BC8EA}" type="presParOf" srcId="{E0C14D62-127E-4FFB-AA36-C73E4A29D3EF}" destId="{197E33D5-BA63-4194-B8CB-C7CAB0D85910}" srcOrd="4" destOrd="0" presId="urn:microsoft.com/office/officeart/2018/5/layout/IconCircleLabelList"/>
    <dgm:cxn modelId="{76A0EC3A-0875-4AC5-93FB-1C9F4B085A4D}" type="presParOf" srcId="{197E33D5-BA63-4194-B8CB-C7CAB0D85910}" destId="{172D3FA2-6A67-49B0-9504-CE8BF526BD93}" srcOrd="0" destOrd="0" presId="urn:microsoft.com/office/officeart/2018/5/layout/IconCircleLabelList"/>
    <dgm:cxn modelId="{012A477B-F075-4108-BC80-70C3DFB592B2}" type="presParOf" srcId="{197E33D5-BA63-4194-B8CB-C7CAB0D85910}" destId="{49614072-E0C4-491C-BEB8-B5F5D1C350A2}" srcOrd="1" destOrd="0" presId="urn:microsoft.com/office/officeart/2018/5/layout/IconCircleLabelList"/>
    <dgm:cxn modelId="{72BDA8CF-EFC1-453E-940D-17285C0EC8A6}" type="presParOf" srcId="{197E33D5-BA63-4194-B8CB-C7CAB0D85910}" destId="{58C03A5E-C1A1-42A6-8938-0AE9326EE9FD}" srcOrd="2" destOrd="0" presId="urn:microsoft.com/office/officeart/2018/5/layout/IconCircleLabelList"/>
    <dgm:cxn modelId="{FB4AFE58-336A-42CE-B0F2-CC0B6E40F152}" type="presParOf" srcId="{197E33D5-BA63-4194-B8CB-C7CAB0D85910}" destId="{2E59394B-F5A5-48E9-9900-2221FF6D6A16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E7E13FB-90B6-40D1-AAD2-6A87F444E8C4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91941E0-A9CB-4689-93E8-EC1F362FEF4B}">
      <dgm:prSet/>
      <dgm:spPr/>
      <dgm:t>
        <a:bodyPr/>
        <a:lstStyle/>
        <a:p>
          <a:r>
            <a:rPr lang="en-US"/>
            <a:t>Plain language</a:t>
          </a:r>
        </a:p>
      </dgm:t>
    </dgm:pt>
    <dgm:pt modelId="{362784A5-58C2-488A-896B-865145F44203}" type="parTrans" cxnId="{61FEA1BF-69FC-421F-8202-70B777BBB126}">
      <dgm:prSet/>
      <dgm:spPr/>
      <dgm:t>
        <a:bodyPr/>
        <a:lstStyle/>
        <a:p>
          <a:endParaRPr lang="en-US"/>
        </a:p>
      </dgm:t>
    </dgm:pt>
    <dgm:pt modelId="{E925B3B5-0571-4B19-92D4-17F322C80FDD}" type="sibTrans" cxnId="{61FEA1BF-69FC-421F-8202-70B777BBB126}">
      <dgm:prSet/>
      <dgm:spPr/>
      <dgm:t>
        <a:bodyPr/>
        <a:lstStyle/>
        <a:p>
          <a:endParaRPr lang="en-US"/>
        </a:p>
      </dgm:t>
    </dgm:pt>
    <dgm:pt modelId="{78724E38-3EB5-4F02-A2A6-A3829F46B51C}">
      <dgm:prSet/>
      <dgm:spPr/>
      <dgm:t>
        <a:bodyPr/>
        <a:lstStyle/>
        <a:p>
          <a:r>
            <a:rPr lang="en-US"/>
            <a:t>Tie to daily impact</a:t>
          </a:r>
        </a:p>
      </dgm:t>
    </dgm:pt>
    <dgm:pt modelId="{3AA6818B-5737-4AF2-98A5-7D6CFF3CD1AA}" type="parTrans" cxnId="{18B3D45F-B547-4503-A64D-43DDBA9505E2}">
      <dgm:prSet/>
      <dgm:spPr/>
      <dgm:t>
        <a:bodyPr/>
        <a:lstStyle/>
        <a:p>
          <a:endParaRPr lang="en-US"/>
        </a:p>
      </dgm:t>
    </dgm:pt>
    <dgm:pt modelId="{367C333C-D42E-4D6A-9B93-A2AEDE0BAF4E}" type="sibTrans" cxnId="{18B3D45F-B547-4503-A64D-43DDBA9505E2}">
      <dgm:prSet/>
      <dgm:spPr/>
      <dgm:t>
        <a:bodyPr/>
        <a:lstStyle/>
        <a:p>
          <a:endParaRPr lang="en-US"/>
        </a:p>
      </dgm:t>
    </dgm:pt>
    <dgm:pt modelId="{B90A8266-C60C-439E-A983-F33B0415C7DC}">
      <dgm:prSet/>
      <dgm:spPr/>
      <dgm:t>
        <a:bodyPr/>
        <a:lstStyle/>
        <a:p>
          <a:r>
            <a:rPr lang="en-US"/>
            <a:t>Validate</a:t>
          </a:r>
        </a:p>
      </dgm:t>
    </dgm:pt>
    <dgm:pt modelId="{91E1838F-4E2E-4562-9CE2-18D560258758}" type="parTrans" cxnId="{948C28DC-E97D-4D8E-A169-9DB99A3E0FDE}">
      <dgm:prSet/>
      <dgm:spPr/>
      <dgm:t>
        <a:bodyPr/>
        <a:lstStyle/>
        <a:p>
          <a:endParaRPr lang="en-US"/>
        </a:p>
      </dgm:t>
    </dgm:pt>
    <dgm:pt modelId="{63430E93-1B6F-47F9-B474-806B3D8EB2D9}" type="sibTrans" cxnId="{948C28DC-E97D-4D8E-A169-9DB99A3E0FDE}">
      <dgm:prSet/>
      <dgm:spPr/>
      <dgm:t>
        <a:bodyPr/>
        <a:lstStyle/>
        <a:p>
          <a:endParaRPr lang="en-US"/>
        </a:p>
      </dgm:t>
    </dgm:pt>
    <dgm:pt modelId="{DFE27797-CB6A-40A2-A73B-F599057D5448}" type="pres">
      <dgm:prSet presAssocID="{3E7E13FB-90B6-40D1-AAD2-6A87F444E8C4}" presName="linear" presStyleCnt="0">
        <dgm:presLayoutVars>
          <dgm:animLvl val="lvl"/>
          <dgm:resizeHandles val="exact"/>
        </dgm:presLayoutVars>
      </dgm:prSet>
      <dgm:spPr/>
    </dgm:pt>
    <dgm:pt modelId="{5A178267-C44F-41B3-B227-4F94C391E419}" type="pres">
      <dgm:prSet presAssocID="{191941E0-A9CB-4689-93E8-EC1F362FEF4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FE59129-2F3E-4E0A-8775-42185E3855EB}" type="pres">
      <dgm:prSet presAssocID="{E925B3B5-0571-4B19-92D4-17F322C80FDD}" presName="spacer" presStyleCnt="0"/>
      <dgm:spPr/>
    </dgm:pt>
    <dgm:pt modelId="{E7975681-153D-4271-8334-67994CAFB815}" type="pres">
      <dgm:prSet presAssocID="{78724E38-3EB5-4F02-A2A6-A3829F46B51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722DC9A-1A28-4F24-B6F2-3CE181260AC5}" type="pres">
      <dgm:prSet presAssocID="{367C333C-D42E-4D6A-9B93-A2AEDE0BAF4E}" presName="spacer" presStyleCnt="0"/>
      <dgm:spPr/>
    </dgm:pt>
    <dgm:pt modelId="{956EE374-9468-47E3-AF16-B18CCA403298}" type="pres">
      <dgm:prSet presAssocID="{B90A8266-C60C-439E-A983-F33B0415C7DC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5ABFE32B-5889-4356-9C93-B2AA4D80E10E}" type="presOf" srcId="{3E7E13FB-90B6-40D1-AAD2-6A87F444E8C4}" destId="{DFE27797-CB6A-40A2-A73B-F599057D5448}" srcOrd="0" destOrd="0" presId="urn:microsoft.com/office/officeart/2005/8/layout/vList2"/>
    <dgm:cxn modelId="{3CE43E35-8290-4B9D-A1AA-53F83ACE1857}" type="presOf" srcId="{191941E0-A9CB-4689-93E8-EC1F362FEF4B}" destId="{5A178267-C44F-41B3-B227-4F94C391E419}" srcOrd="0" destOrd="0" presId="urn:microsoft.com/office/officeart/2005/8/layout/vList2"/>
    <dgm:cxn modelId="{18B3D45F-B547-4503-A64D-43DDBA9505E2}" srcId="{3E7E13FB-90B6-40D1-AAD2-6A87F444E8C4}" destId="{78724E38-3EB5-4F02-A2A6-A3829F46B51C}" srcOrd="1" destOrd="0" parTransId="{3AA6818B-5737-4AF2-98A5-7D6CFF3CD1AA}" sibTransId="{367C333C-D42E-4D6A-9B93-A2AEDE0BAF4E}"/>
    <dgm:cxn modelId="{071CB083-133F-4D96-91C9-0A9D72B98390}" type="presOf" srcId="{B90A8266-C60C-439E-A983-F33B0415C7DC}" destId="{956EE374-9468-47E3-AF16-B18CCA403298}" srcOrd="0" destOrd="0" presId="urn:microsoft.com/office/officeart/2005/8/layout/vList2"/>
    <dgm:cxn modelId="{61FEA1BF-69FC-421F-8202-70B777BBB126}" srcId="{3E7E13FB-90B6-40D1-AAD2-6A87F444E8C4}" destId="{191941E0-A9CB-4689-93E8-EC1F362FEF4B}" srcOrd="0" destOrd="0" parTransId="{362784A5-58C2-488A-896B-865145F44203}" sibTransId="{E925B3B5-0571-4B19-92D4-17F322C80FDD}"/>
    <dgm:cxn modelId="{4B93F4C9-874A-475D-ADA3-0D0DD15434EA}" type="presOf" srcId="{78724E38-3EB5-4F02-A2A6-A3829F46B51C}" destId="{E7975681-153D-4271-8334-67994CAFB815}" srcOrd="0" destOrd="0" presId="urn:microsoft.com/office/officeart/2005/8/layout/vList2"/>
    <dgm:cxn modelId="{948C28DC-E97D-4D8E-A169-9DB99A3E0FDE}" srcId="{3E7E13FB-90B6-40D1-AAD2-6A87F444E8C4}" destId="{B90A8266-C60C-439E-A983-F33B0415C7DC}" srcOrd="2" destOrd="0" parTransId="{91E1838F-4E2E-4562-9CE2-18D560258758}" sibTransId="{63430E93-1B6F-47F9-B474-806B3D8EB2D9}"/>
    <dgm:cxn modelId="{C94FB766-B04E-4974-BB60-17FE13A66312}" type="presParOf" srcId="{DFE27797-CB6A-40A2-A73B-F599057D5448}" destId="{5A178267-C44F-41B3-B227-4F94C391E419}" srcOrd="0" destOrd="0" presId="urn:microsoft.com/office/officeart/2005/8/layout/vList2"/>
    <dgm:cxn modelId="{CF2D716B-1CA6-4A31-9B24-78ED57CD41F0}" type="presParOf" srcId="{DFE27797-CB6A-40A2-A73B-F599057D5448}" destId="{2FE59129-2F3E-4E0A-8775-42185E3855EB}" srcOrd="1" destOrd="0" presId="urn:microsoft.com/office/officeart/2005/8/layout/vList2"/>
    <dgm:cxn modelId="{D5868261-6141-4036-98BF-95334977A7C7}" type="presParOf" srcId="{DFE27797-CB6A-40A2-A73B-F599057D5448}" destId="{E7975681-153D-4271-8334-67994CAFB815}" srcOrd="2" destOrd="0" presId="urn:microsoft.com/office/officeart/2005/8/layout/vList2"/>
    <dgm:cxn modelId="{BA50A1DB-5542-45AC-9CD0-B22D0CF4C64F}" type="presParOf" srcId="{DFE27797-CB6A-40A2-A73B-F599057D5448}" destId="{0722DC9A-1A28-4F24-B6F2-3CE181260AC5}" srcOrd="3" destOrd="0" presId="urn:microsoft.com/office/officeart/2005/8/layout/vList2"/>
    <dgm:cxn modelId="{F0A7B07F-9D06-4B08-A804-F4D047727AD4}" type="presParOf" srcId="{DFE27797-CB6A-40A2-A73B-F599057D5448}" destId="{956EE374-9468-47E3-AF16-B18CCA40329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97C9CB3-52E0-4F22-811A-F43FB7A3D352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0BD44B8-D836-439C-881B-963BDF563FA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What was taken</a:t>
          </a:r>
        </a:p>
      </dgm:t>
    </dgm:pt>
    <dgm:pt modelId="{FEC76B9D-19DD-4E40-98B4-5818B89FCABA}" type="parTrans" cxnId="{D88F22FE-9240-4D34-97C0-FCE4ABC50815}">
      <dgm:prSet/>
      <dgm:spPr/>
      <dgm:t>
        <a:bodyPr/>
        <a:lstStyle/>
        <a:p>
          <a:endParaRPr lang="en-US"/>
        </a:p>
      </dgm:t>
    </dgm:pt>
    <dgm:pt modelId="{B8943189-4798-457D-8030-9713D5DE7ED7}" type="sibTrans" cxnId="{D88F22FE-9240-4D34-97C0-FCE4ABC50815}">
      <dgm:prSet/>
      <dgm:spPr/>
      <dgm:t>
        <a:bodyPr/>
        <a:lstStyle/>
        <a:p>
          <a:endParaRPr lang="en-US"/>
        </a:p>
      </dgm:t>
    </dgm:pt>
    <dgm:pt modelId="{3F62CC14-51D7-4D41-894F-191D6DF506B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Before/After</a:t>
          </a:r>
        </a:p>
      </dgm:t>
    </dgm:pt>
    <dgm:pt modelId="{D17D524A-C78C-4BB4-A46D-B9F864D938CA}" type="parTrans" cxnId="{AF8CD5F6-4EB0-46B7-B052-5FD2AA238D27}">
      <dgm:prSet/>
      <dgm:spPr/>
      <dgm:t>
        <a:bodyPr/>
        <a:lstStyle/>
        <a:p>
          <a:endParaRPr lang="en-US"/>
        </a:p>
      </dgm:t>
    </dgm:pt>
    <dgm:pt modelId="{7AACC6CE-120B-4EC0-A853-2CD35DE4161F}" type="sibTrans" cxnId="{AF8CD5F6-4EB0-46B7-B052-5FD2AA238D27}">
      <dgm:prSet/>
      <dgm:spPr/>
      <dgm:t>
        <a:bodyPr/>
        <a:lstStyle/>
        <a:p>
          <a:endParaRPr lang="en-US"/>
        </a:p>
      </dgm:t>
    </dgm:pt>
    <dgm:pt modelId="{00A721C2-8CED-45E0-9C41-8307CFE02D5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Cost of harm</a:t>
          </a:r>
        </a:p>
      </dgm:t>
    </dgm:pt>
    <dgm:pt modelId="{3DEB1E32-C27E-41CD-9B99-7CEB8DBCE153}" type="parTrans" cxnId="{AD9BC5FB-E8B3-40EC-8496-E42981B45840}">
      <dgm:prSet/>
      <dgm:spPr/>
      <dgm:t>
        <a:bodyPr/>
        <a:lstStyle/>
        <a:p>
          <a:endParaRPr lang="en-US"/>
        </a:p>
      </dgm:t>
    </dgm:pt>
    <dgm:pt modelId="{1B4E12DA-FF9B-478D-8602-3855F5279829}" type="sibTrans" cxnId="{AD9BC5FB-E8B3-40EC-8496-E42981B45840}">
      <dgm:prSet/>
      <dgm:spPr/>
      <dgm:t>
        <a:bodyPr/>
        <a:lstStyle/>
        <a:p>
          <a:endParaRPr lang="en-US"/>
        </a:p>
      </dgm:t>
    </dgm:pt>
    <dgm:pt modelId="{B67773D4-FF04-4751-9A8C-9715C59E5018}" type="pres">
      <dgm:prSet presAssocID="{697C9CB3-52E0-4F22-811A-F43FB7A3D352}" presName="root" presStyleCnt="0">
        <dgm:presLayoutVars>
          <dgm:dir/>
          <dgm:resizeHandles val="exact"/>
        </dgm:presLayoutVars>
      </dgm:prSet>
      <dgm:spPr/>
    </dgm:pt>
    <dgm:pt modelId="{CC6FD7D7-7017-4083-93C7-BC5D8A11BADB}" type="pres">
      <dgm:prSet presAssocID="{90BD44B8-D836-439C-881B-963BDF563FA6}" presName="compNode" presStyleCnt="0"/>
      <dgm:spPr/>
    </dgm:pt>
    <dgm:pt modelId="{9F8760FB-3BC3-4B61-B8FD-D097864338D3}" type="pres">
      <dgm:prSet presAssocID="{90BD44B8-D836-439C-881B-963BDF563FA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9C942A0F-CDE5-4AEB-982F-0355553C101B}" type="pres">
      <dgm:prSet presAssocID="{90BD44B8-D836-439C-881B-963BDF563FA6}" presName="spaceRect" presStyleCnt="0"/>
      <dgm:spPr/>
    </dgm:pt>
    <dgm:pt modelId="{09FA34B5-270E-485B-B6E4-C28AE6519006}" type="pres">
      <dgm:prSet presAssocID="{90BD44B8-D836-439C-881B-963BDF563FA6}" presName="textRect" presStyleLbl="revTx" presStyleIdx="0" presStyleCnt="3">
        <dgm:presLayoutVars>
          <dgm:chMax val="1"/>
          <dgm:chPref val="1"/>
        </dgm:presLayoutVars>
      </dgm:prSet>
      <dgm:spPr/>
    </dgm:pt>
    <dgm:pt modelId="{AFAA0179-4946-42DA-BF10-25E3B53266D3}" type="pres">
      <dgm:prSet presAssocID="{B8943189-4798-457D-8030-9713D5DE7ED7}" presName="sibTrans" presStyleCnt="0"/>
      <dgm:spPr/>
    </dgm:pt>
    <dgm:pt modelId="{90EB78E1-ED12-4429-B0D8-82CAF2F0EB8C}" type="pres">
      <dgm:prSet presAssocID="{3F62CC14-51D7-4D41-894F-191D6DF506BD}" presName="compNode" presStyleCnt="0"/>
      <dgm:spPr/>
    </dgm:pt>
    <dgm:pt modelId="{74DCA662-EED0-4D41-AED9-13924035A276}" type="pres">
      <dgm:prSet presAssocID="{3F62CC14-51D7-4D41-894F-191D6DF506B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26639AB4-959A-43F8-B3E0-15FC2AE710B6}" type="pres">
      <dgm:prSet presAssocID="{3F62CC14-51D7-4D41-894F-191D6DF506BD}" presName="spaceRect" presStyleCnt="0"/>
      <dgm:spPr/>
    </dgm:pt>
    <dgm:pt modelId="{88919460-41E8-4ED9-AD8C-DDC2C5869E85}" type="pres">
      <dgm:prSet presAssocID="{3F62CC14-51D7-4D41-894F-191D6DF506BD}" presName="textRect" presStyleLbl="revTx" presStyleIdx="1" presStyleCnt="3">
        <dgm:presLayoutVars>
          <dgm:chMax val="1"/>
          <dgm:chPref val="1"/>
        </dgm:presLayoutVars>
      </dgm:prSet>
      <dgm:spPr/>
    </dgm:pt>
    <dgm:pt modelId="{3DFBF7CE-F526-4B50-B510-F604CC584BFB}" type="pres">
      <dgm:prSet presAssocID="{7AACC6CE-120B-4EC0-A853-2CD35DE4161F}" presName="sibTrans" presStyleCnt="0"/>
      <dgm:spPr/>
    </dgm:pt>
    <dgm:pt modelId="{3F89816F-9742-448A-8F4B-7BC21598466C}" type="pres">
      <dgm:prSet presAssocID="{00A721C2-8CED-45E0-9C41-8307CFE02D56}" presName="compNode" presStyleCnt="0"/>
      <dgm:spPr/>
    </dgm:pt>
    <dgm:pt modelId="{484F44F0-38FF-40CE-855E-C33CEF5FDA63}" type="pres">
      <dgm:prSet presAssocID="{00A721C2-8CED-45E0-9C41-8307CFE02D5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6E6203C1-4212-4B60-AD3F-611A99A88742}" type="pres">
      <dgm:prSet presAssocID="{00A721C2-8CED-45E0-9C41-8307CFE02D56}" presName="spaceRect" presStyleCnt="0"/>
      <dgm:spPr/>
    </dgm:pt>
    <dgm:pt modelId="{7B424B32-0E4C-4A85-A643-2A775DEFB08C}" type="pres">
      <dgm:prSet presAssocID="{00A721C2-8CED-45E0-9C41-8307CFE02D56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DF1B6637-D1F3-47FC-B9B3-79F5C02F5815}" type="presOf" srcId="{697C9CB3-52E0-4F22-811A-F43FB7A3D352}" destId="{B67773D4-FF04-4751-9A8C-9715C59E5018}" srcOrd="0" destOrd="0" presId="urn:microsoft.com/office/officeart/2018/2/layout/IconLabelList"/>
    <dgm:cxn modelId="{FC70DE62-5F6F-4205-93D4-F0619F739B4A}" type="presOf" srcId="{00A721C2-8CED-45E0-9C41-8307CFE02D56}" destId="{7B424B32-0E4C-4A85-A643-2A775DEFB08C}" srcOrd="0" destOrd="0" presId="urn:microsoft.com/office/officeart/2018/2/layout/IconLabelList"/>
    <dgm:cxn modelId="{BEE2D4B1-7987-45FA-A09C-FA4CCFEF1992}" type="presOf" srcId="{90BD44B8-D836-439C-881B-963BDF563FA6}" destId="{09FA34B5-270E-485B-B6E4-C28AE6519006}" srcOrd="0" destOrd="0" presId="urn:microsoft.com/office/officeart/2018/2/layout/IconLabelList"/>
    <dgm:cxn modelId="{F7ED11B6-052A-403D-8431-5F5E5C2D600C}" type="presOf" srcId="{3F62CC14-51D7-4D41-894F-191D6DF506BD}" destId="{88919460-41E8-4ED9-AD8C-DDC2C5869E85}" srcOrd="0" destOrd="0" presId="urn:microsoft.com/office/officeart/2018/2/layout/IconLabelList"/>
    <dgm:cxn modelId="{AF8CD5F6-4EB0-46B7-B052-5FD2AA238D27}" srcId="{697C9CB3-52E0-4F22-811A-F43FB7A3D352}" destId="{3F62CC14-51D7-4D41-894F-191D6DF506BD}" srcOrd="1" destOrd="0" parTransId="{D17D524A-C78C-4BB4-A46D-B9F864D938CA}" sibTransId="{7AACC6CE-120B-4EC0-A853-2CD35DE4161F}"/>
    <dgm:cxn modelId="{AD9BC5FB-E8B3-40EC-8496-E42981B45840}" srcId="{697C9CB3-52E0-4F22-811A-F43FB7A3D352}" destId="{00A721C2-8CED-45E0-9C41-8307CFE02D56}" srcOrd="2" destOrd="0" parTransId="{3DEB1E32-C27E-41CD-9B99-7CEB8DBCE153}" sibTransId="{1B4E12DA-FF9B-478D-8602-3855F5279829}"/>
    <dgm:cxn modelId="{D88F22FE-9240-4D34-97C0-FCE4ABC50815}" srcId="{697C9CB3-52E0-4F22-811A-F43FB7A3D352}" destId="{90BD44B8-D836-439C-881B-963BDF563FA6}" srcOrd="0" destOrd="0" parTransId="{FEC76B9D-19DD-4E40-98B4-5818B89FCABA}" sibTransId="{B8943189-4798-457D-8030-9713D5DE7ED7}"/>
    <dgm:cxn modelId="{6D189244-359D-4B94-BCD5-22E8C0F11339}" type="presParOf" srcId="{B67773D4-FF04-4751-9A8C-9715C59E5018}" destId="{CC6FD7D7-7017-4083-93C7-BC5D8A11BADB}" srcOrd="0" destOrd="0" presId="urn:microsoft.com/office/officeart/2018/2/layout/IconLabelList"/>
    <dgm:cxn modelId="{EA2A9641-A983-4D35-AFD4-A3717D7424ED}" type="presParOf" srcId="{CC6FD7D7-7017-4083-93C7-BC5D8A11BADB}" destId="{9F8760FB-3BC3-4B61-B8FD-D097864338D3}" srcOrd="0" destOrd="0" presId="urn:microsoft.com/office/officeart/2018/2/layout/IconLabelList"/>
    <dgm:cxn modelId="{102BDF3C-D91F-4591-8BFC-9AB4B9A9AE1B}" type="presParOf" srcId="{CC6FD7D7-7017-4083-93C7-BC5D8A11BADB}" destId="{9C942A0F-CDE5-4AEB-982F-0355553C101B}" srcOrd="1" destOrd="0" presId="urn:microsoft.com/office/officeart/2018/2/layout/IconLabelList"/>
    <dgm:cxn modelId="{0BCBC41A-1B2C-4163-8DEB-81B09BA44EEF}" type="presParOf" srcId="{CC6FD7D7-7017-4083-93C7-BC5D8A11BADB}" destId="{09FA34B5-270E-485B-B6E4-C28AE6519006}" srcOrd="2" destOrd="0" presId="urn:microsoft.com/office/officeart/2018/2/layout/IconLabelList"/>
    <dgm:cxn modelId="{99A07461-C148-44B4-893F-778F9D5462A2}" type="presParOf" srcId="{B67773D4-FF04-4751-9A8C-9715C59E5018}" destId="{AFAA0179-4946-42DA-BF10-25E3B53266D3}" srcOrd="1" destOrd="0" presId="urn:microsoft.com/office/officeart/2018/2/layout/IconLabelList"/>
    <dgm:cxn modelId="{18EF1FBB-B4A9-4F94-A986-B74DCF26239B}" type="presParOf" srcId="{B67773D4-FF04-4751-9A8C-9715C59E5018}" destId="{90EB78E1-ED12-4429-B0D8-82CAF2F0EB8C}" srcOrd="2" destOrd="0" presId="urn:microsoft.com/office/officeart/2018/2/layout/IconLabelList"/>
    <dgm:cxn modelId="{4355B6DA-FD40-4C22-8704-2917BD68B9B9}" type="presParOf" srcId="{90EB78E1-ED12-4429-B0D8-82CAF2F0EB8C}" destId="{74DCA662-EED0-4D41-AED9-13924035A276}" srcOrd="0" destOrd="0" presId="urn:microsoft.com/office/officeart/2018/2/layout/IconLabelList"/>
    <dgm:cxn modelId="{DB8C5659-F6D6-44B0-B5BE-B08F8C428E4D}" type="presParOf" srcId="{90EB78E1-ED12-4429-B0D8-82CAF2F0EB8C}" destId="{26639AB4-959A-43F8-B3E0-15FC2AE710B6}" srcOrd="1" destOrd="0" presId="urn:microsoft.com/office/officeart/2018/2/layout/IconLabelList"/>
    <dgm:cxn modelId="{AADE3D61-8C19-482F-B168-DC35A8B8F03D}" type="presParOf" srcId="{90EB78E1-ED12-4429-B0D8-82CAF2F0EB8C}" destId="{88919460-41E8-4ED9-AD8C-DDC2C5869E85}" srcOrd="2" destOrd="0" presId="urn:microsoft.com/office/officeart/2018/2/layout/IconLabelList"/>
    <dgm:cxn modelId="{0327DD2D-5D6B-4ACD-8CC4-118D5F84B40B}" type="presParOf" srcId="{B67773D4-FF04-4751-9A8C-9715C59E5018}" destId="{3DFBF7CE-F526-4B50-B510-F604CC584BFB}" srcOrd="3" destOrd="0" presId="urn:microsoft.com/office/officeart/2018/2/layout/IconLabelList"/>
    <dgm:cxn modelId="{50994D10-2575-4356-9CD9-780D6B7210E8}" type="presParOf" srcId="{B67773D4-FF04-4751-9A8C-9715C59E5018}" destId="{3F89816F-9742-448A-8F4B-7BC21598466C}" srcOrd="4" destOrd="0" presId="urn:microsoft.com/office/officeart/2018/2/layout/IconLabelList"/>
    <dgm:cxn modelId="{869C76BB-6246-4D04-AF4D-3DA4952AA8C2}" type="presParOf" srcId="{3F89816F-9742-448A-8F4B-7BC21598466C}" destId="{484F44F0-38FF-40CE-855E-C33CEF5FDA63}" srcOrd="0" destOrd="0" presId="urn:microsoft.com/office/officeart/2018/2/layout/IconLabelList"/>
    <dgm:cxn modelId="{B7388DCD-21AA-467B-9FE3-63752F942A90}" type="presParOf" srcId="{3F89816F-9742-448A-8F4B-7BC21598466C}" destId="{6E6203C1-4212-4B60-AD3F-611A99A88742}" srcOrd="1" destOrd="0" presId="urn:microsoft.com/office/officeart/2018/2/layout/IconLabelList"/>
    <dgm:cxn modelId="{37685781-572A-4FE0-B2F9-D4615C83454D}" type="presParOf" srcId="{3F89816F-9742-448A-8F4B-7BC21598466C}" destId="{7B424B32-0E4C-4A85-A643-2A775DEFB08C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F6D9F8E-4D3C-49B3-890D-E386A4FC798F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2A1C4C4-D687-43F3-92FD-00FE822C114F}">
      <dgm:prSet/>
      <dgm:spPr/>
      <dgm:t>
        <a:bodyPr/>
        <a:lstStyle/>
        <a:p>
          <a:r>
            <a:rPr lang="en-US" dirty="0"/>
            <a:t>1. Expert Witness</a:t>
          </a:r>
        </a:p>
      </dgm:t>
    </dgm:pt>
    <dgm:pt modelId="{16CB182A-BF00-4502-BE6E-45EBCF8F63C3}" type="parTrans" cxnId="{B1DE3FC6-E8D8-4877-B0BC-F13E21A585F9}">
      <dgm:prSet/>
      <dgm:spPr/>
      <dgm:t>
        <a:bodyPr/>
        <a:lstStyle/>
        <a:p>
          <a:endParaRPr lang="en-US"/>
        </a:p>
      </dgm:t>
    </dgm:pt>
    <dgm:pt modelId="{82B29C61-7AB6-4507-A910-ED0CB265F96C}" type="sibTrans" cxnId="{B1DE3FC6-E8D8-4877-B0BC-F13E21A585F9}">
      <dgm:prSet/>
      <dgm:spPr/>
      <dgm:t>
        <a:bodyPr/>
        <a:lstStyle/>
        <a:p>
          <a:endParaRPr lang="en-US"/>
        </a:p>
      </dgm:t>
    </dgm:pt>
    <dgm:pt modelId="{99FB8FBA-1555-4121-A47E-AC5DCA7E6474}">
      <dgm:prSet/>
      <dgm:spPr/>
      <dgm:t>
        <a:bodyPr/>
        <a:lstStyle/>
        <a:p>
          <a:r>
            <a:rPr lang="en-US" dirty="0"/>
            <a:t>2. Fact Witness</a:t>
          </a:r>
        </a:p>
      </dgm:t>
    </dgm:pt>
    <dgm:pt modelId="{9FE2FDE7-52D7-4984-9522-B463560FFC22}" type="parTrans" cxnId="{FA6A337E-B91D-4F82-B10C-C71900C5CEA7}">
      <dgm:prSet/>
      <dgm:spPr/>
      <dgm:t>
        <a:bodyPr/>
        <a:lstStyle/>
        <a:p>
          <a:endParaRPr lang="en-US"/>
        </a:p>
      </dgm:t>
    </dgm:pt>
    <dgm:pt modelId="{2E91B868-C03E-4D2B-8097-E3C1F6299A1D}" type="sibTrans" cxnId="{FA6A337E-B91D-4F82-B10C-C71900C5CEA7}">
      <dgm:prSet/>
      <dgm:spPr/>
      <dgm:t>
        <a:bodyPr/>
        <a:lstStyle/>
        <a:p>
          <a:endParaRPr lang="en-US"/>
        </a:p>
      </dgm:t>
    </dgm:pt>
    <dgm:pt modelId="{F7405586-904D-4A42-BC2A-EA5FA16825B3}">
      <dgm:prSet/>
      <dgm:spPr/>
      <dgm:t>
        <a:bodyPr/>
        <a:lstStyle/>
        <a:p>
          <a:r>
            <a:rPr lang="en-US" dirty="0"/>
            <a:t>3. Client</a:t>
          </a:r>
        </a:p>
      </dgm:t>
    </dgm:pt>
    <dgm:pt modelId="{8E4D1BA8-EA0B-4FDC-9028-D8547B0CCEDB}" type="parTrans" cxnId="{A47B7249-A812-403C-BAC7-4C3F57325E44}">
      <dgm:prSet/>
      <dgm:spPr/>
      <dgm:t>
        <a:bodyPr/>
        <a:lstStyle/>
        <a:p>
          <a:endParaRPr lang="en-US"/>
        </a:p>
      </dgm:t>
    </dgm:pt>
    <dgm:pt modelId="{27537253-0806-4341-AE33-B8C7D790B972}" type="sibTrans" cxnId="{A47B7249-A812-403C-BAC7-4C3F57325E44}">
      <dgm:prSet/>
      <dgm:spPr/>
      <dgm:t>
        <a:bodyPr/>
        <a:lstStyle/>
        <a:p>
          <a:endParaRPr lang="en-US"/>
        </a:p>
      </dgm:t>
    </dgm:pt>
    <dgm:pt modelId="{31C5F30F-EA1D-42A5-B3FF-6F9353EBA6A8}" type="pres">
      <dgm:prSet presAssocID="{BF6D9F8E-4D3C-49B3-890D-E386A4FC798F}" presName="linear" presStyleCnt="0">
        <dgm:presLayoutVars>
          <dgm:dir/>
          <dgm:animLvl val="lvl"/>
          <dgm:resizeHandles val="exact"/>
        </dgm:presLayoutVars>
      </dgm:prSet>
      <dgm:spPr/>
    </dgm:pt>
    <dgm:pt modelId="{27BAA23A-41B8-47A1-960F-D9860053BD99}" type="pres">
      <dgm:prSet presAssocID="{32A1C4C4-D687-43F3-92FD-00FE822C114F}" presName="parentLin" presStyleCnt="0"/>
      <dgm:spPr/>
    </dgm:pt>
    <dgm:pt modelId="{8F642569-B1E0-4ADD-8683-2911398F1306}" type="pres">
      <dgm:prSet presAssocID="{32A1C4C4-D687-43F3-92FD-00FE822C114F}" presName="parentLeftMargin" presStyleLbl="node1" presStyleIdx="0" presStyleCnt="3"/>
      <dgm:spPr/>
    </dgm:pt>
    <dgm:pt modelId="{1BBAFEC9-C0A1-474B-8237-9CEE8B74F747}" type="pres">
      <dgm:prSet presAssocID="{32A1C4C4-D687-43F3-92FD-00FE822C114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FB43324-E830-4F53-8FBA-A624AB947A8F}" type="pres">
      <dgm:prSet presAssocID="{32A1C4C4-D687-43F3-92FD-00FE822C114F}" presName="negativeSpace" presStyleCnt="0"/>
      <dgm:spPr/>
    </dgm:pt>
    <dgm:pt modelId="{D68DBDA7-29CC-4D0A-9812-BD4AC5336A2D}" type="pres">
      <dgm:prSet presAssocID="{32A1C4C4-D687-43F3-92FD-00FE822C114F}" presName="childText" presStyleLbl="conFgAcc1" presStyleIdx="0" presStyleCnt="3">
        <dgm:presLayoutVars>
          <dgm:bulletEnabled val="1"/>
        </dgm:presLayoutVars>
      </dgm:prSet>
      <dgm:spPr/>
    </dgm:pt>
    <dgm:pt modelId="{0D6C2B83-9295-4422-BA7C-0F0BBDFD7E84}" type="pres">
      <dgm:prSet presAssocID="{82B29C61-7AB6-4507-A910-ED0CB265F96C}" presName="spaceBetweenRectangles" presStyleCnt="0"/>
      <dgm:spPr/>
    </dgm:pt>
    <dgm:pt modelId="{E9358A38-9DB8-4C57-B50B-067D9D16A7D7}" type="pres">
      <dgm:prSet presAssocID="{99FB8FBA-1555-4121-A47E-AC5DCA7E6474}" presName="parentLin" presStyleCnt="0"/>
      <dgm:spPr/>
    </dgm:pt>
    <dgm:pt modelId="{E044EE3D-1B6B-4BBC-84C2-B1C82C8B658A}" type="pres">
      <dgm:prSet presAssocID="{99FB8FBA-1555-4121-A47E-AC5DCA7E6474}" presName="parentLeftMargin" presStyleLbl="node1" presStyleIdx="0" presStyleCnt="3"/>
      <dgm:spPr/>
    </dgm:pt>
    <dgm:pt modelId="{4C82C54B-9EA9-44F5-8E40-BA4911C5C7F3}" type="pres">
      <dgm:prSet presAssocID="{99FB8FBA-1555-4121-A47E-AC5DCA7E647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38A9753-66D2-4601-9E9B-9B10B7386F26}" type="pres">
      <dgm:prSet presAssocID="{99FB8FBA-1555-4121-A47E-AC5DCA7E6474}" presName="negativeSpace" presStyleCnt="0"/>
      <dgm:spPr/>
    </dgm:pt>
    <dgm:pt modelId="{C30ACBE7-7EA5-4737-8C79-5BA963C8DB7B}" type="pres">
      <dgm:prSet presAssocID="{99FB8FBA-1555-4121-A47E-AC5DCA7E6474}" presName="childText" presStyleLbl="conFgAcc1" presStyleIdx="1" presStyleCnt="3">
        <dgm:presLayoutVars>
          <dgm:bulletEnabled val="1"/>
        </dgm:presLayoutVars>
      </dgm:prSet>
      <dgm:spPr/>
    </dgm:pt>
    <dgm:pt modelId="{6786E320-8638-4F4F-87AD-72E2E028313B}" type="pres">
      <dgm:prSet presAssocID="{2E91B868-C03E-4D2B-8097-E3C1F6299A1D}" presName="spaceBetweenRectangles" presStyleCnt="0"/>
      <dgm:spPr/>
    </dgm:pt>
    <dgm:pt modelId="{1BE174A3-4B40-4765-8CF8-3469344DA3F2}" type="pres">
      <dgm:prSet presAssocID="{F7405586-904D-4A42-BC2A-EA5FA16825B3}" presName="parentLin" presStyleCnt="0"/>
      <dgm:spPr/>
    </dgm:pt>
    <dgm:pt modelId="{80EECF1E-BCBC-41E3-82E3-4B0237F8F1E2}" type="pres">
      <dgm:prSet presAssocID="{F7405586-904D-4A42-BC2A-EA5FA16825B3}" presName="parentLeftMargin" presStyleLbl="node1" presStyleIdx="1" presStyleCnt="3"/>
      <dgm:spPr/>
    </dgm:pt>
    <dgm:pt modelId="{5DD087A3-689B-4E67-ACCE-DA2A3226E520}" type="pres">
      <dgm:prSet presAssocID="{F7405586-904D-4A42-BC2A-EA5FA16825B3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2509D9F7-83DA-49E7-B343-396EEBC42368}" type="pres">
      <dgm:prSet presAssocID="{F7405586-904D-4A42-BC2A-EA5FA16825B3}" presName="negativeSpace" presStyleCnt="0"/>
      <dgm:spPr/>
    </dgm:pt>
    <dgm:pt modelId="{669D3201-4248-4B86-ADDA-012FBD68AE1F}" type="pres">
      <dgm:prSet presAssocID="{F7405586-904D-4A42-BC2A-EA5FA16825B3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69FF9C07-7792-470C-AE7D-1D669A582CAA}" type="presOf" srcId="{99FB8FBA-1555-4121-A47E-AC5DCA7E6474}" destId="{4C82C54B-9EA9-44F5-8E40-BA4911C5C7F3}" srcOrd="1" destOrd="0" presId="urn:microsoft.com/office/officeart/2005/8/layout/list1"/>
    <dgm:cxn modelId="{A47B7249-A812-403C-BAC7-4C3F57325E44}" srcId="{BF6D9F8E-4D3C-49B3-890D-E386A4FC798F}" destId="{F7405586-904D-4A42-BC2A-EA5FA16825B3}" srcOrd="2" destOrd="0" parTransId="{8E4D1BA8-EA0B-4FDC-9028-D8547B0CCEDB}" sibTransId="{27537253-0806-4341-AE33-B8C7D790B972}"/>
    <dgm:cxn modelId="{FBB0F776-6479-4182-9971-30F8F85553B7}" type="presOf" srcId="{32A1C4C4-D687-43F3-92FD-00FE822C114F}" destId="{1BBAFEC9-C0A1-474B-8237-9CEE8B74F747}" srcOrd="1" destOrd="0" presId="urn:microsoft.com/office/officeart/2005/8/layout/list1"/>
    <dgm:cxn modelId="{FA6A337E-B91D-4F82-B10C-C71900C5CEA7}" srcId="{BF6D9F8E-4D3C-49B3-890D-E386A4FC798F}" destId="{99FB8FBA-1555-4121-A47E-AC5DCA7E6474}" srcOrd="1" destOrd="0" parTransId="{9FE2FDE7-52D7-4984-9522-B463560FFC22}" sibTransId="{2E91B868-C03E-4D2B-8097-E3C1F6299A1D}"/>
    <dgm:cxn modelId="{EE8BC3AF-4D59-4BAE-8562-477E945E73BD}" type="presOf" srcId="{99FB8FBA-1555-4121-A47E-AC5DCA7E6474}" destId="{E044EE3D-1B6B-4BBC-84C2-B1C82C8B658A}" srcOrd="0" destOrd="0" presId="urn:microsoft.com/office/officeart/2005/8/layout/list1"/>
    <dgm:cxn modelId="{AE9E4EB3-96B3-421B-8719-D557E5A63765}" type="presOf" srcId="{BF6D9F8E-4D3C-49B3-890D-E386A4FC798F}" destId="{31C5F30F-EA1D-42A5-B3FF-6F9353EBA6A8}" srcOrd="0" destOrd="0" presId="urn:microsoft.com/office/officeart/2005/8/layout/list1"/>
    <dgm:cxn modelId="{E9F260C5-4DDB-440D-9F9B-5E66FD7D1C3C}" type="presOf" srcId="{F7405586-904D-4A42-BC2A-EA5FA16825B3}" destId="{80EECF1E-BCBC-41E3-82E3-4B0237F8F1E2}" srcOrd="0" destOrd="0" presId="urn:microsoft.com/office/officeart/2005/8/layout/list1"/>
    <dgm:cxn modelId="{B1DE3FC6-E8D8-4877-B0BC-F13E21A585F9}" srcId="{BF6D9F8E-4D3C-49B3-890D-E386A4FC798F}" destId="{32A1C4C4-D687-43F3-92FD-00FE822C114F}" srcOrd="0" destOrd="0" parTransId="{16CB182A-BF00-4502-BE6E-45EBCF8F63C3}" sibTransId="{82B29C61-7AB6-4507-A910-ED0CB265F96C}"/>
    <dgm:cxn modelId="{19E80BFB-A38E-448E-AE00-F1BC99104563}" type="presOf" srcId="{32A1C4C4-D687-43F3-92FD-00FE822C114F}" destId="{8F642569-B1E0-4ADD-8683-2911398F1306}" srcOrd="0" destOrd="0" presId="urn:microsoft.com/office/officeart/2005/8/layout/list1"/>
    <dgm:cxn modelId="{87D86AFD-DAE3-4D81-9569-C0A33A7EDEBD}" type="presOf" srcId="{F7405586-904D-4A42-BC2A-EA5FA16825B3}" destId="{5DD087A3-689B-4E67-ACCE-DA2A3226E520}" srcOrd="1" destOrd="0" presId="urn:microsoft.com/office/officeart/2005/8/layout/list1"/>
    <dgm:cxn modelId="{96BF686F-5F69-46B6-9E65-777C581374DE}" type="presParOf" srcId="{31C5F30F-EA1D-42A5-B3FF-6F9353EBA6A8}" destId="{27BAA23A-41B8-47A1-960F-D9860053BD99}" srcOrd="0" destOrd="0" presId="urn:microsoft.com/office/officeart/2005/8/layout/list1"/>
    <dgm:cxn modelId="{9146F478-6C24-4E3D-BD63-BDA79C2B3BAA}" type="presParOf" srcId="{27BAA23A-41B8-47A1-960F-D9860053BD99}" destId="{8F642569-B1E0-4ADD-8683-2911398F1306}" srcOrd="0" destOrd="0" presId="urn:microsoft.com/office/officeart/2005/8/layout/list1"/>
    <dgm:cxn modelId="{F80118DF-F3CB-4273-B29C-F125B6436EA8}" type="presParOf" srcId="{27BAA23A-41B8-47A1-960F-D9860053BD99}" destId="{1BBAFEC9-C0A1-474B-8237-9CEE8B74F747}" srcOrd="1" destOrd="0" presId="urn:microsoft.com/office/officeart/2005/8/layout/list1"/>
    <dgm:cxn modelId="{F8E0ECA2-0462-4EC9-B1FC-880B101CB188}" type="presParOf" srcId="{31C5F30F-EA1D-42A5-B3FF-6F9353EBA6A8}" destId="{FFB43324-E830-4F53-8FBA-A624AB947A8F}" srcOrd="1" destOrd="0" presId="urn:microsoft.com/office/officeart/2005/8/layout/list1"/>
    <dgm:cxn modelId="{FC44348D-3761-43F4-A622-3BAA5D17A6AB}" type="presParOf" srcId="{31C5F30F-EA1D-42A5-B3FF-6F9353EBA6A8}" destId="{D68DBDA7-29CC-4D0A-9812-BD4AC5336A2D}" srcOrd="2" destOrd="0" presId="urn:microsoft.com/office/officeart/2005/8/layout/list1"/>
    <dgm:cxn modelId="{BAE0B955-ED8D-4156-9218-FB9A85037AC0}" type="presParOf" srcId="{31C5F30F-EA1D-42A5-B3FF-6F9353EBA6A8}" destId="{0D6C2B83-9295-4422-BA7C-0F0BBDFD7E84}" srcOrd="3" destOrd="0" presId="urn:microsoft.com/office/officeart/2005/8/layout/list1"/>
    <dgm:cxn modelId="{2107283E-C0C7-4FEA-86B1-2D92B1DB9D55}" type="presParOf" srcId="{31C5F30F-EA1D-42A5-B3FF-6F9353EBA6A8}" destId="{E9358A38-9DB8-4C57-B50B-067D9D16A7D7}" srcOrd="4" destOrd="0" presId="urn:microsoft.com/office/officeart/2005/8/layout/list1"/>
    <dgm:cxn modelId="{82441B95-484F-4AE5-BA0C-0DE371D76DCF}" type="presParOf" srcId="{E9358A38-9DB8-4C57-B50B-067D9D16A7D7}" destId="{E044EE3D-1B6B-4BBC-84C2-B1C82C8B658A}" srcOrd="0" destOrd="0" presId="urn:microsoft.com/office/officeart/2005/8/layout/list1"/>
    <dgm:cxn modelId="{8CE2F84D-4961-4C89-92DF-F8479987BD48}" type="presParOf" srcId="{E9358A38-9DB8-4C57-B50B-067D9D16A7D7}" destId="{4C82C54B-9EA9-44F5-8E40-BA4911C5C7F3}" srcOrd="1" destOrd="0" presId="urn:microsoft.com/office/officeart/2005/8/layout/list1"/>
    <dgm:cxn modelId="{65EA0962-4CDE-4609-9A49-C3FAF967740C}" type="presParOf" srcId="{31C5F30F-EA1D-42A5-B3FF-6F9353EBA6A8}" destId="{F38A9753-66D2-4601-9E9B-9B10B7386F26}" srcOrd="5" destOrd="0" presId="urn:microsoft.com/office/officeart/2005/8/layout/list1"/>
    <dgm:cxn modelId="{B14BE7EE-30DA-464C-B671-46C3FFDE7571}" type="presParOf" srcId="{31C5F30F-EA1D-42A5-B3FF-6F9353EBA6A8}" destId="{C30ACBE7-7EA5-4737-8C79-5BA963C8DB7B}" srcOrd="6" destOrd="0" presId="urn:microsoft.com/office/officeart/2005/8/layout/list1"/>
    <dgm:cxn modelId="{774176D9-D5D8-47A9-A32A-DF5FEDA53E68}" type="presParOf" srcId="{31C5F30F-EA1D-42A5-B3FF-6F9353EBA6A8}" destId="{6786E320-8638-4F4F-87AD-72E2E028313B}" srcOrd="7" destOrd="0" presId="urn:microsoft.com/office/officeart/2005/8/layout/list1"/>
    <dgm:cxn modelId="{0B5049FD-3FBB-41F1-9B81-2AFA00516FEF}" type="presParOf" srcId="{31C5F30F-EA1D-42A5-B3FF-6F9353EBA6A8}" destId="{1BE174A3-4B40-4765-8CF8-3469344DA3F2}" srcOrd="8" destOrd="0" presId="urn:microsoft.com/office/officeart/2005/8/layout/list1"/>
    <dgm:cxn modelId="{B0792D3D-9B9E-4C05-A362-35A28D377254}" type="presParOf" srcId="{1BE174A3-4B40-4765-8CF8-3469344DA3F2}" destId="{80EECF1E-BCBC-41E3-82E3-4B0237F8F1E2}" srcOrd="0" destOrd="0" presId="urn:microsoft.com/office/officeart/2005/8/layout/list1"/>
    <dgm:cxn modelId="{F4C5898A-8F4E-4650-9491-50A3CC530D2E}" type="presParOf" srcId="{1BE174A3-4B40-4765-8CF8-3469344DA3F2}" destId="{5DD087A3-689B-4E67-ACCE-DA2A3226E520}" srcOrd="1" destOrd="0" presId="urn:microsoft.com/office/officeart/2005/8/layout/list1"/>
    <dgm:cxn modelId="{060CA9FC-4A40-4822-B87E-F233F71C4F12}" type="presParOf" srcId="{31C5F30F-EA1D-42A5-B3FF-6F9353EBA6A8}" destId="{2509D9F7-83DA-49E7-B343-396EEBC42368}" srcOrd="9" destOrd="0" presId="urn:microsoft.com/office/officeart/2005/8/layout/list1"/>
    <dgm:cxn modelId="{3263E291-2206-4435-A19F-76E5C00EE662}" type="presParOf" srcId="{31C5F30F-EA1D-42A5-B3FF-6F9353EBA6A8}" destId="{669D3201-4248-4B86-ADDA-012FBD68AE1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EDD54A6-FD84-43D2-92C4-265AFFA3D261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6976ABCF-56A5-482C-89F0-3ECB92BCB4E1}">
      <dgm:prSet/>
      <dgm:spPr/>
      <dgm:t>
        <a:bodyPr/>
        <a:lstStyle/>
        <a:p>
          <a:pPr>
            <a:defRPr cap="all"/>
          </a:pPr>
          <a:r>
            <a:rPr lang="en-US"/>
            <a:t>Visuals</a:t>
          </a:r>
        </a:p>
      </dgm:t>
    </dgm:pt>
    <dgm:pt modelId="{588E94E5-2283-4FC3-A230-BC08B3C516E1}" type="parTrans" cxnId="{25148C76-353C-40F2-B8DC-582E8037CCCD}">
      <dgm:prSet/>
      <dgm:spPr/>
      <dgm:t>
        <a:bodyPr/>
        <a:lstStyle/>
        <a:p>
          <a:endParaRPr lang="en-US"/>
        </a:p>
      </dgm:t>
    </dgm:pt>
    <dgm:pt modelId="{1EFC62B2-52D4-4B74-872A-97D910964718}" type="sibTrans" cxnId="{25148C76-353C-40F2-B8DC-582E8037CCCD}">
      <dgm:prSet/>
      <dgm:spPr/>
      <dgm:t>
        <a:bodyPr/>
        <a:lstStyle/>
        <a:p>
          <a:endParaRPr lang="en-US"/>
        </a:p>
      </dgm:t>
    </dgm:pt>
    <dgm:pt modelId="{B02B02F1-E97D-4676-975B-770AFBA363DB}">
      <dgm:prSet/>
      <dgm:spPr/>
      <dgm:t>
        <a:bodyPr/>
        <a:lstStyle/>
        <a:p>
          <a:pPr>
            <a:defRPr cap="all"/>
          </a:pPr>
          <a:r>
            <a:rPr lang="en-US"/>
            <a:t>Simple timelines</a:t>
          </a:r>
        </a:p>
      </dgm:t>
    </dgm:pt>
    <dgm:pt modelId="{D815A2CE-C4FF-480F-8444-3F4BA17EEB73}" type="parTrans" cxnId="{381EC245-C9AA-4037-A6B4-E0CA825D11DE}">
      <dgm:prSet/>
      <dgm:spPr/>
      <dgm:t>
        <a:bodyPr/>
        <a:lstStyle/>
        <a:p>
          <a:endParaRPr lang="en-US"/>
        </a:p>
      </dgm:t>
    </dgm:pt>
    <dgm:pt modelId="{E1225BC4-B081-4568-89E5-C99ABE77F459}" type="sibTrans" cxnId="{381EC245-C9AA-4037-A6B4-E0CA825D11DE}">
      <dgm:prSet/>
      <dgm:spPr/>
      <dgm:t>
        <a:bodyPr/>
        <a:lstStyle/>
        <a:p>
          <a:endParaRPr lang="en-US"/>
        </a:p>
      </dgm:t>
    </dgm:pt>
    <dgm:pt modelId="{649CE1F9-BE37-4735-BC2E-4ECD53FBE11E}">
      <dgm:prSet/>
      <dgm:spPr/>
      <dgm:t>
        <a:bodyPr/>
        <a:lstStyle/>
        <a:p>
          <a:pPr>
            <a:defRPr cap="all"/>
          </a:pPr>
          <a:r>
            <a:rPr lang="en-US"/>
            <a:t>Real stories</a:t>
          </a:r>
        </a:p>
      </dgm:t>
    </dgm:pt>
    <dgm:pt modelId="{988539C7-DE80-4465-B841-86C5281EDFDB}" type="parTrans" cxnId="{787B91F4-C1A0-47E7-BCE9-02B598CE333E}">
      <dgm:prSet/>
      <dgm:spPr/>
      <dgm:t>
        <a:bodyPr/>
        <a:lstStyle/>
        <a:p>
          <a:endParaRPr lang="en-US"/>
        </a:p>
      </dgm:t>
    </dgm:pt>
    <dgm:pt modelId="{5626E795-42E4-4A17-BEF4-0E6789B61910}" type="sibTrans" cxnId="{787B91F4-C1A0-47E7-BCE9-02B598CE333E}">
      <dgm:prSet/>
      <dgm:spPr/>
      <dgm:t>
        <a:bodyPr/>
        <a:lstStyle/>
        <a:p>
          <a:endParaRPr lang="en-US"/>
        </a:p>
      </dgm:t>
    </dgm:pt>
    <dgm:pt modelId="{1EFDF3F8-13FC-48E3-A10B-FF5573750DE3}" type="pres">
      <dgm:prSet presAssocID="{3EDD54A6-FD84-43D2-92C4-265AFFA3D261}" presName="root" presStyleCnt="0">
        <dgm:presLayoutVars>
          <dgm:dir/>
          <dgm:resizeHandles val="exact"/>
        </dgm:presLayoutVars>
      </dgm:prSet>
      <dgm:spPr/>
    </dgm:pt>
    <dgm:pt modelId="{490DA5E6-4BF2-4521-9117-296222DF880B}" type="pres">
      <dgm:prSet presAssocID="{6976ABCF-56A5-482C-89F0-3ECB92BCB4E1}" presName="compNode" presStyleCnt="0"/>
      <dgm:spPr/>
    </dgm:pt>
    <dgm:pt modelId="{16AD3EBE-AE5C-4309-8057-A6247858C37A}" type="pres">
      <dgm:prSet presAssocID="{6976ABCF-56A5-482C-89F0-3ECB92BCB4E1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26AB9A58-B61F-45AF-9F79-67FBE8EB8B3A}" type="pres">
      <dgm:prSet presAssocID="{6976ABCF-56A5-482C-89F0-3ECB92BCB4E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ye"/>
        </a:ext>
      </dgm:extLst>
    </dgm:pt>
    <dgm:pt modelId="{99CACCD4-680C-42BD-9BAD-361C0F5FC3B8}" type="pres">
      <dgm:prSet presAssocID="{6976ABCF-56A5-482C-89F0-3ECB92BCB4E1}" presName="spaceRect" presStyleCnt="0"/>
      <dgm:spPr/>
    </dgm:pt>
    <dgm:pt modelId="{9F3DC455-00EE-4F20-8EF9-4A5E0E5FDF4E}" type="pres">
      <dgm:prSet presAssocID="{6976ABCF-56A5-482C-89F0-3ECB92BCB4E1}" presName="textRect" presStyleLbl="revTx" presStyleIdx="0" presStyleCnt="3">
        <dgm:presLayoutVars>
          <dgm:chMax val="1"/>
          <dgm:chPref val="1"/>
        </dgm:presLayoutVars>
      </dgm:prSet>
      <dgm:spPr/>
    </dgm:pt>
    <dgm:pt modelId="{AAB26F4B-1649-4D88-AE9F-3273CF30EF1F}" type="pres">
      <dgm:prSet presAssocID="{1EFC62B2-52D4-4B74-872A-97D910964718}" presName="sibTrans" presStyleCnt="0"/>
      <dgm:spPr/>
    </dgm:pt>
    <dgm:pt modelId="{0E938871-E13C-4EED-B7FA-5EB0E8CF9035}" type="pres">
      <dgm:prSet presAssocID="{B02B02F1-E97D-4676-975B-770AFBA363DB}" presName="compNode" presStyleCnt="0"/>
      <dgm:spPr/>
    </dgm:pt>
    <dgm:pt modelId="{8B5B25FC-AB5C-43DD-A904-1D3A26C2FB29}" type="pres">
      <dgm:prSet presAssocID="{B02B02F1-E97D-4676-975B-770AFBA363DB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124C236F-8201-4A23-BAFB-F74F441661CC}" type="pres">
      <dgm:prSet presAssocID="{B02B02F1-E97D-4676-975B-770AFBA363D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3E69C5C4-061C-4DB2-8428-0B633ABA77D2}" type="pres">
      <dgm:prSet presAssocID="{B02B02F1-E97D-4676-975B-770AFBA363DB}" presName="spaceRect" presStyleCnt="0"/>
      <dgm:spPr/>
    </dgm:pt>
    <dgm:pt modelId="{D8AB7A03-6709-42C0-894F-4758CFE3BEA0}" type="pres">
      <dgm:prSet presAssocID="{B02B02F1-E97D-4676-975B-770AFBA363DB}" presName="textRect" presStyleLbl="revTx" presStyleIdx="1" presStyleCnt="3">
        <dgm:presLayoutVars>
          <dgm:chMax val="1"/>
          <dgm:chPref val="1"/>
        </dgm:presLayoutVars>
      </dgm:prSet>
      <dgm:spPr/>
    </dgm:pt>
    <dgm:pt modelId="{FCC49E11-95E0-418A-98B8-2CEF3879D553}" type="pres">
      <dgm:prSet presAssocID="{E1225BC4-B081-4568-89E5-C99ABE77F459}" presName="sibTrans" presStyleCnt="0"/>
      <dgm:spPr/>
    </dgm:pt>
    <dgm:pt modelId="{CEC10A3B-E56F-4C5F-BA82-CF183882FED7}" type="pres">
      <dgm:prSet presAssocID="{649CE1F9-BE37-4735-BC2E-4ECD53FBE11E}" presName="compNode" presStyleCnt="0"/>
      <dgm:spPr/>
    </dgm:pt>
    <dgm:pt modelId="{685385E9-8FBC-4BF6-8EF4-A418E5A6C678}" type="pres">
      <dgm:prSet presAssocID="{649CE1F9-BE37-4735-BC2E-4ECD53FBE11E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191A49FB-2639-4F1F-8869-1864C29E8C13}" type="pres">
      <dgm:prSet presAssocID="{649CE1F9-BE37-4735-BC2E-4ECD53FBE11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1568F570-EEF9-4FF4-AB38-065CECFCAFD9}" type="pres">
      <dgm:prSet presAssocID="{649CE1F9-BE37-4735-BC2E-4ECD53FBE11E}" presName="spaceRect" presStyleCnt="0"/>
      <dgm:spPr/>
    </dgm:pt>
    <dgm:pt modelId="{D4F96A1C-7CCD-4956-B5E8-B3570C53F878}" type="pres">
      <dgm:prSet presAssocID="{649CE1F9-BE37-4735-BC2E-4ECD53FBE11E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E79F2E35-AD79-413C-B1EB-3144CC187D3B}" type="presOf" srcId="{6976ABCF-56A5-482C-89F0-3ECB92BCB4E1}" destId="{9F3DC455-00EE-4F20-8EF9-4A5E0E5FDF4E}" srcOrd="0" destOrd="0" presId="urn:microsoft.com/office/officeart/2018/5/layout/IconLeafLabelList"/>
    <dgm:cxn modelId="{381EC245-C9AA-4037-A6B4-E0CA825D11DE}" srcId="{3EDD54A6-FD84-43D2-92C4-265AFFA3D261}" destId="{B02B02F1-E97D-4676-975B-770AFBA363DB}" srcOrd="1" destOrd="0" parTransId="{D815A2CE-C4FF-480F-8444-3F4BA17EEB73}" sibTransId="{E1225BC4-B081-4568-89E5-C99ABE77F459}"/>
    <dgm:cxn modelId="{25148C76-353C-40F2-B8DC-582E8037CCCD}" srcId="{3EDD54A6-FD84-43D2-92C4-265AFFA3D261}" destId="{6976ABCF-56A5-482C-89F0-3ECB92BCB4E1}" srcOrd="0" destOrd="0" parTransId="{588E94E5-2283-4FC3-A230-BC08B3C516E1}" sibTransId="{1EFC62B2-52D4-4B74-872A-97D910964718}"/>
    <dgm:cxn modelId="{DC094984-C4DE-496A-BC58-F5D0EBA8A486}" type="presOf" srcId="{B02B02F1-E97D-4676-975B-770AFBA363DB}" destId="{D8AB7A03-6709-42C0-894F-4758CFE3BEA0}" srcOrd="0" destOrd="0" presId="urn:microsoft.com/office/officeart/2018/5/layout/IconLeafLabelList"/>
    <dgm:cxn modelId="{86E5F9BE-4FDF-4349-B3D0-C47BA6D674E6}" type="presOf" srcId="{649CE1F9-BE37-4735-BC2E-4ECD53FBE11E}" destId="{D4F96A1C-7CCD-4956-B5E8-B3570C53F878}" srcOrd="0" destOrd="0" presId="urn:microsoft.com/office/officeart/2018/5/layout/IconLeafLabelList"/>
    <dgm:cxn modelId="{04363EBF-433B-4A32-8789-CB8E5F37145D}" type="presOf" srcId="{3EDD54A6-FD84-43D2-92C4-265AFFA3D261}" destId="{1EFDF3F8-13FC-48E3-A10B-FF5573750DE3}" srcOrd="0" destOrd="0" presId="urn:microsoft.com/office/officeart/2018/5/layout/IconLeafLabelList"/>
    <dgm:cxn modelId="{787B91F4-C1A0-47E7-BCE9-02B598CE333E}" srcId="{3EDD54A6-FD84-43D2-92C4-265AFFA3D261}" destId="{649CE1F9-BE37-4735-BC2E-4ECD53FBE11E}" srcOrd="2" destOrd="0" parTransId="{988539C7-DE80-4465-B841-86C5281EDFDB}" sibTransId="{5626E795-42E4-4A17-BEF4-0E6789B61910}"/>
    <dgm:cxn modelId="{E949227A-8771-4FAE-A08B-A5E7EA329CFB}" type="presParOf" srcId="{1EFDF3F8-13FC-48E3-A10B-FF5573750DE3}" destId="{490DA5E6-4BF2-4521-9117-296222DF880B}" srcOrd="0" destOrd="0" presId="urn:microsoft.com/office/officeart/2018/5/layout/IconLeafLabelList"/>
    <dgm:cxn modelId="{7C829178-73B4-44D1-8928-0A517C25F623}" type="presParOf" srcId="{490DA5E6-4BF2-4521-9117-296222DF880B}" destId="{16AD3EBE-AE5C-4309-8057-A6247858C37A}" srcOrd="0" destOrd="0" presId="urn:microsoft.com/office/officeart/2018/5/layout/IconLeafLabelList"/>
    <dgm:cxn modelId="{CE12C838-D976-42D6-8946-0C70C948449B}" type="presParOf" srcId="{490DA5E6-4BF2-4521-9117-296222DF880B}" destId="{26AB9A58-B61F-45AF-9F79-67FBE8EB8B3A}" srcOrd="1" destOrd="0" presId="urn:microsoft.com/office/officeart/2018/5/layout/IconLeafLabelList"/>
    <dgm:cxn modelId="{C24114F1-71E6-4C3A-801D-2C06DCB8F9FD}" type="presParOf" srcId="{490DA5E6-4BF2-4521-9117-296222DF880B}" destId="{99CACCD4-680C-42BD-9BAD-361C0F5FC3B8}" srcOrd="2" destOrd="0" presId="urn:microsoft.com/office/officeart/2018/5/layout/IconLeafLabelList"/>
    <dgm:cxn modelId="{1524D3DF-1239-4492-AF1F-A3E0C88DCAFC}" type="presParOf" srcId="{490DA5E6-4BF2-4521-9117-296222DF880B}" destId="{9F3DC455-00EE-4F20-8EF9-4A5E0E5FDF4E}" srcOrd="3" destOrd="0" presId="urn:microsoft.com/office/officeart/2018/5/layout/IconLeafLabelList"/>
    <dgm:cxn modelId="{E4274DCF-ED08-46AC-9C8A-D33282BC47B0}" type="presParOf" srcId="{1EFDF3F8-13FC-48E3-A10B-FF5573750DE3}" destId="{AAB26F4B-1649-4D88-AE9F-3273CF30EF1F}" srcOrd="1" destOrd="0" presId="urn:microsoft.com/office/officeart/2018/5/layout/IconLeafLabelList"/>
    <dgm:cxn modelId="{1EE9B3DC-BC90-48CC-A2AB-0DDEEFB59BD5}" type="presParOf" srcId="{1EFDF3F8-13FC-48E3-A10B-FF5573750DE3}" destId="{0E938871-E13C-4EED-B7FA-5EB0E8CF9035}" srcOrd="2" destOrd="0" presId="urn:microsoft.com/office/officeart/2018/5/layout/IconLeafLabelList"/>
    <dgm:cxn modelId="{F57DFB3A-8EC7-4C98-9A13-0E5893D529F6}" type="presParOf" srcId="{0E938871-E13C-4EED-B7FA-5EB0E8CF9035}" destId="{8B5B25FC-AB5C-43DD-A904-1D3A26C2FB29}" srcOrd="0" destOrd="0" presId="urn:microsoft.com/office/officeart/2018/5/layout/IconLeafLabelList"/>
    <dgm:cxn modelId="{96B4CB84-64C6-42E4-A7CE-3261CEE17F60}" type="presParOf" srcId="{0E938871-E13C-4EED-B7FA-5EB0E8CF9035}" destId="{124C236F-8201-4A23-BAFB-F74F441661CC}" srcOrd="1" destOrd="0" presId="urn:microsoft.com/office/officeart/2018/5/layout/IconLeafLabelList"/>
    <dgm:cxn modelId="{8A501395-A8A1-4EAF-A6EA-DD9FAED13E30}" type="presParOf" srcId="{0E938871-E13C-4EED-B7FA-5EB0E8CF9035}" destId="{3E69C5C4-061C-4DB2-8428-0B633ABA77D2}" srcOrd="2" destOrd="0" presId="urn:microsoft.com/office/officeart/2018/5/layout/IconLeafLabelList"/>
    <dgm:cxn modelId="{D111DAC0-8B77-431D-B4B8-924B8CDEE96F}" type="presParOf" srcId="{0E938871-E13C-4EED-B7FA-5EB0E8CF9035}" destId="{D8AB7A03-6709-42C0-894F-4758CFE3BEA0}" srcOrd="3" destOrd="0" presId="urn:microsoft.com/office/officeart/2018/5/layout/IconLeafLabelList"/>
    <dgm:cxn modelId="{0454EDD9-75C2-443E-B177-A9176DF5F389}" type="presParOf" srcId="{1EFDF3F8-13FC-48E3-A10B-FF5573750DE3}" destId="{FCC49E11-95E0-418A-98B8-2CEF3879D553}" srcOrd="3" destOrd="0" presId="urn:microsoft.com/office/officeart/2018/5/layout/IconLeafLabelList"/>
    <dgm:cxn modelId="{DBC76C3D-9BFA-4DEE-AECA-9016F31C5845}" type="presParOf" srcId="{1EFDF3F8-13FC-48E3-A10B-FF5573750DE3}" destId="{CEC10A3B-E56F-4C5F-BA82-CF183882FED7}" srcOrd="4" destOrd="0" presId="urn:microsoft.com/office/officeart/2018/5/layout/IconLeafLabelList"/>
    <dgm:cxn modelId="{B14B6445-D9A2-4542-AC3F-2B1CFB211FF8}" type="presParOf" srcId="{CEC10A3B-E56F-4C5F-BA82-CF183882FED7}" destId="{685385E9-8FBC-4BF6-8EF4-A418E5A6C678}" srcOrd="0" destOrd="0" presId="urn:microsoft.com/office/officeart/2018/5/layout/IconLeafLabelList"/>
    <dgm:cxn modelId="{CA109E42-86A6-4F4B-9AFA-B4E5983F54B3}" type="presParOf" srcId="{CEC10A3B-E56F-4C5F-BA82-CF183882FED7}" destId="{191A49FB-2639-4F1F-8869-1864C29E8C13}" srcOrd="1" destOrd="0" presId="urn:microsoft.com/office/officeart/2018/5/layout/IconLeafLabelList"/>
    <dgm:cxn modelId="{6A587FFD-82C9-48CD-AC16-B3D4975CB28C}" type="presParOf" srcId="{CEC10A3B-E56F-4C5F-BA82-CF183882FED7}" destId="{1568F570-EEF9-4FF4-AB38-065CECFCAFD9}" srcOrd="2" destOrd="0" presId="urn:microsoft.com/office/officeart/2018/5/layout/IconLeafLabelList"/>
    <dgm:cxn modelId="{26C65617-5C67-4998-B0A5-F55E60EF6A99}" type="presParOf" srcId="{CEC10A3B-E56F-4C5F-BA82-CF183882FED7}" destId="{D4F96A1C-7CCD-4956-B5E8-B3570C53F878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148CC3F-55F2-4BF4-9B0C-5EA85ACC823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B09A185-8631-4CF6-82DB-5780DF9B9DD5}">
      <dgm:prSet/>
      <dgm:spPr/>
      <dgm:t>
        <a:bodyPr/>
        <a:lstStyle/>
        <a:p>
          <a:r>
            <a:rPr lang="en-US"/>
            <a:t>Meaning first</a:t>
          </a:r>
        </a:p>
      </dgm:t>
    </dgm:pt>
    <dgm:pt modelId="{F9CD8276-6977-4942-8037-AE05C61A6BB1}" type="parTrans" cxnId="{EF4FE71D-7F8A-44E3-B33D-F6CEBEC01E5F}">
      <dgm:prSet/>
      <dgm:spPr/>
      <dgm:t>
        <a:bodyPr/>
        <a:lstStyle/>
        <a:p>
          <a:endParaRPr lang="en-US"/>
        </a:p>
      </dgm:t>
    </dgm:pt>
    <dgm:pt modelId="{2DB71FA4-0C10-4778-A8D6-092E88ABEB2C}" type="sibTrans" cxnId="{EF4FE71D-7F8A-44E3-B33D-F6CEBEC01E5F}">
      <dgm:prSet/>
      <dgm:spPr/>
      <dgm:t>
        <a:bodyPr/>
        <a:lstStyle/>
        <a:p>
          <a:endParaRPr lang="en-US"/>
        </a:p>
      </dgm:t>
    </dgm:pt>
    <dgm:pt modelId="{A46BD9CF-CF64-4AE6-8A1A-8359C649FB73}">
      <dgm:prSet/>
      <dgm:spPr/>
      <dgm:t>
        <a:bodyPr/>
        <a:lstStyle/>
        <a:p>
          <a:r>
            <a:rPr lang="en-US"/>
            <a:t>Loss</a:t>
          </a:r>
        </a:p>
      </dgm:t>
    </dgm:pt>
    <dgm:pt modelId="{E1F30356-484A-40CB-8EED-5421F7B332BA}" type="parTrans" cxnId="{3A962B03-E14C-463E-9863-E6D6A7D51299}">
      <dgm:prSet/>
      <dgm:spPr/>
      <dgm:t>
        <a:bodyPr/>
        <a:lstStyle/>
        <a:p>
          <a:endParaRPr lang="en-US"/>
        </a:p>
      </dgm:t>
    </dgm:pt>
    <dgm:pt modelId="{0879778A-F3EE-4B36-8EC8-D340856C61A4}" type="sibTrans" cxnId="{3A962B03-E14C-463E-9863-E6D6A7D51299}">
      <dgm:prSet/>
      <dgm:spPr/>
      <dgm:t>
        <a:bodyPr/>
        <a:lstStyle/>
        <a:p>
          <a:endParaRPr lang="en-US"/>
        </a:p>
      </dgm:t>
    </dgm:pt>
    <dgm:pt modelId="{D361579B-BA8F-470A-9B2D-FB4A8EF23D12}">
      <dgm:prSet/>
      <dgm:spPr/>
      <dgm:t>
        <a:bodyPr/>
        <a:lstStyle/>
        <a:p>
          <a:r>
            <a:rPr lang="en-US"/>
            <a:t>Fairness</a:t>
          </a:r>
        </a:p>
      </dgm:t>
    </dgm:pt>
    <dgm:pt modelId="{D919B7F5-7BAD-4312-B6F5-1E81151F826E}" type="parTrans" cxnId="{0D3F3E13-F028-43A5-B347-21FE706F79A2}">
      <dgm:prSet/>
      <dgm:spPr/>
      <dgm:t>
        <a:bodyPr/>
        <a:lstStyle/>
        <a:p>
          <a:endParaRPr lang="en-US"/>
        </a:p>
      </dgm:t>
    </dgm:pt>
    <dgm:pt modelId="{B2F3CE9D-7DAE-4BC5-87EC-FE102002ACA8}" type="sibTrans" cxnId="{0D3F3E13-F028-43A5-B347-21FE706F79A2}">
      <dgm:prSet/>
      <dgm:spPr/>
      <dgm:t>
        <a:bodyPr/>
        <a:lstStyle/>
        <a:p>
          <a:endParaRPr lang="en-US"/>
        </a:p>
      </dgm:t>
    </dgm:pt>
    <dgm:pt modelId="{72DC50D5-E028-4AC1-B78B-5E34A4EF1C7D}">
      <dgm:prSet/>
      <dgm:spPr/>
      <dgm:t>
        <a:bodyPr/>
        <a:lstStyle/>
        <a:p>
          <a:r>
            <a:rPr lang="en-US" dirty="0"/>
            <a:t>Accountability</a:t>
          </a:r>
        </a:p>
      </dgm:t>
    </dgm:pt>
    <dgm:pt modelId="{B2748AC7-3994-4A95-AAA3-27720A0B9DC8}" type="parTrans" cxnId="{B4E8D662-340B-4F92-8804-72804D1DE7B1}">
      <dgm:prSet/>
      <dgm:spPr/>
      <dgm:t>
        <a:bodyPr/>
        <a:lstStyle/>
        <a:p>
          <a:endParaRPr lang="en-US"/>
        </a:p>
      </dgm:t>
    </dgm:pt>
    <dgm:pt modelId="{42479351-D492-4BDF-9E06-875D2CA56F19}" type="sibTrans" cxnId="{B4E8D662-340B-4F92-8804-72804D1DE7B1}">
      <dgm:prSet/>
      <dgm:spPr/>
      <dgm:t>
        <a:bodyPr/>
        <a:lstStyle/>
        <a:p>
          <a:endParaRPr lang="en-US"/>
        </a:p>
      </dgm:t>
    </dgm:pt>
    <dgm:pt modelId="{A145F357-02CE-4058-961F-ACF953933FC1}" type="pres">
      <dgm:prSet presAssocID="{1148CC3F-55F2-4BF4-9B0C-5EA85ACC8235}" presName="root" presStyleCnt="0">
        <dgm:presLayoutVars>
          <dgm:dir/>
          <dgm:resizeHandles val="exact"/>
        </dgm:presLayoutVars>
      </dgm:prSet>
      <dgm:spPr/>
    </dgm:pt>
    <dgm:pt modelId="{30C4D82E-46FC-444A-8908-A1FA5C450C53}" type="pres">
      <dgm:prSet presAssocID="{DB09A185-8631-4CF6-82DB-5780DF9B9DD5}" presName="compNode" presStyleCnt="0"/>
      <dgm:spPr/>
    </dgm:pt>
    <dgm:pt modelId="{4A1073D7-8FC1-414A-A461-6CA1715E9D59}" type="pres">
      <dgm:prSet presAssocID="{DB09A185-8631-4CF6-82DB-5780DF9B9DD5}" presName="bgRect" presStyleLbl="bgShp" presStyleIdx="0" presStyleCnt="4"/>
      <dgm:spPr/>
    </dgm:pt>
    <dgm:pt modelId="{DF3FE37B-DC4A-4F12-A88B-700842081D5E}" type="pres">
      <dgm:prSet presAssocID="{DB09A185-8631-4CF6-82DB-5780DF9B9DD5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3EC8DB70-EC61-46C1-9C4A-A15D3FAD8D57}" type="pres">
      <dgm:prSet presAssocID="{DB09A185-8631-4CF6-82DB-5780DF9B9DD5}" presName="spaceRect" presStyleCnt="0"/>
      <dgm:spPr/>
    </dgm:pt>
    <dgm:pt modelId="{96144014-3B8D-4030-A29E-9BD64EB5617E}" type="pres">
      <dgm:prSet presAssocID="{DB09A185-8631-4CF6-82DB-5780DF9B9DD5}" presName="parTx" presStyleLbl="revTx" presStyleIdx="0" presStyleCnt="4">
        <dgm:presLayoutVars>
          <dgm:chMax val="0"/>
          <dgm:chPref val="0"/>
        </dgm:presLayoutVars>
      </dgm:prSet>
      <dgm:spPr/>
    </dgm:pt>
    <dgm:pt modelId="{71D1BA75-95DA-431C-A3AA-1F52E86DAD94}" type="pres">
      <dgm:prSet presAssocID="{2DB71FA4-0C10-4778-A8D6-092E88ABEB2C}" presName="sibTrans" presStyleCnt="0"/>
      <dgm:spPr/>
    </dgm:pt>
    <dgm:pt modelId="{0D70CDCD-5221-4457-B400-3022A0D8E6CE}" type="pres">
      <dgm:prSet presAssocID="{A46BD9CF-CF64-4AE6-8A1A-8359C649FB73}" presName="compNode" presStyleCnt="0"/>
      <dgm:spPr/>
    </dgm:pt>
    <dgm:pt modelId="{FC399D19-EF80-48FB-B24E-576AAE52797B}" type="pres">
      <dgm:prSet presAssocID="{A46BD9CF-CF64-4AE6-8A1A-8359C649FB73}" presName="bgRect" presStyleLbl="bgShp" presStyleIdx="1" presStyleCnt="4"/>
      <dgm:spPr/>
    </dgm:pt>
    <dgm:pt modelId="{1DAAAAEF-6BD9-4848-B98A-1683E2B9C016}" type="pres">
      <dgm:prSet presAssocID="{A46BD9CF-CF64-4AE6-8A1A-8359C649FB73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Graph with Downward Trend"/>
        </a:ext>
      </dgm:extLst>
    </dgm:pt>
    <dgm:pt modelId="{12003403-6FEA-41B7-B1D6-ED2B4982313E}" type="pres">
      <dgm:prSet presAssocID="{A46BD9CF-CF64-4AE6-8A1A-8359C649FB73}" presName="spaceRect" presStyleCnt="0"/>
      <dgm:spPr/>
    </dgm:pt>
    <dgm:pt modelId="{044AA053-DD5C-4179-B034-5D7659859CC2}" type="pres">
      <dgm:prSet presAssocID="{A46BD9CF-CF64-4AE6-8A1A-8359C649FB73}" presName="parTx" presStyleLbl="revTx" presStyleIdx="1" presStyleCnt="4">
        <dgm:presLayoutVars>
          <dgm:chMax val="0"/>
          <dgm:chPref val="0"/>
        </dgm:presLayoutVars>
      </dgm:prSet>
      <dgm:spPr/>
    </dgm:pt>
    <dgm:pt modelId="{59054AD7-9D35-48DA-B912-CE61A0934CDD}" type="pres">
      <dgm:prSet presAssocID="{0879778A-F3EE-4B36-8EC8-D340856C61A4}" presName="sibTrans" presStyleCnt="0"/>
      <dgm:spPr/>
    </dgm:pt>
    <dgm:pt modelId="{5E7D956D-CA59-46DD-8C8E-F154AF750CD6}" type="pres">
      <dgm:prSet presAssocID="{D361579B-BA8F-470A-9B2D-FB4A8EF23D12}" presName="compNode" presStyleCnt="0"/>
      <dgm:spPr/>
    </dgm:pt>
    <dgm:pt modelId="{FF11F6E5-99AF-4618-B597-D4D901245C8B}" type="pres">
      <dgm:prSet presAssocID="{D361579B-BA8F-470A-9B2D-FB4A8EF23D12}" presName="bgRect" presStyleLbl="bgShp" presStyleIdx="2" presStyleCnt="4"/>
      <dgm:spPr/>
    </dgm:pt>
    <dgm:pt modelId="{4D5C6485-3878-47C5-AC7F-4376D1E39271}" type="pres">
      <dgm:prSet presAssocID="{D361579B-BA8F-470A-9B2D-FB4A8EF23D12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94C76674-B20A-4499-937A-F756F3C3C6A3}" type="pres">
      <dgm:prSet presAssocID="{D361579B-BA8F-470A-9B2D-FB4A8EF23D12}" presName="spaceRect" presStyleCnt="0"/>
      <dgm:spPr/>
    </dgm:pt>
    <dgm:pt modelId="{77B4BB7B-FC8A-40C6-8687-B23907462A55}" type="pres">
      <dgm:prSet presAssocID="{D361579B-BA8F-470A-9B2D-FB4A8EF23D12}" presName="parTx" presStyleLbl="revTx" presStyleIdx="2" presStyleCnt="4">
        <dgm:presLayoutVars>
          <dgm:chMax val="0"/>
          <dgm:chPref val="0"/>
        </dgm:presLayoutVars>
      </dgm:prSet>
      <dgm:spPr/>
    </dgm:pt>
    <dgm:pt modelId="{0C25FE39-5101-4C90-A78E-AF1C91F42BD2}" type="pres">
      <dgm:prSet presAssocID="{B2F3CE9D-7DAE-4BC5-87EC-FE102002ACA8}" presName="sibTrans" presStyleCnt="0"/>
      <dgm:spPr/>
    </dgm:pt>
    <dgm:pt modelId="{905DA926-715C-4FF9-9CEB-69ED948AC5F4}" type="pres">
      <dgm:prSet presAssocID="{72DC50D5-E028-4AC1-B78B-5E34A4EF1C7D}" presName="compNode" presStyleCnt="0"/>
      <dgm:spPr/>
    </dgm:pt>
    <dgm:pt modelId="{11ED0B6B-091A-471E-9C0D-6055F8245A5C}" type="pres">
      <dgm:prSet presAssocID="{72DC50D5-E028-4AC1-B78B-5E34A4EF1C7D}" presName="bgRect" presStyleLbl="bgShp" presStyleIdx="3" presStyleCnt="4"/>
      <dgm:spPr/>
    </dgm:pt>
    <dgm:pt modelId="{1EA05687-C555-444F-BAD9-AF85A48B4934}" type="pres">
      <dgm:prSet presAssocID="{72DC50D5-E028-4AC1-B78B-5E34A4EF1C7D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FF8BFED6-C197-487A-9E68-CDF992832D69}" type="pres">
      <dgm:prSet presAssocID="{72DC50D5-E028-4AC1-B78B-5E34A4EF1C7D}" presName="spaceRect" presStyleCnt="0"/>
      <dgm:spPr/>
    </dgm:pt>
    <dgm:pt modelId="{E16389CE-F2C6-4C10-8F55-D54B1D536253}" type="pres">
      <dgm:prSet presAssocID="{72DC50D5-E028-4AC1-B78B-5E34A4EF1C7D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3A962B03-E14C-463E-9863-E6D6A7D51299}" srcId="{1148CC3F-55F2-4BF4-9B0C-5EA85ACC8235}" destId="{A46BD9CF-CF64-4AE6-8A1A-8359C649FB73}" srcOrd="1" destOrd="0" parTransId="{E1F30356-484A-40CB-8EED-5421F7B332BA}" sibTransId="{0879778A-F3EE-4B36-8EC8-D340856C61A4}"/>
    <dgm:cxn modelId="{0D3F3E13-F028-43A5-B347-21FE706F79A2}" srcId="{1148CC3F-55F2-4BF4-9B0C-5EA85ACC8235}" destId="{D361579B-BA8F-470A-9B2D-FB4A8EF23D12}" srcOrd="2" destOrd="0" parTransId="{D919B7F5-7BAD-4312-B6F5-1E81151F826E}" sibTransId="{B2F3CE9D-7DAE-4BC5-87EC-FE102002ACA8}"/>
    <dgm:cxn modelId="{B8E7521A-BC96-4135-9B27-8CA3991D7FC2}" type="presOf" srcId="{A46BD9CF-CF64-4AE6-8A1A-8359C649FB73}" destId="{044AA053-DD5C-4179-B034-5D7659859CC2}" srcOrd="0" destOrd="0" presId="urn:microsoft.com/office/officeart/2018/2/layout/IconVerticalSolidList"/>
    <dgm:cxn modelId="{EF4FE71D-7F8A-44E3-B33D-F6CEBEC01E5F}" srcId="{1148CC3F-55F2-4BF4-9B0C-5EA85ACC8235}" destId="{DB09A185-8631-4CF6-82DB-5780DF9B9DD5}" srcOrd="0" destOrd="0" parTransId="{F9CD8276-6977-4942-8037-AE05C61A6BB1}" sibTransId="{2DB71FA4-0C10-4778-A8D6-092E88ABEB2C}"/>
    <dgm:cxn modelId="{DD31B039-509C-4A17-8545-DAEC42E77BAF}" type="presOf" srcId="{DB09A185-8631-4CF6-82DB-5780DF9B9DD5}" destId="{96144014-3B8D-4030-A29E-9BD64EB5617E}" srcOrd="0" destOrd="0" presId="urn:microsoft.com/office/officeart/2018/2/layout/IconVerticalSolidList"/>
    <dgm:cxn modelId="{B4E8D662-340B-4F92-8804-72804D1DE7B1}" srcId="{1148CC3F-55F2-4BF4-9B0C-5EA85ACC8235}" destId="{72DC50D5-E028-4AC1-B78B-5E34A4EF1C7D}" srcOrd="3" destOrd="0" parTransId="{B2748AC7-3994-4A95-AAA3-27720A0B9DC8}" sibTransId="{42479351-D492-4BDF-9E06-875D2CA56F19}"/>
    <dgm:cxn modelId="{FA4BC770-E55D-4241-B4EA-E8772386E4FA}" type="presOf" srcId="{72DC50D5-E028-4AC1-B78B-5E34A4EF1C7D}" destId="{E16389CE-F2C6-4C10-8F55-D54B1D536253}" srcOrd="0" destOrd="0" presId="urn:microsoft.com/office/officeart/2018/2/layout/IconVerticalSolidList"/>
    <dgm:cxn modelId="{B079A9B1-9948-4CE8-9F19-F02A8BCD9488}" type="presOf" srcId="{D361579B-BA8F-470A-9B2D-FB4A8EF23D12}" destId="{77B4BB7B-FC8A-40C6-8687-B23907462A55}" srcOrd="0" destOrd="0" presId="urn:microsoft.com/office/officeart/2018/2/layout/IconVerticalSolidList"/>
    <dgm:cxn modelId="{50E0A5E7-1132-4DF9-AF07-1A8A25A928BC}" type="presOf" srcId="{1148CC3F-55F2-4BF4-9B0C-5EA85ACC8235}" destId="{A145F357-02CE-4058-961F-ACF953933FC1}" srcOrd="0" destOrd="0" presId="urn:microsoft.com/office/officeart/2018/2/layout/IconVerticalSolidList"/>
    <dgm:cxn modelId="{0A78DAF1-AB73-4090-B264-C7B1CE4DA0DF}" type="presParOf" srcId="{A145F357-02CE-4058-961F-ACF953933FC1}" destId="{30C4D82E-46FC-444A-8908-A1FA5C450C53}" srcOrd="0" destOrd="0" presId="urn:microsoft.com/office/officeart/2018/2/layout/IconVerticalSolidList"/>
    <dgm:cxn modelId="{BE509E9F-E048-4070-895F-642902ACC01B}" type="presParOf" srcId="{30C4D82E-46FC-444A-8908-A1FA5C450C53}" destId="{4A1073D7-8FC1-414A-A461-6CA1715E9D59}" srcOrd="0" destOrd="0" presId="urn:microsoft.com/office/officeart/2018/2/layout/IconVerticalSolidList"/>
    <dgm:cxn modelId="{BE167441-7419-4C34-98C8-5B5298E25BCF}" type="presParOf" srcId="{30C4D82E-46FC-444A-8908-A1FA5C450C53}" destId="{DF3FE37B-DC4A-4F12-A88B-700842081D5E}" srcOrd="1" destOrd="0" presId="urn:microsoft.com/office/officeart/2018/2/layout/IconVerticalSolidList"/>
    <dgm:cxn modelId="{9CC854C9-3B21-4875-AB20-5BEB2400203A}" type="presParOf" srcId="{30C4D82E-46FC-444A-8908-A1FA5C450C53}" destId="{3EC8DB70-EC61-46C1-9C4A-A15D3FAD8D57}" srcOrd="2" destOrd="0" presId="urn:microsoft.com/office/officeart/2018/2/layout/IconVerticalSolidList"/>
    <dgm:cxn modelId="{935B0373-815D-443C-A30D-DEF436A41CAD}" type="presParOf" srcId="{30C4D82E-46FC-444A-8908-A1FA5C450C53}" destId="{96144014-3B8D-4030-A29E-9BD64EB5617E}" srcOrd="3" destOrd="0" presId="urn:microsoft.com/office/officeart/2018/2/layout/IconVerticalSolidList"/>
    <dgm:cxn modelId="{12D788CE-596B-4D9F-A25E-119599617AF6}" type="presParOf" srcId="{A145F357-02CE-4058-961F-ACF953933FC1}" destId="{71D1BA75-95DA-431C-A3AA-1F52E86DAD94}" srcOrd="1" destOrd="0" presId="urn:microsoft.com/office/officeart/2018/2/layout/IconVerticalSolidList"/>
    <dgm:cxn modelId="{3BDA06FB-040F-42A8-90C5-579715B0C6BF}" type="presParOf" srcId="{A145F357-02CE-4058-961F-ACF953933FC1}" destId="{0D70CDCD-5221-4457-B400-3022A0D8E6CE}" srcOrd="2" destOrd="0" presId="urn:microsoft.com/office/officeart/2018/2/layout/IconVerticalSolidList"/>
    <dgm:cxn modelId="{FA79C60D-F088-410D-94BE-D9385953DF72}" type="presParOf" srcId="{0D70CDCD-5221-4457-B400-3022A0D8E6CE}" destId="{FC399D19-EF80-48FB-B24E-576AAE52797B}" srcOrd="0" destOrd="0" presId="urn:microsoft.com/office/officeart/2018/2/layout/IconVerticalSolidList"/>
    <dgm:cxn modelId="{2D8345B2-24CF-488A-AF21-F0103739EFA7}" type="presParOf" srcId="{0D70CDCD-5221-4457-B400-3022A0D8E6CE}" destId="{1DAAAAEF-6BD9-4848-B98A-1683E2B9C016}" srcOrd="1" destOrd="0" presId="urn:microsoft.com/office/officeart/2018/2/layout/IconVerticalSolidList"/>
    <dgm:cxn modelId="{A5831B8C-C070-4764-9BBC-93DCE22BCB19}" type="presParOf" srcId="{0D70CDCD-5221-4457-B400-3022A0D8E6CE}" destId="{12003403-6FEA-41B7-B1D6-ED2B4982313E}" srcOrd="2" destOrd="0" presId="urn:microsoft.com/office/officeart/2018/2/layout/IconVerticalSolidList"/>
    <dgm:cxn modelId="{975682F7-8AC9-4EA8-A555-5E043D6B62CA}" type="presParOf" srcId="{0D70CDCD-5221-4457-B400-3022A0D8E6CE}" destId="{044AA053-DD5C-4179-B034-5D7659859CC2}" srcOrd="3" destOrd="0" presId="urn:microsoft.com/office/officeart/2018/2/layout/IconVerticalSolidList"/>
    <dgm:cxn modelId="{3472BF6F-CD88-4D03-81BB-56DCF222D909}" type="presParOf" srcId="{A145F357-02CE-4058-961F-ACF953933FC1}" destId="{59054AD7-9D35-48DA-B912-CE61A0934CDD}" srcOrd="3" destOrd="0" presId="urn:microsoft.com/office/officeart/2018/2/layout/IconVerticalSolidList"/>
    <dgm:cxn modelId="{7274950B-C82A-46A2-ADB1-CED082553A71}" type="presParOf" srcId="{A145F357-02CE-4058-961F-ACF953933FC1}" destId="{5E7D956D-CA59-46DD-8C8E-F154AF750CD6}" srcOrd="4" destOrd="0" presId="urn:microsoft.com/office/officeart/2018/2/layout/IconVerticalSolidList"/>
    <dgm:cxn modelId="{0F426133-B29C-4D73-939C-4B2C923798D0}" type="presParOf" srcId="{5E7D956D-CA59-46DD-8C8E-F154AF750CD6}" destId="{FF11F6E5-99AF-4618-B597-D4D901245C8B}" srcOrd="0" destOrd="0" presId="urn:microsoft.com/office/officeart/2018/2/layout/IconVerticalSolidList"/>
    <dgm:cxn modelId="{D1993FA7-8958-4051-A7A9-FB5B66F6DA7E}" type="presParOf" srcId="{5E7D956D-CA59-46DD-8C8E-F154AF750CD6}" destId="{4D5C6485-3878-47C5-AC7F-4376D1E39271}" srcOrd="1" destOrd="0" presId="urn:microsoft.com/office/officeart/2018/2/layout/IconVerticalSolidList"/>
    <dgm:cxn modelId="{959F4D0F-1C81-4623-BB16-31F356DC0643}" type="presParOf" srcId="{5E7D956D-CA59-46DD-8C8E-F154AF750CD6}" destId="{94C76674-B20A-4499-937A-F756F3C3C6A3}" srcOrd="2" destOrd="0" presId="urn:microsoft.com/office/officeart/2018/2/layout/IconVerticalSolidList"/>
    <dgm:cxn modelId="{54865E10-1E31-4C4A-836A-F945CDAC0461}" type="presParOf" srcId="{5E7D956D-CA59-46DD-8C8E-F154AF750CD6}" destId="{77B4BB7B-FC8A-40C6-8687-B23907462A55}" srcOrd="3" destOrd="0" presId="urn:microsoft.com/office/officeart/2018/2/layout/IconVerticalSolidList"/>
    <dgm:cxn modelId="{C8926D04-5198-4FD1-B2F9-D0B8D3C4CED6}" type="presParOf" srcId="{A145F357-02CE-4058-961F-ACF953933FC1}" destId="{0C25FE39-5101-4C90-A78E-AF1C91F42BD2}" srcOrd="5" destOrd="0" presId="urn:microsoft.com/office/officeart/2018/2/layout/IconVerticalSolidList"/>
    <dgm:cxn modelId="{334B5EF5-69C4-4156-8AA0-5CD2139D4E57}" type="presParOf" srcId="{A145F357-02CE-4058-961F-ACF953933FC1}" destId="{905DA926-715C-4FF9-9CEB-69ED948AC5F4}" srcOrd="6" destOrd="0" presId="urn:microsoft.com/office/officeart/2018/2/layout/IconVerticalSolidList"/>
    <dgm:cxn modelId="{B6C8DAE2-237E-45EC-9206-05EF380199B0}" type="presParOf" srcId="{905DA926-715C-4FF9-9CEB-69ED948AC5F4}" destId="{11ED0B6B-091A-471E-9C0D-6055F8245A5C}" srcOrd="0" destOrd="0" presId="urn:microsoft.com/office/officeart/2018/2/layout/IconVerticalSolidList"/>
    <dgm:cxn modelId="{D17C1D10-D880-4F1F-9F70-82299042D95E}" type="presParOf" srcId="{905DA926-715C-4FF9-9CEB-69ED948AC5F4}" destId="{1EA05687-C555-444F-BAD9-AF85A48B4934}" srcOrd="1" destOrd="0" presId="urn:microsoft.com/office/officeart/2018/2/layout/IconVerticalSolidList"/>
    <dgm:cxn modelId="{D9786A8E-9B7D-43A8-B800-13894D13EFD5}" type="presParOf" srcId="{905DA926-715C-4FF9-9CEB-69ED948AC5F4}" destId="{FF8BFED6-C197-487A-9E68-CDF992832D69}" srcOrd="2" destOrd="0" presId="urn:microsoft.com/office/officeart/2018/2/layout/IconVerticalSolidList"/>
    <dgm:cxn modelId="{F95CD067-5B28-4ABF-B382-8B7AAEB7FE2B}" type="presParOf" srcId="{905DA926-715C-4FF9-9CEB-69ED948AC5F4}" destId="{E16389CE-F2C6-4C10-8F55-D54B1D53625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04AAA40-8E39-47BB-93DA-8368F9CA6FE7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10DBB51-92FB-4880-9695-5E2460DA1520}">
      <dgm:prSet/>
      <dgm:spPr/>
      <dgm:t>
        <a:bodyPr/>
        <a:lstStyle/>
        <a:p>
          <a:r>
            <a:rPr lang="en-US"/>
            <a:t>Intake &amp; Case Selection</a:t>
          </a:r>
        </a:p>
      </dgm:t>
    </dgm:pt>
    <dgm:pt modelId="{760101CA-F677-4999-A0A3-3C93DF1D4C2A}" type="parTrans" cxnId="{65351E8A-41F7-4E69-B6F7-3A7073614735}">
      <dgm:prSet/>
      <dgm:spPr/>
      <dgm:t>
        <a:bodyPr/>
        <a:lstStyle/>
        <a:p>
          <a:endParaRPr lang="en-US"/>
        </a:p>
      </dgm:t>
    </dgm:pt>
    <dgm:pt modelId="{C95EA95F-B5EF-4931-B42D-0B1D129F1056}" type="sibTrans" cxnId="{65351E8A-41F7-4E69-B6F7-3A7073614735}">
      <dgm:prSet/>
      <dgm:spPr/>
      <dgm:t>
        <a:bodyPr/>
        <a:lstStyle/>
        <a:p>
          <a:endParaRPr lang="en-US"/>
        </a:p>
      </dgm:t>
    </dgm:pt>
    <dgm:pt modelId="{CEB3F4C1-7E37-4956-BB74-9E394E3E9F90}">
      <dgm:prSet/>
      <dgm:spPr/>
      <dgm:t>
        <a:bodyPr/>
        <a:lstStyle/>
        <a:p>
          <a:r>
            <a:rPr lang="en-US"/>
            <a:t>Early Damages Development</a:t>
          </a:r>
        </a:p>
      </dgm:t>
    </dgm:pt>
    <dgm:pt modelId="{7D19A775-0A6C-45CF-A899-4B27BE6C7376}" type="parTrans" cxnId="{82EF5532-DF28-4A85-8E00-63CD244DC6E4}">
      <dgm:prSet/>
      <dgm:spPr/>
      <dgm:t>
        <a:bodyPr/>
        <a:lstStyle/>
        <a:p>
          <a:endParaRPr lang="en-US"/>
        </a:p>
      </dgm:t>
    </dgm:pt>
    <dgm:pt modelId="{E9745B31-3103-4132-91C8-4119840CE728}" type="sibTrans" cxnId="{82EF5532-DF28-4A85-8E00-63CD244DC6E4}">
      <dgm:prSet/>
      <dgm:spPr/>
      <dgm:t>
        <a:bodyPr/>
        <a:lstStyle/>
        <a:p>
          <a:endParaRPr lang="en-US"/>
        </a:p>
      </dgm:t>
    </dgm:pt>
    <dgm:pt modelId="{CFC9D792-9A95-4A41-8931-B5B0972B57B3}">
      <dgm:prSet/>
      <dgm:spPr/>
      <dgm:t>
        <a:bodyPr/>
        <a:lstStyle/>
        <a:p>
          <a:r>
            <a:rPr lang="en-US"/>
            <a:t>Depositions</a:t>
          </a:r>
        </a:p>
      </dgm:t>
    </dgm:pt>
    <dgm:pt modelId="{E47EF7C3-D373-4F61-A98D-B3903172F3BA}" type="parTrans" cxnId="{78DEDB05-8D3B-4E1A-8EA6-7F753746D42A}">
      <dgm:prSet/>
      <dgm:spPr/>
      <dgm:t>
        <a:bodyPr/>
        <a:lstStyle/>
        <a:p>
          <a:endParaRPr lang="en-US"/>
        </a:p>
      </dgm:t>
    </dgm:pt>
    <dgm:pt modelId="{5F2C4C32-5FC3-450C-A8D5-98BA2E291084}" type="sibTrans" cxnId="{78DEDB05-8D3B-4E1A-8EA6-7F753746D42A}">
      <dgm:prSet/>
      <dgm:spPr/>
      <dgm:t>
        <a:bodyPr/>
        <a:lstStyle/>
        <a:p>
          <a:endParaRPr lang="en-US"/>
        </a:p>
      </dgm:t>
    </dgm:pt>
    <dgm:pt modelId="{183BD171-C7F4-4E79-B42D-3AE744A5D51E}">
      <dgm:prSet/>
      <dgm:spPr/>
      <dgm:t>
        <a:bodyPr/>
        <a:lstStyle/>
        <a:p>
          <a:r>
            <a:rPr lang="en-US"/>
            <a:t>Experts</a:t>
          </a:r>
        </a:p>
      </dgm:t>
    </dgm:pt>
    <dgm:pt modelId="{8AA1A4AD-F97F-4072-969F-AB132356C261}" type="parTrans" cxnId="{B930B82C-94E9-405B-B2E5-B698596CD903}">
      <dgm:prSet/>
      <dgm:spPr/>
      <dgm:t>
        <a:bodyPr/>
        <a:lstStyle/>
        <a:p>
          <a:endParaRPr lang="en-US"/>
        </a:p>
      </dgm:t>
    </dgm:pt>
    <dgm:pt modelId="{3012E76D-14CD-4C17-BE89-16AAD48132C6}" type="sibTrans" cxnId="{B930B82C-94E9-405B-B2E5-B698596CD903}">
      <dgm:prSet/>
      <dgm:spPr/>
      <dgm:t>
        <a:bodyPr/>
        <a:lstStyle/>
        <a:p>
          <a:endParaRPr lang="en-US"/>
        </a:p>
      </dgm:t>
    </dgm:pt>
    <dgm:pt modelId="{407661E8-F4A4-43E6-BBFA-E13F8B488F31}">
      <dgm:prSet/>
      <dgm:spPr/>
      <dgm:t>
        <a:bodyPr/>
        <a:lstStyle/>
        <a:p>
          <a:r>
            <a:rPr lang="en-US"/>
            <a:t>Trial</a:t>
          </a:r>
        </a:p>
      </dgm:t>
    </dgm:pt>
    <dgm:pt modelId="{C057DC83-5782-44C6-B25A-44A614D193A7}" type="parTrans" cxnId="{B3F1E556-E1B9-44F6-A63E-B9F2F9EDDE1D}">
      <dgm:prSet/>
      <dgm:spPr/>
      <dgm:t>
        <a:bodyPr/>
        <a:lstStyle/>
        <a:p>
          <a:endParaRPr lang="en-US"/>
        </a:p>
      </dgm:t>
    </dgm:pt>
    <dgm:pt modelId="{FBE6D0A2-E774-42B0-967D-D4CB95A67B01}" type="sibTrans" cxnId="{B3F1E556-E1B9-44F6-A63E-B9F2F9EDDE1D}">
      <dgm:prSet/>
      <dgm:spPr/>
      <dgm:t>
        <a:bodyPr/>
        <a:lstStyle/>
        <a:p>
          <a:endParaRPr lang="en-US"/>
        </a:p>
      </dgm:t>
    </dgm:pt>
    <dgm:pt modelId="{910E8271-7AA1-43E6-B252-A391D95131E7}" type="pres">
      <dgm:prSet presAssocID="{904AAA40-8E39-47BB-93DA-8368F9CA6FE7}" presName="outerComposite" presStyleCnt="0">
        <dgm:presLayoutVars>
          <dgm:chMax val="5"/>
          <dgm:dir/>
          <dgm:resizeHandles val="exact"/>
        </dgm:presLayoutVars>
      </dgm:prSet>
      <dgm:spPr/>
    </dgm:pt>
    <dgm:pt modelId="{50A64B5E-431E-472C-80AC-4ABE940FCC0A}" type="pres">
      <dgm:prSet presAssocID="{904AAA40-8E39-47BB-93DA-8368F9CA6FE7}" presName="dummyMaxCanvas" presStyleCnt="0">
        <dgm:presLayoutVars/>
      </dgm:prSet>
      <dgm:spPr/>
    </dgm:pt>
    <dgm:pt modelId="{F4835463-9CD4-4F9E-93D8-FCF730BB4E0F}" type="pres">
      <dgm:prSet presAssocID="{904AAA40-8E39-47BB-93DA-8368F9CA6FE7}" presName="FiveNodes_1" presStyleLbl="node1" presStyleIdx="0" presStyleCnt="5">
        <dgm:presLayoutVars>
          <dgm:bulletEnabled val="1"/>
        </dgm:presLayoutVars>
      </dgm:prSet>
      <dgm:spPr/>
    </dgm:pt>
    <dgm:pt modelId="{DC7C339F-372A-4ED5-BB8B-9E702E57D0B1}" type="pres">
      <dgm:prSet presAssocID="{904AAA40-8E39-47BB-93DA-8368F9CA6FE7}" presName="FiveNodes_2" presStyleLbl="node1" presStyleIdx="1" presStyleCnt="5">
        <dgm:presLayoutVars>
          <dgm:bulletEnabled val="1"/>
        </dgm:presLayoutVars>
      </dgm:prSet>
      <dgm:spPr/>
    </dgm:pt>
    <dgm:pt modelId="{EC052DEC-5243-4038-8E70-CF6457F7F334}" type="pres">
      <dgm:prSet presAssocID="{904AAA40-8E39-47BB-93DA-8368F9CA6FE7}" presName="FiveNodes_3" presStyleLbl="node1" presStyleIdx="2" presStyleCnt="5">
        <dgm:presLayoutVars>
          <dgm:bulletEnabled val="1"/>
        </dgm:presLayoutVars>
      </dgm:prSet>
      <dgm:spPr/>
    </dgm:pt>
    <dgm:pt modelId="{80A04526-1540-48B6-9D65-BC25A9A7167A}" type="pres">
      <dgm:prSet presAssocID="{904AAA40-8E39-47BB-93DA-8368F9CA6FE7}" presName="FiveNodes_4" presStyleLbl="node1" presStyleIdx="3" presStyleCnt="5">
        <dgm:presLayoutVars>
          <dgm:bulletEnabled val="1"/>
        </dgm:presLayoutVars>
      </dgm:prSet>
      <dgm:spPr/>
    </dgm:pt>
    <dgm:pt modelId="{F45E798E-928E-4478-B424-0A13080453B2}" type="pres">
      <dgm:prSet presAssocID="{904AAA40-8E39-47BB-93DA-8368F9CA6FE7}" presName="FiveNodes_5" presStyleLbl="node1" presStyleIdx="4" presStyleCnt="5">
        <dgm:presLayoutVars>
          <dgm:bulletEnabled val="1"/>
        </dgm:presLayoutVars>
      </dgm:prSet>
      <dgm:spPr/>
    </dgm:pt>
    <dgm:pt modelId="{FD9A72F7-E748-4A6E-878F-25440E28B52A}" type="pres">
      <dgm:prSet presAssocID="{904AAA40-8E39-47BB-93DA-8368F9CA6FE7}" presName="FiveConn_1-2" presStyleLbl="fgAccFollowNode1" presStyleIdx="0" presStyleCnt="4">
        <dgm:presLayoutVars>
          <dgm:bulletEnabled val="1"/>
        </dgm:presLayoutVars>
      </dgm:prSet>
      <dgm:spPr/>
    </dgm:pt>
    <dgm:pt modelId="{63DD06C8-5AF2-480D-B03D-75740C6BEDC0}" type="pres">
      <dgm:prSet presAssocID="{904AAA40-8E39-47BB-93DA-8368F9CA6FE7}" presName="FiveConn_2-3" presStyleLbl="fgAccFollowNode1" presStyleIdx="1" presStyleCnt="4">
        <dgm:presLayoutVars>
          <dgm:bulletEnabled val="1"/>
        </dgm:presLayoutVars>
      </dgm:prSet>
      <dgm:spPr/>
    </dgm:pt>
    <dgm:pt modelId="{7E59DF3C-CA43-4C4B-B483-A4BABC738ECA}" type="pres">
      <dgm:prSet presAssocID="{904AAA40-8E39-47BB-93DA-8368F9CA6FE7}" presName="FiveConn_3-4" presStyleLbl="fgAccFollowNode1" presStyleIdx="2" presStyleCnt="4">
        <dgm:presLayoutVars>
          <dgm:bulletEnabled val="1"/>
        </dgm:presLayoutVars>
      </dgm:prSet>
      <dgm:spPr/>
    </dgm:pt>
    <dgm:pt modelId="{E8B5F614-87D8-4E7C-A146-6E9DE7277083}" type="pres">
      <dgm:prSet presAssocID="{904AAA40-8E39-47BB-93DA-8368F9CA6FE7}" presName="FiveConn_4-5" presStyleLbl="fgAccFollowNode1" presStyleIdx="3" presStyleCnt="4">
        <dgm:presLayoutVars>
          <dgm:bulletEnabled val="1"/>
        </dgm:presLayoutVars>
      </dgm:prSet>
      <dgm:spPr/>
    </dgm:pt>
    <dgm:pt modelId="{46705875-0F4F-46BA-81BA-1E10583908C8}" type="pres">
      <dgm:prSet presAssocID="{904AAA40-8E39-47BB-93DA-8368F9CA6FE7}" presName="FiveNodes_1_text" presStyleLbl="node1" presStyleIdx="4" presStyleCnt="5">
        <dgm:presLayoutVars>
          <dgm:bulletEnabled val="1"/>
        </dgm:presLayoutVars>
      </dgm:prSet>
      <dgm:spPr/>
    </dgm:pt>
    <dgm:pt modelId="{9F2236C2-14AD-429F-8A30-C75FC4AACBEF}" type="pres">
      <dgm:prSet presAssocID="{904AAA40-8E39-47BB-93DA-8368F9CA6FE7}" presName="FiveNodes_2_text" presStyleLbl="node1" presStyleIdx="4" presStyleCnt="5">
        <dgm:presLayoutVars>
          <dgm:bulletEnabled val="1"/>
        </dgm:presLayoutVars>
      </dgm:prSet>
      <dgm:spPr/>
    </dgm:pt>
    <dgm:pt modelId="{3D110EFB-1C4E-4606-AD3B-1733D85CFF5B}" type="pres">
      <dgm:prSet presAssocID="{904AAA40-8E39-47BB-93DA-8368F9CA6FE7}" presName="FiveNodes_3_text" presStyleLbl="node1" presStyleIdx="4" presStyleCnt="5">
        <dgm:presLayoutVars>
          <dgm:bulletEnabled val="1"/>
        </dgm:presLayoutVars>
      </dgm:prSet>
      <dgm:spPr/>
    </dgm:pt>
    <dgm:pt modelId="{79BB21D4-DF3B-453B-B1CA-3417E98E0A4F}" type="pres">
      <dgm:prSet presAssocID="{904AAA40-8E39-47BB-93DA-8368F9CA6FE7}" presName="FiveNodes_4_text" presStyleLbl="node1" presStyleIdx="4" presStyleCnt="5">
        <dgm:presLayoutVars>
          <dgm:bulletEnabled val="1"/>
        </dgm:presLayoutVars>
      </dgm:prSet>
      <dgm:spPr/>
    </dgm:pt>
    <dgm:pt modelId="{EDEE0BE6-842E-44EC-BD12-261C5FB5E89F}" type="pres">
      <dgm:prSet presAssocID="{904AAA40-8E39-47BB-93DA-8368F9CA6FE7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78DEDB05-8D3B-4E1A-8EA6-7F753746D42A}" srcId="{904AAA40-8E39-47BB-93DA-8368F9CA6FE7}" destId="{CFC9D792-9A95-4A41-8931-B5B0972B57B3}" srcOrd="2" destOrd="0" parTransId="{E47EF7C3-D373-4F61-A98D-B3903172F3BA}" sibTransId="{5F2C4C32-5FC3-450C-A8D5-98BA2E291084}"/>
    <dgm:cxn modelId="{47001D24-4140-413B-BF15-97659BCBD879}" type="presOf" srcId="{407661E8-F4A4-43E6-BBFA-E13F8B488F31}" destId="{F45E798E-928E-4478-B424-0A13080453B2}" srcOrd="0" destOrd="0" presId="urn:microsoft.com/office/officeart/2005/8/layout/vProcess5"/>
    <dgm:cxn modelId="{B930B82C-94E9-405B-B2E5-B698596CD903}" srcId="{904AAA40-8E39-47BB-93DA-8368F9CA6FE7}" destId="{183BD171-C7F4-4E79-B42D-3AE744A5D51E}" srcOrd="3" destOrd="0" parTransId="{8AA1A4AD-F97F-4072-969F-AB132356C261}" sibTransId="{3012E76D-14CD-4C17-BE89-16AAD48132C6}"/>
    <dgm:cxn modelId="{82EF5532-DF28-4A85-8E00-63CD244DC6E4}" srcId="{904AAA40-8E39-47BB-93DA-8368F9CA6FE7}" destId="{CEB3F4C1-7E37-4956-BB74-9E394E3E9F90}" srcOrd="1" destOrd="0" parTransId="{7D19A775-0A6C-45CF-A899-4B27BE6C7376}" sibTransId="{E9745B31-3103-4132-91C8-4119840CE728}"/>
    <dgm:cxn modelId="{75ABE13C-997D-44C0-9811-E5E8254F581A}" type="presOf" srcId="{183BD171-C7F4-4E79-B42D-3AE744A5D51E}" destId="{79BB21D4-DF3B-453B-B1CA-3417E98E0A4F}" srcOrd="1" destOrd="0" presId="urn:microsoft.com/office/officeart/2005/8/layout/vProcess5"/>
    <dgm:cxn modelId="{D5D94645-7346-4FC8-B207-08E295A99375}" type="presOf" srcId="{3012E76D-14CD-4C17-BE89-16AAD48132C6}" destId="{E8B5F614-87D8-4E7C-A146-6E9DE7277083}" srcOrd="0" destOrd="0" presId="urn:microsoft.com/office/officeart/2005/8/layout/vProcess5"/>
    <dgm:cxn modelId="{B3F1E556-E1B9-44F6-A63E-B9F2F9EDDE1D}" srcId="{904AAA40-8E39-47BB-93DA-8368F9CA6FE7}" destId="{407661E8-F4A4-43E6-BBFA-E13F8B488F31}" srcOrd="4" destOrd="0" parTransId="{C057DC83-5782-44C6-B25A-44A614D193A7}" sibTransId="{FBE6D0A2-E774-42B0-967D-D4CB95A67B01}"/>
    <dgm:cxn modelId="{8D23E384-B4F5-46A5-BA19-DBD2B50DE2F6}" type="presOf" srcId="{183BD171-C7F4-4E79-B42D-3AE744A5D51E}" destId="{80A04526-1540-48B6-9D65-BC25A9A7167A}" srcOrd="0" destOrd="0" presId="urn:microsoft.com/office/officeart/2005/8/layout/vProcess5"/>
    <dgm:cxn modelId="{CD7E6D86-FFE3-4542-81D6-7B34A2AD30BA}" type="presOf" srcId="{C95EA95F-B5EF-4931-B42D-0B1D129F1056}" destId="{FD9A72F7-E748-4A6E-878F-25440E28B52A}" srcOrd="0" destOrd="0" presId="urn:microsoft.com/office/officeart/2005/8/layout/vProcess5"/>
    <dgm:cxn modelId="{65351E8A-41F7-4E69-B6F7-3A7073614735}" srcId="{904AAA40-8E39-47BB-93DA-8368F9CA6FE7}" destId="{010DBB51-92FB-4880-9695-5E2460DA1520}" srcOrd="0" destOrd="0" parTransId="{760101CA-F677-4999-A0A3-3C93DF1D4C2A}" sibTransId="{C95EA95F-B5EF-4931-B42D-0B1D129F1056}"/>
    <dgm:cxn modelId="{0598FD8B-CDEE-4847-B433-52D5D3F4CEC9}" type="presOf" srcId="{904AAA40-8E39-47BB-93DA-8368F9CA6FE7}" destId="{910E8271-7AA1-43E6-B252-A391D95131E7}" srcOrd="0" destOrd="0" presId="urn:microsoft.com/office/officeart/2005/8/layout/vProcess5"/>
    <dgm:cxn modelId="{775DBC90-83AB-4A9B-8B61-26699CC81D07}" type="presOf" srcId="{CEB3F4C1-7E37-4956-BB74-9E394E3E9F90}" destId="{DC7C339F-372A-4ED5-BB8B-9E702E57D0B1}" srcOrd="0" destOrd="0" presId="urn:microsoft.com/office/officeart/2005/8/layout/vProcess5"/>
    <dgm:cxn modelId="{CD2A6991-EBE2-4201-A4E9-92D735B3F67E}" type="presOf" srcId="{407661E8-F4A4-43E6-BBFA-E13F8B488F31}" destId="{EDEE0BE6-842E-44EC-BD12-261C5FB5E89F}" srcOrd="1" destOrd="0" presId="urn:microsoft.com/office/officeart/2005/8/layout/vProcess5"/>
    <dgm:cxn modelId="{B03D0F96-355D-44F8-8AFC-C0B9AC184A56}" type="presOf" srcId="{E9745B31-3103-4132-91C8-4119840CE728}" destId="{63DD06C8-5AF2-480D-B03D-75740C6BEDC0}" srcOrd="0" destOrd="0" presId="urn:microsoft.com/office/officeart/2005/8/layout/vProcess5"/>
    <dgm:cxn modelId="{EDD757A3-8842-40B0-BAAD-D0EC2E2B1768}" type="presOf" srcId="{CFC9D792-9A95-4A41-8931-B5B0972B57B3}" destId="{3D110EFB-1C4E-4606-AD3B-1733D85CFF5B}" srcOrd="1" destOrd="0" presId="urn:microsoft.com/office/officeart/2005/8/layout/vProcess5"/>
    <dgm:cxn modelId="{BA4ADDB6-3897-4C18-A47D-9A8AD150EA19}" type="presOf" srcId="{010DBB51-92FB-4880-9695-5E2460DA1520}" destId="{46705875-0F4F-46BA-81BA-1E10583908C8}" srcOrd="1" destOrd="0" presId="urn:microsoft.com/office/officeart/2005/8/layout/vProcess5"/>
    <dgm:cxn modelId="{137CE5B8-E269-46BC-A114-A81D4D217BB3}" type="presOf" srcId="{010DBB51-92FB-4880-9695-5E2460DA1520}" destId="{F4835463-9CD4-4F9E-93D8-FCF730BB4E0F}" srcOrd="0" destOrd="0" presId="urn:microsoft.com/office/officeart/2005/8/layout/vProcess5"/>
    <dgm:cxn modelId="{AE9BD8C6-CE36-4994-BF76-54B3226A816F}" type="presOf" srcId="{5F2C4C32-5FC3-450C-A8D5-98BA2E291084}" destId="{7E59DF3C-CA43-4C4B-B483-A4BABC738ECA}" srcOrd="0" destOrd="0" presId="urn:microsoft.com/office/officeart/2005/8/layout/vProcess5"/>
    <dgm:cxn modelId="{8C35D3D1-9FF8-4F87-B4EC-B7673F6FAF37}" type="presOf" srcId="{CFC9D792-9A95-4A41-8931-B5B0972B57B3}" destId="{EC052DEC-5243-4038-8E70-CF6457F7F334}" srcOrd="0" destOrd="0" presId="urn:microsoft.com/office/officeart/2005/8/layout/vProcess5"/>
    <dgm:cxn modelId="{60D5ACD3-5582-4C36-9D7E-862D43F70C69}" type="presOf" srcId="{CEB3F4C1-7E37-4956-BB74-9E394E3E9F90}" destId="{9F2236C2-14AD-429F-8A30-C75FC4AACBEF}" srcOrd="1" destOrd="0" presId="urn:microsoft.com/office/officeart/2005/8/layout/vProcess5"/>
    <dgm:cxn modelId="{0BD5C486-667A-4163-BB21-2279821E5294}" type="presParOf" srcId="{910E8271-7AA1-43E6-B252-A391D95131E7}" destId="{50A64B5E-431E-472C-80AC-4ABE940FCC0A}" srcOrd="0" destOrd="0" presId="urn:microsoft.com/office/officeart/2005/8/layout/vProcess5"/>
    <dgm:cxn modelId="{54515811-376E-43DD-BFBA-C062FC1D7799}" type="presParOf" srcId="{910E8271-7AA1-43E6-B252-A391D95131E7}" destId="{F4835463-9CD4-4F9E-93D8-FCF730BB4E0F}" srcOrd="1" destOrd="0" presId="urn:microsoft.com/office/officeart/2005/8/layout/vProcess5"/>
    <dgm:cxn modelId="{60BA9DBF-1277-49BD-89CF-68C131CA489E}" type="presParOf" srcId="{910E8271-7AA1-43E6-B252-A391D95131E7}" destId="{DC7C339F-372A-4ED5-BB8B-9E702E57D0B1}" srcOrd="2" destOrd="0" presId="urn:microsoft.com/office/officeart/2005/8/layout/vProcess5"/>
    <dgm:cxn modelId="{901E5C97-0EDF-4C16-B088-D577E469F3DC}" type="presParOf" srcId="{910E8271-7AA1-43E6-B252-A391D95131E7}" destId="{EC052DEC-5243-4038-8E70-CF6457F7F334}" srcOrd="3" destOrd="0" presId="urn:microsoft.com/office/officeart/2005/8/layout/vProcess5"/>
    <dgm:cxn modelId="{5BABED49-81B8-45CB-8602-66E8E4A1B69F}" type="presParOf" srcId="{910E8271-7AA1-43E6-B252-A391D95131E7}" destId="{80A04526-1540-48B6-9D65-BC25A9A7167A}" srcOrd="4" destOrd="0" presId="urn:microsoft.com/office/officeart/2005/8/layout/vProcess5"/>
    <dgm:cxn modelId="{59DB0370-52A4-4E1D-BF31-CA6BAF360003}" type="presParOf" srcId="{910E8271-7AA1-43E6-B252-A391D95131E7}" destId="{F45E798E-928E-4478-B424-0A13080453B2}" srcOrd="5" destOrd="0" presId="urn:microsoft.com/office/officeart/2005/8/layout/vProcess5"/>
    <dgm:cxn modelId="{0190BDC3-2B3E-4458-889D-62DC7206721F}" type="presParOf" srcId="{910E8271-7AA1-43E6-B252-A391D95131E7}" destId="{FD9A72F7-E748-4A6E-878F-25440E28B52A}" srcOrd="6" destOrd="0" presId="urn:microsoft.com/office/officeart/2005/8/layout/vProcess5"/>
    <dgm:cxn modelId="{654A2A2B-2150-446A-BBB0-B99252409956}" type="presParOf" srcId="{910E8271-7AA1-43E6-B252-A391D95131E7}" destId="{63DD06C8-5AF2-480D-B03D-75740C6BEDC0}" srcOrd="7" destOrd="0" presId="urn:microsoft.com/office/officeart/2005/8/layout/vProcess5"/>
    <dgm:cxn modelId="{6AE1BED7-98B8-480B-8210-7874121BB775}" type="presParOf" srcId="{910E8271-7AA1-43E6-B252-A391D95131E7}" destId="{7E59DF3C-CA43-4C4B-B483-A4BABC738ECA}" srcOrd="8" destOrd="0" presId="urn:microsoft.com/office/officeart/2005/8/layout/vProcess5"/>
    <dgm:cxn modelId="{01EA5BDE-252E-4CC3-94F9-5768F4617B8D}" type="presParOf" srcId="{910E8271-7AA1-43E6-B252-A391D95131E7}" destId="{E8B5F614-87D8-4E7C-A146-6E9DE7277083}" srcOrd="9" destOrd="0" presId="urn:microsoft.com/office/officeart/2005/8/layout/vProcess5"/>
    <dgm:cxn modelId="{00D193C0-E0D6-434B-8661-86C219FB4008}" type="presParOf" srcId="{910E8271-7AA1-43E6-B252-A391D95131E7}" destId="{46705875-0F4F-46BA-81BA-1E10583908C8}" srcOrd="10" destOrd="0" presId="urn:microsoft.com/office/officeart/2005/8/layout/vProcess5"/>
    <dgm:cxn modelId="{784AB1F8-9F9C-41C8-AFFC-38BEBD7B17C0}" type="presParOf" srcId="{910E8271-7AA1-43E6-B252-A391D95131E7}" destId="{9F2236C2-14AD-429F-8A30-C75FC4AACBEF}" srcOrd="11" destOrd="0" presId="urn:microsoft.com/office/officeart/2005/8/layout/vProcess5"/>
    <dgm:cxn modelId="{689BC91E-D156-4D72-A5E2-417CD0155177}" type="presParOf" srcId="{910E8271-7AA1-43E6-B252-A391D95131E7}" destId="{3D110EFB-1C4E-4606-AD3B-1733D85CFF5B}" srcOrd="12" destOrd="0" presId="urn:microsoft.com/office/officeart/2005/8/layout/vProcess5"/>
    <dgm:cxn modelId="{8212F53F-3C38-4B54-8E83-95C8AE80D954}" type="presParOf" srcId="{910E8271-7AA1-43E6-B252-A391D95131E7}" destId="{79BB21D4-DF3B-453B-B1CA-3417E98E0A4F}" srcOrd="13" destOrd="0" presId="urn:microsoft.com/office/officeart/2005/8/layout/vProcess5"/>
    <dgm:cxn modelId="{620C3020-2C6E-47AB-B890-3AFABF295770}" type="presParOf" srcId="{910E8271-7AA1-43E6-B252-A391D95131E7}" destId="{EDEE0BE6-842E-44EC-BD12-261C5FB5E89F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786B882-6B7D-44B2-8F9E-C65315080332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20265CD4-7BEB-4FE5-949C-F22CC7AD36C7}">
      <dgm:prSet/>
      <dgm:spPr/>
      <dgm:t>
        <a:bodyPr/>
        <a:lstStyle/>
        <a:p>
          <a:r>
            <a:rPr lang="en-US"/>
            <a:t>Human loss</a:t>
          </a:r>
        </a:p>
      </dgm:t>
    </dgm:pt>
    <dgm:pt modelId="{C5551568-0C22-484A-9B3E-BB9475288839}" type="parTrans" cxnId="{9B510316-11E8-43A3-BB46-C95C0F1AD512}">
      <dgm:prSet/>
      <dgm:spPr/>
      <dgm:t>
        <a:bodyPr/>
        <a:lstStyle/>
        <a:p>
          <a:endParaRPr lang="en-US"/>
        </a:p>
      </dgm:t>
    </dgm:pt>
    <dgm:pt modelId="{73FC1A42-C728-4DB1-9445-1B0BA5BB31C9}" type="sibTrans" cxnId="{9B510316-11E8-43A3-BB46-C95C0F1AD512}">
      <dgm:prSet/>
      <dgm:spPr/>
      <dgm:t>
        <a:bodyPr/>
        <a:lstStyle/>
        <a:p>
          <a:endParaRPr lang="en-US"/>
        </a:p>
      </dgm:t>
    </dgm:pt>
    <dgm:pt modelId="{E8F4D517-C067-4C41-91BC-7745737E55A4}">
      <dgm:prSet/>
      <dgm:spPr/>
      <dgm:t>
        <a:bodyPr/>
        <a:lstStyle/>
        <a:p>
          <a:r>
            <a:rPr lang="en-US"/>
            <a:t>Clarity of harm</a:t>
          </a:r>
        </a:p>
      </dgm:t>
    </dgm:pt>
    <dgm:pt modelId="{8255DF90-DECD-4E83-B5DD-0509DE1A909B}" type="parTrans" cxnId="{E42E9335-9990-4AA0-B5AD-D6538099794E}">
      <dgm:prSet/>
      <dgm:spPr/>
      <dgm:t>
        <a:bodyPr/>
        <a:lstStyle/>
        <a:p>
          <a:endParaRPr lang="en-US"/>
        </a:p>
      </dgm:t>
    </dgm:pt>
    <dgm:pt modelId="{85781B8E-3E5E-48E5-AA16-69EEFAE1C2DF}" type="sibTrans" cxnId="{E42E9335-9990-4AA0-B5AD-D6538099794E}">
      <dgm:prSet/>
      <dgm:spPr/>
      <dgm:t>
        <a:bodyPr/>
        <a:lstStyle/>
        <a:p>
          <a:endParaRPr lang="en-US"/>
        </a:p>
      </dgm:t>
    </dgm:pt>
    <dgm:pt modelId="{5215A130-6AEA-4090-8A67-7383CF9CBDCA}">
      <dgm:prSet/>
      <dgm:spPr/>
      <dgm:t>
        <a:bodyPr/>
        <a:lstStyle/>
        <a:p>
          <a:r>
            <a:rPr lang="en-US"/>
            <a:t>Juror relatability</a:t>
          </a:r>
        </a:p>
      </dgm:t>
    </dgm:pt>
    <dgm:pt modelId="{A268C2CC-868D-49CF-AF24-B9EFEBB537FA}" type="parTrans" cxnId="{E98D1956-B9F7-4925-9C52-7434519AB51B}">
      <dgm:prSet/>
      <dgm:spPr/>
      <dgm:t>
        <a:bodyPr/>
        <a:lstStyle/>
        <a:p>
          <a:endParaRPr lang="en-US"/>
        </a:p>
      </dgm:t>
    </dgm:pt>
    <dgm:pt modelId="{DF97F84B-CA86-45E5-83CD-30DEE206DAE5}" type="sibTrans" cxnId="{E98D1956-B9F7-4925-9C52-7434519AB51B}">
      <dgm:prSet/>
      <dgm:spPr/>
      <dgm:t>
        <a:bodyPr/>
        <a:lstStyle/>
        <a:p>
          <a:endParaRPr lang="en-US"/>
        </a:p>
      </dgm:t>
    </dgm:pt>
    <dgm:pt modelId="{56CDC759-90B2-4D30-A544-C043766D5BB2}" type="pres">
      <dgm:prSet presAssocID="{F786B882-6B7D-44B2-8F9E-C65315080332}" presName="linear" presStyleCnt="0">
        <dgm:presLayoutVars>
          <dgm:animLvl val="lvl"/>
          <dgm:resizeHandles val="exact"/>
        </dgm:presLayoutVars>
      </dgm:prSet>
      <dgm:spPr/>
    </dgm:pt>
    <dgm:pt modelId="{C54B7F27-AF6D-4952-963B-91040DF1E2A5}" type="pres">
      <dgm:prSet presAssocID="{20265CD4-7BEB-4FE5-949C-F22CC7AD36C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E01D9A1-1A09-44FA-B5FA-5C1DF2AE34E4}" type="pres">
      <dgm:prSet presAssocID="{73FC1A42-C728-4DB1-9445-1B0BA5BB31C9}" presName="spacer" presStyleCnt="0"/>
      <dgm:spPr/>
    </dgm:pt>
    <dgm:pt modelId="{7FAADF6E-4DF2-4C3E-9476-6D51B605464E}" type="pres">
      <dgm:prSet presAssocID="{E8F4D517-C067-4C41-91BC-7745737E55A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07B133D-3738-4FDA-A7AD-8F3E492FEA1E}" type="pres">
      <dgm:prSet presAssocID="{85781B8E-3E5E-48E5-AA16-69EEFAE1C2DF}" presName="spacer" presStyleCnt="0"/>
      <dgm:spPr/>
    </dgm:pt>
    <dgm:pt modelId="{619E5D8C-C87D-4A20-8E4E-EF7EDB7D6C0F}" type="pres">
      <dgm:prSet presAssocID="{5215A130-6AEA-4090-8A67-7383CF9CBDCA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9B510316-11E8-43A3-BB46-C95C0F1AD512}" srcId="{F786B882-6B7D-44B2-8F9E-C65315080332}" destId="{20265CD4-7BEB-4FE5-949C-F22CC7AD36C7}" srcOrd="0" destOrd="0" parTransId="{C5551568-0C22-484A-9B3E-BB9475288839}" sibTransId="{73FC1A42-C728-4DB1-9445-1B0BA5BB31C9}"/>
    <dgm:cxn modelId="{5D89731D-1A9D-49B0-95D7-4F6C3C66FCD4}" type="presOf" srcId="{5215A130-6AEA-4090-8A67-7383CF9CBDCA}" destId="{619E5D8C-C87D-4A20-8E4E-EF7EDB7D6C0F}" srcOrd="0" destOrd="0" presId="urn:microsoft.com/office/officeart/2005/8/layout/vList2"/>
    <dgm:cxn modelId="{E42E9335-9990-4AA0-B5AD-D6538099794E}" srcId="{F786B882-6B7D-44B2-8F9E-C65315080332}" destId="{E8F4D517-C067-4C41-91BC-7745737E55A4}" srcOrd="1" destOrd="0" parTransId="{8255DF90-DECD-4E83-B5DD-0509DE1A909B}" sibTransId="{85781B8E-3E5E-48E5-AA16-69EEFAE1C2DF}"/>
    <dgm:cxn modelId="{E98D1956-B9F7-4925-9C52-7434519AB51B}" srcId="{F786B882-6B7D-44B2-8F9E-C65315080332}" destId="{5215A130-6AEA-4090-8A67-7383CF9CBDCA}" srcOrd="2" destOrd="0" parTransId="{A268C2CC-868D-49CF-AF24-B9EFEBB537FA}" sibTransId="{DF97F84B-CA86-45E5-83CD-30DEE206DAE5}"/>
    <dgm:cxn modelId="{DAE27059-E45F-4F58-A378-2055B283E1E0}" type="presOf" srcId="{20265CD4-7BEB-4FE5-949C-F22CC7AD36C7}" destId="{C54B7F27-AF6D-4952-963B-91040DF1E2A5}" srcOrd="0" destOrd="0" presId="urn:microsoft.com/office/officeart/2005/8/layout/vList2"/>
    <dgm:cxn modelId="{B959AB7C-A580-4CEF-9764-51DCD3EC7EE9}" type="presOf" srcId="{E8F4D517-C067-4C41-91BC-7745737E55A4}" destId="{7FAADF6E-4DF2-4C3E-9476-6D51B605464E}" srcOrd="0" destOrd="0" presId="urn:microsoft.com/office/officeart/2005/8/layout/vList2"/>
    <dgm:cxn modelId="{AC7A63CF-3878-439D-879E-888AFCC54E71}" type="presOf" srcId="{F786B882-6B7D-44B2-8F9E-C65315080332}" destId="{56CDC759-90B2-4D30-A544-C043766D5BB2}" srcOrd="0" destOrd="0" presId="urn:microsoft.com/office/officeart/2005/8/layout/vList2"/>
    <dgm:cxn modelId="{62AE4726-8BB5-4B12-9138-15355BD744BC}" type="presParOf" srcId="{56CDC759-90B2-4D30-A544-C043766D5BB2}" destId="{C54B7F27-AF6D-4952-963B-91040DF1E2A5}" srcOrd="0" destOrd="0" presId="urn:microsoft.com/office/officeart/2005/8/layout/vList2"/>
    <dgm:cxn modelId="{FE3EF645-972A-4622-A8FE-AE5B1E58078B}" type="presParOf" srcId="{56CDC759-90B2-4D30-A544-C043766D5BB2}" destId="{2E01D9A1-1A09-44FA-B5FA-5C1DF2AE34E4}" srcOrd="1" destOrd="0" presId="urn:microsoft.com/office/officeart/2005/8/layout/vList2"/>
    <dgm:cxn modelId="{74D0B73E-2402-4B92-8271-36EB6BE9DB47}" type="presParOf" srcId="{56CDC759-90B2-4D30-A544-C043766D5BB2}" destId="{7FAADF6E-4DF2-4C3E-9476-6D51B605464E}" srcOrd="2" destOrd="0" presId="urn:microsoft.com/office/officeart/2005/8/layout/vList2"/>
    <dgm:cxn modelId="{7093C77D-C99B-42E4-86C8-D6A3944BB076}" type="presParOf" srcId="{56CDC759-90B2-4D30-A544-C043766D5BB2}" destId="{E07B133D-3738-4FDA-A7AD-8F3E492FEA1E}" srcOrd="3" destOrd="0" presId="urn:microsoft.com/office/officeart/2005/8/layout/vList2"/>
    <dgm:cxn modelId="{DB1A3625-EB89-45B0-BD80-A9C6F9EFDEE5}" type="presParOf" srcId="{56CDC759-90B2-4D30-A544-C043766D5BB2}" destId="{619E5D8C-C87D-4A20-8E4E-EF7EDB7D6C0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4E98F7F-AD93-461D-B152-4FE9999DA3CD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0336EA23-12E5-45FE-83A3-990032BD7C2A}">
      <dgm:prSet/>
      <dgm:spPr/>
      <dgm:t>
        <a:bodyPr/>
        <a:lstStyle/>
        <a:p>
          <a:r>
            <a:rPr lang="en-US"/>
            <a:t>Can't sit with students</a:t>
          </a:r>
        </a:p>
      </dgm:t>
    </dgm:pt>
    <dgm:pt modelId="{B0ABDC80-92AC-4756-ADCF-A1CC15FF2D2A}" type="parTrans" cxnId="{BECF4EE0-3F65-4622-85A3-6129995367F4}">
      <dgm:prSet/>
      <dgm:spPr/>
      <dgm:t>
        <a:bodyPr/>
        <a:lstStyle/>
        <a:p>
          <a:endParaRPr lang="en-US"/>
        </a:p>
      </dgm:t>
    </dgm:pt>
    <dgm:pt modelId="{D57AC603-4AA6-4BE4-BBA8-305A3795FE1F}" type="sibTrans" cxnId="{BECF4EE0-3F65-4622-85A3-6129995367F4}">
      <dgm:prSet/>
      <dgm:spPr/>
      <dgm:t>
        <a:bodyPr/>
        <a:lstStyle/>
        <a:p>
          <a:endParaRPr lang="en-US"/>
        </a:p>
      </dgm:t>
    </dgm:pt>
    <dgm:pt modelId="{1527914B-3CC9-4FEA-89CC-0849BE95159A}">
      <dgm:prSet/>
      <dgm:spPr/>
      <dgm:t>
        <a:bodyPr/>
        <a:lstStyle/>
        <a:p>
          <a:r>
            <a:rPr lang="en-US"/>
            <a:t>Teaches from chair</a:t>
          </a:r>
        </a:p>
      </dgm:t>
    </dgm:pt>
    <dgm:pt modelId="{3B32FB0E-FD11-41B5-BE51-C1A4459912E2}" type="parTrans" cxnId="{398DE343-C4FE-4ED1-8B68-0CC87CB8BF82}">
      <dgm:prSet/>
      <dgm:spPr/>
      <dgm:t>
        <a:bodyPr/>
        <a:lstStyle/>
        <a:p>
          <a:endParaRPr lang="en-US"/>
        </a:p>
      </dgm:t>
    </dgm:pt>
    <dgm:pt modelId="{EF29E1C4-3BD3-4FA7-90C0-9A3A158F7D71}" type="sibTrans" cxnId="{398DE343-C4FE-4ED1-8B68-0CC87CB8BF82}">
      <dgm:prSet/>
      <dgm:spPr/>
      <dgm:t>
        <a:bodyPr/>
        <a:lstStyle/>
        <a:p>
          <a:endParaRPr lang="en-US"/>
        </a:p>
      </dgm:t>
    </dgm:pt>
    <dgm:pt modelId="{20B6855D-3CFB-4FAB-86B4-B7F0350CECB6}">
      <dgm:prSet/>
      <dgm:spPr/>
      <dgm:t>
        <a:bodyPr/>
        <a:lstStyle/>
        <a:p>
          <a:r>
            <a:rPr lang="en-US"/>
            <a:t>Withdraws at home</a:t>
          </a:r>
        </a:p>
      </dgm:t>
    </dgm:pt>
    <dgm:pt modelId="{43DB97CC-A88E-47FD-AE31-1637B0B3C15B}" type="parTrans" cxnId="{66E41170-1F2B-4C97-A6DD-A5D6D19E46F6}">
      <dgm:prSet/>
      <dgm:spPr/>
      <dgm:t>
        <a:bodyPr/>
        <a:lstStyle/>
        <a:p>
          <a:endParaRPr lang="en-US"/>
        </a:p>
      </dgm:t>
    </dgm:pt>
    <dgm:pt modelId="{5CA67659-5D6E-4361-9E73-E5E2DA92C958}" type="sibTrans" cxnId="{66E41170-1F2B-4C97-A6DD-A5D6D19E46F6}">
      <dgm:prSet/>
      <dgm:spPr/>
      <dgm:t>
        <a:bodyPr/>
        <a:lstStyle/>
        <a:p>
          <a:endParaRPr lang="en-US"/>
        </a:p>
      </dgm:t>
    </dgm:pt>
    <dgm:pt modelId="{9590E7A7-1080-4DE0-AA39-127355DE84A5}" type="pres">
      <dgm:prSet presAssocID="{E4E98F7F-AD93-461D-B152-4FE9999DA3CD}" presName="diagram" presStyleCnt="0">
        <dgm:presLayoutVars>
          <dgm:dir/>
          <dgm:resizeHandles val="exact"/>
        </dgm:presLayoutVars>
      </dgm:prSet>
      <dgm:spPr/>
    </dgm:pt>
    <dgm:pt modelId="{50B92B23-6AF0-4B1F-B4D8-D01D494CDB87}" type="pres">
      <dgm:prSet presAssocID="{0336EA23-12E5-45FE-83A3-990032BD7C2A}" presName="node" presStyleLbl="node1" presStyleIdx="0" presStyleCnt="3">
        <dgm:presLayoutVars>
          <dgm:bulletEnabled val="1"/>
        </dgm:presLayoutVars>
      </dgm:prSet>
      <dgm:spPr/>
    </dgm:pt>
    <dgm:pt modelId="{E2B850B0-ABE2-4735-BA94-A9A1406190EE}" type="pres">
      <dgm:prSet presAssocID="{D57AC603-4AA6-4BE4-BBA8-305A3795FE1F}" presName="sibTrans" presStyleCnt="0"/>
      <dgm:spPr/>
    </dgm:pt>
    <dgm:pt modelId="{62F539C0-8288-426D-9860-FAA31D3A72C5}" type="pres">
      <dgm:prSet presAssocID="{1527914B-3CC9-4FEA-89CC-0849BE95159A}" presName="node" presStyleLbl="node1" presStyleIdx="1" presStyleCnt="3">
        <dgm:presLayoutVars>
          <dgm:bulletEnabled val="1"/>
        </dgm:presLayoutVars>
      </dgm:prSet>
      <dgm:spPr/>
    </dgm:pt>
    <dgm:pt modelId="{0A9C68D2-6C93-4BA9-91E5-A363524D7C3D}" type="pres">
      <dgm:prSet presAssocID="{EF29E1C4-3BD3-4FA7-90C0-9A3A158F7D71}" presName="sibTrans" presStyleCnt="0"/>
      <dgm:spPr/>
    </dgm:pt>
    <dgm:pt modelId="{0FE8D212-E4BC-4F35-BB55-5084D1C975C9}" type="pres">
      <dgm:prSet presAssocID="{20B6855D-3CFB-4FAB-86B4-B7F0350CECB6}" presName="node" presStyleLbl="node1" presStyleIdx="2" presStyleCnt="3">
        <dgm:presLayoutVars>
          <dgm:bulletEnabled val="1"/>
        </dgm:presLayoutVars>
      </dgm:prSet>
      <dgm:spPr/>
    </dgm:pt>
  </dgm:ptLst>
  <dgm:cxnLst>
    <dgm:cxn modelId="{D051DC34-B14F-47F3-813C-4D87E8E8114E}" type="presOf" srcId="{0336EA23-12E5-45FE-83A3-990032BD7C2A}" destId="{50B92B23-6AF0-4B1F-B4D8-D01D494CDB87}" srcOrd="0" destOrd="0" presId="urn:microsoft.com/office/officeart/2005/8/layout/default"/>
    <dgm:cxn modelId="{398DE343-C4FE-4ED1-8B68-0CC87CB8BF82}" srcId="{E4E98F7F-AD93-461D-B152-4FE9999DA3CD}" destId="{1527914B-3CC9-4FEA-89CC-0849BE95159A}" srcOrd="1" destOrd="0" parTransId="{3B32FB0E-FD11-41B5-BE51-C1A4459912E2}" sibTransId="{EF29E1C4-3BD3-4FA7-90C0-9A3A158F7D71}"/>
    <dgm:cxn modelId="{2713D068-4767-4AB0-9C1C-19DEAC4A4494}" type="presOf" srcId="{20B6855D-3CFB-4FAB-86B4-B7F0350CECB6}" destId="{0FE8D212-E4BC-4F35-BB55-5084D1C975C9}" srcOrd="0" destOrd="0" presId="urn:microsoft.com/office/officeart/2005/8/layout/default"/>
    <dgm:cxn modelId="{66E41170-1F2B-4C97-A6DD-A5D6D19E46F6}" srcId="{E4E98F7F-AD93-461D-B152-4FE9999DA3CD}" destId="{20B6855D-3CFB-4FAB-86B4-B7F0350CECB6}" srcOrd="2" destOrd="0" parTransId="{43DB97CC-A88E-47FD-AE31-1637B0B3C15B}" sibTransId="{5CA67659-5D6E-4361-9E73-E5E2DA92C958}"/>
    <dgm:cxn modelId="{1F29DCA7-EBB7-4F29-ACE3-999B90F4630F}" type="presOf" srcId="{1527914B-3CC9-4FEA-89CC-0849BE95159A}" destId="{62F539C0-8288-426D-9860-FAA31D3A72C5}" srcOrd="0" destOrd="0" presId="urn:microsoft.com/office/officeart/2005/8/layout/default"/>
    <dgm:cxn modelId="{8CAB6BB5-9415-4DAA-B9C2-7049AB141524}" type="presOf" srcId="{E4E98F7F-AD93-461D-B152-4FE9999DA3CD}" destId="{9590E7A7-1080-4DE0-AA39-127355DE84A5}" srcOrd="0" destOrd="0" presId="urn:microsoft.com/office/officeart/2005/8/layout/default"/>
    <dgm:cxn modelId="{BECF4EE0-3F65-4622-85A3-6129995367F4}" srcId="{E4E98F7F-AD93-461D-B152-4FE9999DA3CD}" destId="{0336EA23-12E5-45FE-83A3-990032BD7C2A}" srcOrd="0" destOrd="0" parTransId="{B0ABDC80-92AC-4756-ADCF-A1CC15FF2D2A}" sibTransId="{D57AC603-4AA6-4BE4-BBA8-305A3795FE1F}"/>
    <dgm:cxn modelId="{960AD55E-C3A7-442A-A917-08BF35E2451B}" type="presParOf" srcId="{9590E7A7-1080-4DE0-AA39-127355DE84A5}" destId="{50B92B23-6AF0-4B1F-B4D8-D01D494CDB87}" srcOrd="0" destOrd="0" presId="urn:microsoft.com/office/officeart/2005/8/layout/default"/>
    <dgm:cxn modelId="{D290C088-D86D-4065-A686-2BD8F6ED3EF9}" type="presParOf" srcId="{9590E7A7-1080-4DE0-AA39-127355DE84A5}" destId="{E2B850B0-ABE2-4735-BA94-A9A1406190EE}" srcOrd="1" destOrd="0" presId="urn:microsoft.com/office/officeart/2005/8/layout/default"/>
    <dgm:cxn modelId="{A24C664F-9DD7-45B6-B87F-48438EC225BD}" type="presParOf" srcId="{9590E7A7-1080-4DE0-AA39-127355DE84A5}" destId="{62F539C0-8288-426D-9860-FAA31D3A72C5}" srcOrd="2" destOrd="0" presId="urn:microsoft.com/office/officeart/2005/8/layout/default"/>
    <dgm:cxn modelId="{2FD82E67-9037-4ECF-89EF-371E32DF3977}" type="presParOf" srcId="{9590E7A7-1080-4DE0-AA39-127355DE84A5}" destId="{0A9C68D2-6C93-4BA9-91E5-A363524D7C3D}" srcOrd="3" destOrd="0" presId="urn:microsoft.com/office/officeart/2005/8/layout/default"/>
    <dgm:cxn modelId="{ACFE57FC-A8EC-4D96-AD5F-4BDE127023C5}" type="presParOf" srcId="{9590E7A7-1080-4DE0-AA39-127355DE84A5}" destId="{0FE8D212-E4BC-4F35-BB55-5084D1C975C9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0B1E0FD-B568-4C28-BD85-83188306ADBE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8FF5C86-9528-410D-BE23-61427E490B77}">
      <dgm:prSet/>
      <dgm:spPr/>
      <dgm:t>
        <a:bodyPr/>
        <a:lstStyle/>
        <a:p>
          <a:r>
            <a:rPr lang="en-US"/>
            <a:t>Theme</a:t>
          </a:r>
        </a:p>
      </dgm:t>
    </dgm:pt>
    <dgm:pt modelId="{AD81B4DB-51CE-4922-B22F-C44F7B0C0A4E}" type="parTrans" cxnId="{88AB218E-249E-4EEF-9578-08E3A6AD0517}">
      <dgm:prSet/>
      <dgm:spPr/>
      <dgm:t>
        <a:bodyPr/>
        <a:lstStyle/>
        <a:p>
          <a:endParaRPr lang="en-US"/>
        </a:p>
      </dgm:t>
    </dgm:pt>
    <dgm:pt modelId="{896ABF1F-C9EE-4017-8DD4-DF7710724596}" type="sibTrans" cxnId="{88AB218E-249E-4EEF-9578-08E3A6AD0517}">
      <dgm:prSet/>
      <dgm:spPr/>
      <dgm:t>
        <a:bodyPr/>
        <a:lstStyle/>
        <a:p>
          <a:endParaRPr lang="en-US"/>
        </a:p>
      </dgm:t>
    </dgm:pt>
    <dgm:pt modelId="{6C580017-FB7E-4387-92D0-BAD21A7B2598}">
      <dgm:prSet/>
      <dgm:spPr/>
      <dgm:t>
        <a:bodyPr/>
        <a:lstStyle/>
        <a:p>
          <a:r>
            <a:rPr lang="en-US"/>
            <a:t>Proof</a:t>
          </a:r>
        </a:p>
      </dgm:t>
    </dgm:pt>
    <dgm:pt modelId="{59776517-DF25-454E-8C1D-48C27D8B97F8}" type="parTrans" cxnId="{7D9FA1C7-F7A4-487F-ABF6-B53D6AD299C9}">
      <dgm:prSet/>
      <dgm:spPr/>
      <dgm:t>
        <a:bodyPr/>
        <a:lstStyle/>
        <a:p>
          <a:endParaRPr lang="en-US"/>
        </a:p>
      </dgm:t>
    </dgm:pt>
    <dgm:pt modelId="{6B96E322-A425-40DD-B3C5-64816978234A}" type="sibTrans" cxnId="{7D9FA1C7-F7A4-487F-ABF6-B53D6AD299C9}">
      <dgm:prSet/>
      <dgm:spPr/>
      <dgm:t>
        <a:bodyPr/>
        <a:lstStyle/>
        <a:p>
          <a:endParaRPr lang="en-US"/>
        </a:p>
      </dgm:t>
    </dgm:pt>
    <dgm:pt modelId="{1FCF45AB-0C1E-46AF-9927-C8B8996F4F98}">
      <dgm:prSet/>
      <dgm:spPr/>
      <dgm:t>
        <a:bodyPr/>
        <a:lstStyle/>
        <a:p>
          <a:r>
            <a:rPr lang="en-US"/>
            <a:t>Witnesses</a:t>
          </a:r>
        </a:p>
      </dgm:t>
    </dgm:pt>
    <dgm:pt modelId="{F7D30E81-D01A-4734-9478-555B15B27307}" type="parTrans" cxnId="{66F5C81A-39C1-4C58-84A4-F0668D45F9DB}">
      <dgm:prSet/>
      <dgm:spPr/>
      <dgm:t>
        <a:bodyPr/>
        <a:lstStyle/>
        <a:p>
          <a:endParaRPr lang="en-US"/>
        </a:p>
      </dgm:t>
    </dgm:pt>
    <dgm:pt modelId="{CB09A9E4-7688-4EA5-A0BC-32AF9EBA945A}" type="sibTrans" cxnId="{66F5C81A-39C1-4C58-84A4-F0668D45F9DB}">
      <dgm:prSet/>
      <dgm:spPr/>
      <dgm:t>
        <a:bodyPr/>
        <a:lstStyle/>
        <a:p>
          <a:endParaRPr lang="en-US"/>
        </a:p>
      </dgm:t>
    </dgm:pt>
    <dgm:pt modelId="{7EEE6BD1-896A-4B07-871B-F27AC501DFEC}" type="pres">
      <dgm:prSet presAssocID="{70B1E0FD-B568-4C28-BD85-83188306ADB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6E3D6D7-E0D5-4ACE-AEAE-20D9B821D419}" type="pres">
      <dgm:prSet presAssocID="{48FF5C86-9528-410D-BE23-61427E490B77}" presName="hierRoot1" presStyleCnt="0"/>
      <dgm:spPr/>
    </dgm:pt>
    <dgm:pt modelId="{6765C02A-740C-4C5C-BE40-7EA1DAB71F1B}" type="pres">
      <dgm:prSet presAssocID="{48FF5C86-9528-410D-BE23-61427E490B77}" presName="composite" presStyleCnt="0"/>
      <dgm:spPr/>
    </dgm:pt>
    <dgm:pt modelId="{755C1733-1EC9-4651-A8DD-6182009653F7}" type="pres">
      <dgm:prSet presAssocID="{48FF5C86-9528-410D-BE23-61427E490B77}" presName="background" presStyleLbl="node0" presStyleIdx="0" presStyleCnt="3"/>
      <dgm:spPr/>
    </dgm:pt>
    <dgm:pt modelId="{D50A6A32-5ABE-4837-9558-A76E52BD831A}" type="pres">
      <dgm:prSet presAssocID="{48FF5C86-9528-410D-BE23-61427E490B77}" presName="text" presStyleLbl="fgAcc0" presStyleIdx="0" presStyleCnt="3">
        <dgm:presLayoutVars>
          <dgm:chPref val="3"/>
        </dgm:presLayoutVars>
      </dgm:prSet>
      <dgm:spPr/>
    </dgm:pt>
    <dgm:pt modelId="{D4B89CBE-35E7-45C1-85DF-9E7854F0911C}" type="pres">
      <dgm:prSet presAssocID="{48FF5C86-9528-410D-BE23-61427E490B77}" presName="hierChild2" presStyleCnt="0"/>
      <dgm:spPr/>
    </dgm:pt>
    <dgm:pt modelId="{83C435F8-0582-42AC-AEAE-1058B249CE44}" type="pres">
      <dgm:prSet presAssocID="{6C580017-FB7E-4387-92D0-BAD21A7B2598}" presName="hierRoot1" presStyleCnt="0"/>
      <dgm:spPr/>
    </dgm:pt>
    <dgm:pt modelId="{37535751-E4C1-4386-87CE-6B7FEE38A55C}" type="pres">
      <dgm:prSet presAssocID="{6C580017-FB7E-4387-92D0-BAD21A7B2598}" presName="composite" presStyleCnt="0"/>
      <dgm:spPr/>
    </dgm:pt>
    <dgm:pt modelId="{CE6F103F-4DCD-4F6D-9A29-2684B38C03B4}" type="pres">
      <dgm:prSet presAssocID="{6C580017-FB7E-4387-92D0-BAD21A7B2598}" presName="background" presStyleLbl="node0" presStyleIdx="1" presStyleCnt="3"/>
      <dgm:spPr/>
    </dgm:pt>
    <dgm:pt modelId="{77217690-06E8-4B01-AAE3-82B386BDB2D0}" type="pres">
      <dgm:prSet presAssocID="{6C580017-FB7E-4387-92D0-BAD21A7B2598}" presName="text" presStyleLbl="fgAcc0" presStyleIdx="1" presStyleCnt="3">
        <dgm:presLayoutVars>
          <dgm:chPref val="3"/>
        </dgm:presLayoutVars>
      </dgm:prSet>
      <dgm:spPr/>
    </dgm:pt>
    <dgm:pt modelId="{D0C17239-CAF8-49A5-93AB-4B1E16D06005}" type="pres">
      <dgm:prSet presAssocID="{6C580017-FB7E-4387-92D0-BAD21A7B2598}" presName="hierChild2" presStyleCnt="0"/>
      <dgm:spPr/>
    </dgm:pt>
    <dgm:pt modelId="{AD3412A6-612C-4638-A743-F0E518A647CF}" type="pres">
      <dgm:prSet presAssocID="{1FCF45AB-0C1E-46AF-9927-C8B8996F4F98}" presName="hierRoot1" presStyleCnt="0"/>
      <dgm:spPr/>
    </dgm:pt>
    <dgm:pt modelId="{6F57F0E8-F53B-4715-858E-8AB93926C787}" type="pres">
      <dgm:prSet presAssocID="{1FCF45AB-0C1E-46AF-9927-C8B8996F4F98}" presName="composite" presStyleCnt="0"/>
      <dgm:spPr/>
    </dgm:pt>
    <dgm:pt modelId="{9C91528D-7EDA-403F-9855-5D20B85F4F02}" type="pres">
      <dgm:prSet presAssocID="{1FCF45AB-0C1E-46AF-9927-C8B8996F4F98}" presName="background" presStyleLbl="node0" presStyleIdx="2" presStyleCnt="3"/>
      <dgm:spPr/>
    </dgm:pt>
    <dgm:pt modelId="{A54AE73B-BA07-4770-BE07-AD711BE2D527}" type="pres">
      <dgm:prSet presAssocID="{1FCF45AB-0C1E-46AF-9927-C8B8996F4F98}" presName="text" presStyleLbl="fgAcc0" presStyleIdx="2" presStyleCnt="3">
        <dgm:presLayoutVars>
          <dgm:chPref val="3"/>
        </dgm:presLayoutVars>
      </dgm:prSet>
      <dgm:spPr/>
    </dgm:pt>
    <dgm:pt modelId="{F0D00365-BEB5-42FB-AF77-AE85E644AB33}" type="pres">
      <dgm:prSet presAssocID="{1FCF45AB-0C1E-46AF-9927-C8B8996F4F98}" presName="hierChild2" presStyleCnt="0"/>
      <dgm:spPr/>
    </dgm:pt>
  </dgm:ptLst>
  <dgm:cxnLst>
    <dgm:cxn modelId="{019F1F06-63CD-48F2-BCA2-3F7F55872D47}" type="presOf" srcId="{6C580017-FB7E-4387-92D0-BAD21A7B2598}" destId="{77217690-06E8-4B01-AAE3-82B386BDB2D0}" srcOrd="0" destOrd="0" presId="urn:microsoft.com/office/officeart/2005/8/layout/hierarchy1"/>
    <dgm:cxn modelId="{66F5C81A-39C1-4C58-84A4-F0668D45F9DB}" srcId="{70B1E0FD-B568-4C28-BD85-83188306ADBE}" destId="{1FCF45AB-0C1E-46AF-9927-C8B8996F4F98}" srcOrd="2" destOrd="0" parTransId="{F7D30E81-D01A-4734-9478-555B15B27307}" sibTransId="{CB09A9E4-7688-4EA5-A0BC-32AF9EBA945A}"/>
    <dgm:cxn modelId="{32EE5332-DE6E-44AB-98F7-0996EE16B3A4}" type="presOf" srcId="{48FF5C86-9528-410D-BE23-61427E490B77}" destId="{D50A6A32-5ABE-4837-9558-A76E52BD831A}" srcOrd="0" destOrd="0" presId="urn:microsoft.com/office/officeart/2005/8/layout/hierarchy1"/>
    <dgm:cxn modelId="{88971874-20E0-41DD-9844-E82A498BA8CF}" type="presOf" srcId="{70B1E0FD-B568-4C28-BD85-83188306ADBE}" destId="{7EEE6BD1-896A-4B07-871B-F27AC501DFEC}" srcOrd="0" destOrd="0" presId="urn:microsoft.com/office/officeart/2005/8/layout/hierarchy1"/>
    <dgm:cxn modelId="{88AB218E-249E-4EEF-9578-08E3A6AD0517}" srcId="{70B1E0FD-B568-4C28-BD85-83188306ADBE}" destId="{48FF5C86-9528-410D-BE23-61427E490B77}" srcOrd="0" destOrd="0" parTransId="{AD81B4DB-51CE-4922-B22F-C44F7B0C0A4E}" sibTransId="{896ABF1F-C9EE-4017-8DD4-DF7710724596}"/>
    <dgm:cxn modelId="{A970F7B7-47E7-4E84-815C-27EB545CA989}" type="presOf" srcId="{1FCF45AB-0C1E-46AF-9927-C8B8996F4F98}" destId="{A54AE73B-BA07-4770-BE07-AD711BE2D527}" srcOrd="0" destOrd="0" presId="urn:microsoft.com/office/officeart/2005/8/layout/hierarchy1"/>
    <dgm:cxn modelId="{7D9FA1C7-F7A4-487F-ABF6-B53D6AD299C9}" srcId="{70B1E0FD-B568-4C28-BD85-83188306ADBE}" destId="{6C580017-FB7E-4387-92D0-BAD21A7B2598}" srcOrd="1" destOrd="0" parTransId="{59776517-DF25-454E-8C1D-48C27D8B97F8}" sibTransId="{6B96E322-A425-40DD-B3C5-64816978234A}"/>
    <dgm:cxn modelId="{FDD6F052-2834-477B-9908-2402DB65EF7F}" type="presParOf" srcId="{7EEE6BD1-896A-4B07-871B-F27AC501DFEC}" destId="{66E3D6D7-E0D5-4ACE-AEAE-20D9B821D419}" srcOrd="0" destOrd="0" presId="urn:microsoft.com/office/officeart/2005/8/layout/hierarchy1"/>
    <dgm:cxn modelId="{02E27E52-1AE2-4476-B158-69104D23745C}" type="presParOf" srcId="{66E3D6D7-E0D5-4ACE-AEAE-20D9B821D419}" destId="{6765C02A-740C-4C5C-BE40-7EA1DAB71F1B}" srcOrd="0" destOrd="0" presId="urn:microsoft.com/office/officeart/2005/8/layout/hierarchy1"/>
    <dgm:cxn modelId="{87B9B266-0B93-4B52-B6EA-D887C0000E77}" type="presParOf" srcId="{6765C02A-740C-4C5C-BE40-7EA1DAB71F1B}" destId="{755C1733-1EC9-4651-A8DD-6182009653F7}" srcOrd="0" destOrd="0" presId="urn:microsoft.com/office/officeart/2005/8/layout/hierarchy1"/>
    <dgm:cxn modelId="{F1CE15BA-CDB4-4409-B2DF-588438A0967E}" type="presParOf" srcId="{6765C02A-740C-4C5C-BE40-7EA1DAB71F1B}" destId="{D50A6A32-5ABE-4837-9558-A76E52BD831A}" srcOrd="1" destOrd="0" presId="urn:microsoft.com/office/officeart/2005/8/layout/hierarchy1"/>
    <dgm:cxn modelId="{34E1AEC3-7C48-4E6D-804C-9A43002E045C}" type="presParOf" srcId="{66E3D6D7-E0D5-4ACE-AEAE-20D9B821D419}" destId="{D4B89CBE-35E7-45C1-85DF-9E7854F0911C}" srcOrd="1" destOrd="0" presId="urn:microsoft.com/office/officeart/2005/8/layout/hierarchy1"/>
    <dgm:cxn modelId="{838B8512-9EE3-4E07-9B2E-EE4DDFD3F989}" type="presParOf" srcId="{7EEE6BD1-896A-4B07-871B-F27AC501DFEC}" destId="{83C435F8-0582-42AC-AEAE-1058B249CE44}" srcOrd="1" destOrd="0" presId="urn:microsoft.com/office/officeart/2005/8/layout/hierarchy1"/>
    <dgm:cxn modelId="{5886EA0E-E8BF-4196-A046-0832F4ADE0B4}" type="presParOf" srcId="{83C435F8-0582-42AC-AEAE-1058B249CE44}" destId="{37535751-E4C1-4386-87CE-6B7FEE38A55C}" srcOrd="0" destOrd="0" presId="urn:microsoft.com/office/officeart/2005/8/layout/hierarchy1"/>
    <dgm:cxn modelId="{4581491C-FCEA-4875-A0F4-74AB4B1029E7}" type="presParOf" srcId="{37535751-E4C1-4386-87CE-6B7FEE38A55C}" destId="{CE6F103F-4DCD-4F6D-9A29-2684B38C03B4}" srcOrd="0" destOrd="0" presId="urn:microsoft.com/office/officeart/2005/8/layout/hierarchy1"/>
    <dgm:cxn modelId="{085ADF32-01CB-4490-86A3-28712386A5C6}" type="presParOf" srcId="{37535751-E4C1-4386-87CE-6B7FEE38A55C}" destId="{77217690-06E8-4B01-AAE3-82B386BDB2D0}" srcOrd="1" destOrd="0" presId="urn:microsoft.com/office/officeart/2005/8/layout/hierarchy1"/>
    <dgm:cxn modelId="{1B16DCE3-7796-4B8B-9411-C483BD623BDA}" type="presParOf" srcId="{83C435F8-0582-42AC-AEAE-1058B249CE44}" destId="{D0C17239-CAF8-49A5-93AB-4B1E16D06005}" srcOrd="1" destOrd="0" presId="urn:microsoft.com/office/officeart/2005/8/layout/hierarchy1"/>
    <dgm:cxn modelId="{5532726A-0ED0-40A9-8DC1-3D0921CF7A51}" type="presParOf" srcId="{7EEE6BD1-896A-4B07-871B-F27AC501DFEC}" destId="{AD3412A6-612C-4638-A743-F0E518A647CF}" srcOrd="2" destOrd="0" presId="urn:microsoft.com/office/officeart/2005/8/layout/hierarchy1"/>
    <dgm:cxn modelId="{F9FAEFC3-45C5-4A3A-92C2-A2ACB9DE5AA7}" type="presParOf" srcId="{AD3412A6-612C-4638-A743-F0E518A647CF}" destId="{6F57F0E8-F53B-4715-858E-8AB93926C787}" srcOrd="0" destOrd="0" presId="urn:microsoft.com/office/officeart/2005/8/layout/hierarchy1"/>
    <dgm:cxn modelId="{BD123FF6-81C7-4A11-86A5-1806FE53DC5F}" type="presParOf" srcId="{6F57F0E8-F53B-4715-858E-8AB93926C787}" destId="{9C91528D-7EDA-403F-9855-5D20B85F4F02}" srcOrd="0" destOrd="0" presId="urn:microsoft.com/office/officeart/2005/8/layout/hierarchy1"/>
    <dgm:cxn modelId="{8F78493B-5936-47C1-AA09-228387E22298}" type="presParOf" srcId="{6F57F0E8-F53B-4715-858E-8AB93926C787}" destId="{A54AE73B-BA07-4770-BE07-AD711BE2D527}" srcOrd="1" destOrd="0" presId="urn:microsoft.com/office/officeart/2005/8/layout/hierarchy1"/>
    <dgm:cxn modelId="{E7A95DB5-EABB-4439-83DD-E7F38EE5944B}" type="presParOf" srcId="{AD3412A6-612C-4638-A743-F0E518A647CF}" destId="{F0D00365-BEB5-42FB-AF77-AE85E644AB3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B731192-959A-4EC8-A7CF-07A6D364A048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2E35CF1-E676-4032-90A8-821014236FF9}">
      <dgm:prSet/>
      <dgm:spPr/>
      <dgm:t>
        <a:bodyPr/>
        <a:lstStyle/>
        <a:p>
          <a:r>
            <a:rPr lang="en-US"/>
            <a:t>Track change</a:t>
          </a:r>
        </a:p>
      </dgm:t>
    </dgm:pt>
    <dgm:pt modelId="{826EF2ED-EADB-44E1-B0C8-219FACCF30AD}" type="parTrans" cxnId="{887272E4-D822-4045-954C-A012F728689A}">
      <dgm:prSet/>
      <dgm:spPr/>
      <dgm:t>
        <a:bodyPr/>
        <a:lstStyle/>
        <a:p>
          <a:endParaRPr lang="en-US"/>
        </a:p>
      </dgm:t>
    </dgm:pt>
    <dgm:pt modelId="{F36866F2-3D8C-479B-A812-893077B433E7}" type="sibTrans" cxnId="{887272E4-D822-4045-954C-A012F728689A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1C5C6EC5-B86A-4AAD-B6B8-F9859B0A3D5F}">
      <dgm:prSet/>
      <dgm:spPr/>
      <dgm:t>
        <a:bodyPr/>
        <a:lstStyle/>
        <a:p>
          <a:r>
            <a:rPr lang="en-US"/>
            <a:t>Capture setbacks</a:t>
          </a:r>
        </a:p>
      </dgm:t>
    </dgm:pt>
    <dgm:pt modelId="{906826E7-6057-4B2E-8AE7-DE6C094BF75B}" type="parTrans" cxnId="{5D21EF3C-79BC-4675-94B4-A020CCEBC0AC}">
      <dgm:prSet/>
      <dgm:spPr/>
      <dgm:t>
        <a:bodyPr/>
        <a:lstStyle/>
        <a:p>
          <a:endParaRPr lang="en-US"/>
        </a:p>
      </dgm:t>
    </dgm:pt>
    <dgm:pt modelId="{D335CCF6-4589-45ED-96ED-E3A913E6F40C}" type="sibTrans" cxnId="{5D21EF3C-79BC-4675-94B4-A020CCEBC0AC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EEBB5F16-7C5E-48BD-BBB1-DF5EC2200B76}">
      <dgm:prSet/>
      <dgm:spPr/>
      <dgm:t>
        <a:bodyPr/>
        <a:lstStyle/>
        <a:p>
          <a:r>
            <a:rPr lang="en-US"/>
            <a:t>Help articulate</a:t>
          </a:r>
        </a:p>
      </dgm:t>
    </dgm:pt>
    <dgm:pt modelId="{327E3E59-FE0C-4FD9-8CE0-BC6E1D42F2B7}" type="parTrans" cxnId="{FEF67CF0-662D-4734-9087-A9B2581D6373}">
      <dgm:prSet/>
      <dgm:spPr/>
      <dgm:t>
        <a:bodyPr/>
        <a:lstStyle/>
        <a:p>
          <a:endParaRPr lang="en-US"/>
        </a:p>
      </dgm:t>
    </dgm:pt>
    <dgm:pt modelId="{A94AA54A-DB02-4FA6-A9DD-66943B9FB16A}" type="sibTrans" cxnId="{FEF67CF0-662D-4734-9087-A9B2581D6373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0CC3B2CB-4A0E-46FF-8781-0D45A4A48FEF}" type="pres">
      <dgm:prSet presAssocID="{AB731192-959A-4EC8-A7CF-07A6D364A048}" presName="Name0" presStyleCnt="0">
        <dgm:presLayoutVars>
          <dgm:animLvl val="lvl"/>
          <dgm:resizeHandles val="exact"/>
        </dgm:presLayoutVars>
      </dgm:prSet>
      <dgm:spPr/>
    </dgm:pt>
    <dgm:pt modelId="{A094FFF2-E378-419C-9BC5-434AE503CBFC}" type="pres">
      <dgm:prSet presAssocID="{62E35CF1-E676-4032-90A8-821014236FF9}" presName="compositeNode" presStyleCnt="0">
        <dgm:presLayoutVars>
          <dgm:bulletEnabled val="1"/>
        </dgm:presLayoutVars>
      </dgm:prSet>
      <dgm:spPr/>
    </dgm:pt>
    <dgm:pt modelId="{F5BE7A95-37EE-4F1C-B365-7FDEA1E09E9D}" type="pres">
      <dgm:prSet presAssocID="{62E35CF1-E676-4032-90A8-821014236FF9}" presName="bgRect" presStyleLbl="bgAccFollowNode1" presStyleIdx="0" presStyleCnt="3"/>
      <dgm:spPr/>
    </dgm:pt>
    <dgm:pt modelId="{09AB0BC5-44CD-4DE3-8252-A104F6220FA4}" type="pres">
      <dgm:prSet presAssocID="{F36866F2-3D8C-479B-A812-893077B433E7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FC6AC44F-C24A-4508-B261-1BDD3EC2EC74}" type="pres">
      <dgm:prSet presAssocID="{62E35CF1-E676-4032-90A8-821014236FF9}" presName="bottomLine" presStyleLbl="alignNode1" presStyleIdx="1" presStyleCnt="6">
        <dgm:presLayoutVars/>
      </dgm:prSet>
      <dgm:spPr/>
    </dgm:pt>
    <dgm:pt modelId="{329269C2-7E05-4BD3-8FB5-F43E28802CE5}" type="pres">
      <dgm:prSet presAssocID="{62E35CF1-E676-4032-90A8-821014236FF9}" presName="nodeText" presStyleLbl="bgAccFollowNode1" presStyleIdx="0" presStyleCnt="3">
        <dgm:presLayoutVars>
          <dgm:bulletEnabled val="1"/>
        </dgm:presLayoutVars>
      </dgm:prSet>
      <dgm:spPr/>
    </dgm:pt>
    <dgm:pt modelId="{D181E0F4-6A01-4EFD-A58C-E2F427A2AC0B}" type="pres">
      <dgm:prSet presAssocID="{F36866F2-3D8C-479B-A812-893077B433E7}" presName="sibTrans" presStyleCnt="0"/>
      <dgm:spPr/>
    </dgm:pt>
    <dgm:pt modelId="{3A9A7090-7720-49B0-A5E9-3ED8F7F392C0}" type="pres">
      <dgm:prSet presAssocID="{1C5C6EC5-B86A-4AAD-B6B8-F9859B0A3D5F}" presName="compositeNode" presStyleCnt="0">
        <dgm:presLayoutVars>
          <dgm:bulletEnabled val="1"/>
        </dgm:presLayoutVars>
      </dgm:prSet>
      <dgm:spPr/>
    </dgm:pt>
    <dgm:pt modelId="{E5C4B4A8-B04E-41D8-895F-B4E7A0D66E6D}" type="pres">
      <dgm:prSet presAssocID="{1C5C6EC5-B86A-4AAD-B6B8-F9859B0A3D5F}" presName="bgRect" presStyleLbl="bgAccFollowNode1" presStyleIdx="1" presStyleCnt="3"/>
      <dgm:spPr/>
    </dgm:pt>
    <dgm:pt modelId="{C4832EFD-4B0A-4020-950F-86D7B6A8C8C9}" type="pres">
      <dgm:prSet presAssocID="{D335CCF6-4589-45ED-96ED-E3A913E6F40C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4239C5B5-C182-4438-9258-5248833ED3E2}" type="pres">
      <dgm:prSet presAssocID="{1C5C6EC5-B86A-4AAD-B6B8-F9859B0A3D5F}" presName="bottomLine" presStyleLbl="alignNode1" presStyleIdx="3" presStyleCnt="6">
        <dgm:presLayoutVars/>
      </dgm:prSet>
      <dgm:spPr/>
    </dgm:pt>
    <dgm:pt modelId="{37E91C93-FCFD-41E6-8F21-63D114FE1194}" type="pres">
      <dgm:prSet presAssocID="{1C5C6EC5-B86A-4AAD-B6B8-F9859B0A3D5F}" presName="nodeText" presStyleLbl="bgAccFollowNode1" presStyleIdx="1" presStyleCnt="3">
        <dgm:presLayoutVars>
          <dgm:bulletEnabled val="1"/>
        </dgm:presLayoutVars>
      </dgm:prSet>
      <dgm:spPr/>
    </dgm:pt>
    <dgm:pt modelId="{C61BE9A5-430A-4BF3-AA0D-7D3C5B65879C}" type="pres">
      <dgm:prSet presAssocID="{D335CCF6-4589-45ED-96ED-E3A913E6F40C}" presName="sibTrans" presStyleCnt="0"/>
      <dgm:spPr/>
    </dgm:pt>
    <dgm:pt modelId="{5DEEAAF7-C431-4C40-8B55-F8AFA3D31552}" type="pres">
      <dgm:prSet presAssocID="{EEBB5F16-7C5E-48BD-BBB1-DF5EC2200B76}" presName="compositeNode" presStyleCnt="0">
        <dgm:presLayoutVars>
          <dgm:bulletEnabled val="1"/>
        </dgm:presLayoutVars>
      </dgm:prSet>
      <dgm:spPr/>
    </dgm:pt>
    <dgm:pt modelId="{14208EF1-7879-4AC1-B0DA-48C563587713}" type="pres">
      <dgm:prSet presAssocID="{EEBB5F16-7C5E-48BD-BBB1-DF5EC2200B76}" presName="bgRect" presStyleLbl="bgAccFollowNode1" presStyleIdx="2" presStyleCnt="3"/>
      <dgm:spPr/>
    </dgm:pt>
    <dgm:pt modelId="{012028F8-B62C-42EB-8D91-29ECCC7F399A}" type="pres">
      <dgm:prSet presAssocID="{A94AA54A-DB02-4FA6-A9DD-66943B9FB16A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0C149000-CF00-473A-96E7-6F7D02308A6B}" type="pres">
      <dgm:prSet presAssocID="{EEBB5F16-7C5E-48BD-BBB1-DF5EC2200B76}" presName="bottomLine" presStyleLbl="alignNode1" presStyleIdx="5" presStyleCnt="6">
        <dgm:presLayoutVars/>
      </dgm:prSet>
      <dgm:spPr/>
    </dgm:pt>
    <dgm:pt modelId="{7B25226B-D23D-4A74-A0CC-2C8D793ED7F8}" type="pres">
      <dgm:prSet presAssocID="{EEBB5F16-7C5E-48BD-BBB1-DF5EC2200B76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5E44CC17-CC45-4F1E-8117-779457B4189B}" type="presOf" srcId="{A94AA54A-DB02-4FA6-A9DD-66943B9FB16A}" destId="{012028F8-B62C-42EB-8D91-29ECCC7F399A}" srcOrd="0" destOrd="0" presId="urn:microsoft.com/office/officeart/2016/7/layout/BasicLinearProcessNumbered"/>
    <dgm:cxn modelId="{A176D41B-3DFF-447E-9E48-B17F72D089B9}" type="presOf" srcId="{62E35CF1-E676-4032-90A8-821014236FF9}" destId="{F5BE7A95-37EE-4F1C-B365-7FDEA1E09E9D}" srcOrd="0" destOrd="0" presId="urn:microsoft.com/office/officeart/2016/7/layout/BasicLinearProcessNumbered"/>
    <dgm:cxn modelId="{20602F2D-1B08-4791-817E-F3BBE05C6B7D}" type="presOf" srcId="{1C5C6EC5-B86A-4AAD-B6B8-F9859B0A3D5F}" destId="{E5C4B4A8-B04E-41D8-895F-B4E7A0D66E6D}" srcOrd="0" destOrd="0" presId="urn:microsoft.com/office/officeart/2016/7/layout/BasicLinearProcessNumbered"/>
    <dgm:cxn modelId="{3AAB8B33-B44C-4F5E-A063-F5B316EC8CEC}" type="presOf" srcId="{AB731192-959A-4EC8-A7CF-07A6D364A048}" destId="{0CC3B2CB-4A0E-46FF-8781-0D45A4A48FEF}" srcOrd="0" destOrd="0" presId="urn:microsoft.com/office/officeart/2016/7/layout/BasicLinearProcessNumbered"/>
    <dgm:cxn modelId="{D8C84937-658F-4C29-8AB2-A0364DCF23B0}" type="presOf" srcId="{F36866F2-3D8C-479B-A812-893077B433E7}" destId="{09AB0BC5-44CD-4DE3-8252-A104F6220FA4}" srcOrd="0" destOrd="0" presId="urn:microsoft.com/office/officeart/2016/7/layout/BasicLinearProcessNumbered"/>
    <dgm:cxn modelId="{5D21EF3C-79BC-4675-94B4-A020CCEBC0AC}" srcId="{AB731192-959A-4EC8-A7CF-07A6D364A048}" destId="{1C5C6EC5-B86A-4AAD-B6B8-F9859B0A3D5F}" srcOrd="1" destOrd="0" parTransId="{906826E7-6057-4B2E-8AE7-DE6C094BF75B}" sibTransId="{D335CCF6-4589-45ED-96ED-E3A913E6F40C}"/>
    <dgm:cxn modelId="{D965629D-3A40-4A59-935C-4651A26EA5B8}" type="presOf" srcId="{EEBB5F16-7C5E-48BD-BBB1-DF5EC2200B76}" destId="{14208EF1-7879-4AC1-B0DA-48C563587713}" srcOrd="0" destOrd="0" presId="urn:microsoft.com/office/officeart/2016/7/layout/BasicLinearProcessNumbered"/>
    <dgm:cxn modelId="{30F9F3D0-8C62-444E-9D90-A72FB0F5A8DE}" type="presOf" srcId="{1C5C6EC5-B86A-4AAD-B6B8-F9859B0A3D5F}" destId="{37E91C93-FCFD-41E6-8F21-63D114FE1194}" srcOrd="1" destOrd="0" presId="urn:microsoft.com/office/officeart/2016/7/layout/BasicLinearProcessNumbered"/>
    <dgm:cxn modelId="{AE31F5D9-C9E6-41C5-9D10-1A8A3C1489EC}" type="presOf" srcId="{EEBB5F16-7C5E-48BD-BBB1-DF5EC2200B76}" destId="{7B25226B-D23D-4A74-A0CC-2C8D793ED7F8}" srcOrd="1" destOrd="0" presId="urn:microsoft.com/office/officeart/2016/7/layout/BasicLinearProcessNumbered"/>
    <dgm:cxn modelId="{887272E4-D822-4045-954C-A012F728689A}" srcId="{AB731192-959A-4EC8-A7CF-07A6D364A048}" destId="{62E35CF1-E676-4032-90A8-821014236FF9}" srcOrd="0" destOrd="0" parTransId="{826EF2ED-EADB-44E1-B0C8-219FACCF30AD}" sibTransId="{F36866F2-3D8C-479B-A812-893077B433E7}"/>
    <dgm:cxn modelId="{FEF67CF0-662D-4734-9087-A9B2581D6373}" srcId="{AB731192-959A-4EC8-A7CF-07A6D364A048}" destId="{EEBB5F16-7C5E-48BD-BBB1-DF5EC2200B76}" srcOrd="2" destOrd="0" parTransId="{327E3E59-FE0C-4FD9-8CE0-BC6E1D42F2B7}" sibTransId="{A94AA54A-DB02-4FA6-A9DD-66943B9FB16A}"/>
    <dgm:cxn modelId="{61F5A2F1-E6C9-49E5-9BC3-E6EC7D6CA0D5}" type="presOf" srcId="{62E35CF1-E676-4032-90A8-821014236FF9}" destId="{329269C2-7E05-4BD3-8FB5-F43E28802CE5}" srcOrd="1" destOrd="0" presId="urn:microsoft.com/office/officeart/2016/7/layout/BasicLinearProcessNumbered"/>
    <dgm:cxn modelId="{9885BFF6-772E-4431-A8C4-59D720C4F2C7}" type="presOf" srcId="{D335CCF6-4589-45ED-96ED-E3A913E6F40C}" destId="{C4832EFD-4B0A-4020-950F-86D7B6A8C8C9}" srcOrd="0" destOrd="0" presId="urn:microsoft.com/office/officeart/2016/7/layout/BasicLinearProcessNumbered"/>
    <dgm:cxn modelId="{3622523D-DE2D-473E-A92D-396ABBFD4AB1}" type="presParOf" srcId="{0CC3B2CB-4A0E-46FF-8781-0D45A4A48FEF}" destId="{A094FFF2-E378-419C-9BC5-434AE503CBFC}" srcOrd="0" destOrd="0" presId="urn:microsoft.com/office/officeart/2016/7/layout/BasicLinearProcessNumbered"/>
    <dgm:cxn modelId="{1D4769D1-638A-48B2-ACDB-53A57D6FF4CB}" type="presParOf" srcId="{A094FFF2-E378-419C-9BC5-434AE503CBFC}" destId="{F5BE7A95-37EE-4F1C-B365-7FDEA1E09E9D}" srcOrd="0" destOrd="0" presId="urn:microsoft.com/office/officeart/2016/7/layout/BasicLinearProcessNumbered"/>
    <dgm:cxn modelId="{334FEADC-CBA0-44A6-BC35-EFC9F859BBC8}" type="presParOf" srcId="{A094FFF2-E378-419C-9BC5-434AE503CBFC}" destId="{09AB0BC5-44CD-4DE3-8252-A104F6220FA4}" srcOrd="1" destOrd="0" presId="urn:microsoft.com/office/officeart/2016/7/layout/BasicLinearProcessNumbered"/>
    <dgm:cxn modelId="{0AA842EF-E73A-483B-94AF-641B1CAE440C}" type="presParOf" srcId="{A094FFF2-E378-419C-9BC5-434AE503CBFC}" destId="{FC6AC44F-C24A-4508-B261-1BDD3EC2EC74}" srcOrd="2" destOrd="0" presId="urn:microsoft.com/office/officeart/2016/7/layout/BasicLinearProcessNumbered"/>
    <dgm:cxn modelId="{AFF0C854-889C-4369-83F7-21EB9138BB9E}" type="presParOf" srcId="{A094FFF2-E378-419C-9BC5-434AE503CBFC}" destId="{329269C2-7E05-4BD3-8FB5-F43E28802CE5}" srcOrd="3" destOrd="0" presId="urn:microsoft.com/office/officeart/2016/7/layout/BasicLinearProcessNumbered"/>
    <dgm:cxn modelId="{E48B4C52-22B6-4201-8587-7A5813949A1F}" type="presParOf" srcId="{0CC3B2CB-4A0E-46FF-8781-0D45A4A48FEF}" destId="{D181E0F4-6A01-4EFD-A58C-E2F427A2AC0B}" srcOrd="1" destOrd="0" presId="urn:microsoft.com/office/officeart/2016/7/layout/BasicLinearProcessNumbered"/>
    <dgm:cxn modelId="{F13C46FF-91B5-43A2-964F-4FC0855059E4}" type="presParOf" srcId="{0CC3B2CB-4A0E-46FF-8781-0D45A4A48FEF}" destId="{3A9A7090-7720-49B0-A5E9-3ED8F7F392C0}" srcOrd="2" destOrd="0" presId="urn:microsoft.com/office/officeart/2016/7/layout/BasicLinearProcessNumbered"/>
    <dgm:cxn modelId="{7086298C-90ED-4901-8861-791EDC75946F}" type="presParOf" srcId="{3A9A7090-7720-49B0-A5E9-3ED8F7F392C0}" destId="{E5C4B4A8-B04E-41D8-895F-B4E7A0D66E6D}" srcOrd="0" destOrd="0" presId="urn:microsoft.com/office/officeart/2016/7/layout/BasicLinearProcessNumbered"/>
    <dgm:cxn modelId="{B1FB4882-3FB8-4879-87B9-C4C5DB02F2D0}" type="presParOf" srcId="{3A9A7090-7720-49B0-A5E9-3ED8F7F392C0}" destId="{C4832EFD-4B0A-4020-950F-86D7B6A8C8C9}" srcOrd="1" destOrd="0" presId="urn:microsoft.com/office/officeart/2016/7/layout/BasicLinearProcessNumbered"/>
    <dgm:cxn modelId="{D9DC1A70-8C0D-41E2-980C-1F89F781C902}" type="presParOf" srcId="{3A9A7090-7720-49B0-A5E9-3ED8F7F392C0}" destId="{4239C5B5-C182-4438-9258-5248833ED3E2}" srcOrd="2" destOrd="0" presId="urn:microsoft.com/office/officeart/2016/7/layout/BasicLinearProcessNumbered"/>
    <dgm:cxn modelId="{4514FD9C-B814-4AC6-BD6F-7CDC48571580}" type="presParOf" srcId="{3A9A7090-7720-49B0-A5E9-3ED8F7F392C0}" destId="{37E91C93-FCFD-41E6-8F21-63D114FE1194}" srcOrd="3" destOrd="0" presId="urn:microsoft.com/office/officeart/2016/7/layout/BasicLinearProcessNumbered"/>
    <dgm:cxn modelId="{EB6B8CC9-8DB9-4F95-9EA5-911D41E1C8DF}" type="presParOf" srcId="{0CC3B2CB-4A0E-46FF-8781-0D45A4A48FEF}" destId="{C61BE9A5-430A-4BF3-AA0D-7D3C5B65879C}" srcOrd="3" destOrd="0" presId="urn:microsoft.com/office/officeart/2016/7/layout/BasicLinearProcessNumbered"/>
    <dgm:cxn modelId="{8F916431-56BE-4B9B-A9E9-71EB2CA9737B}" type="presParOf" srcId="{0CC3B2CB-4A0E-46FF-8781-0D45A4A48FEF}" destId="{5DEEAAF7-C431-4C40-8B55-F8AFA3D31552}" srcOrd="4" destOrd="0" presId="urn:microsoft.com/office/officeart/2016/7/layout/BasicLinearProcessNumbered"/>
    <dgm:cxn modelId="{7FD4CE08-3D9E-4B9C-9824-AF9FC3EDAEFC}" type="presParOf" srcId="{5DEEAAF7-C431-4C40-8B55-F8AFA3D31552}" destId="{14208EF1-7879-4AC1-B0DA-48C563587713}" srcOrd="0" destOrd="0" presId="urn:microsoft.com/office/officeart/2016/7/layout/BasicLinearProcessNumbered"/>
    <dgm:cxn modelId="{0EED9FF8-ADC2-4FCA-AB72-7F008081FFE0}" type="presParOf" srcId="{5DEEAAF7-C431-4C40-8B55-F8AFA3D31552}" destId="{012028F8-B62C-42EB-8D91-29ECCC7F399A}" srcOrd="1" destOrd="0" presId="urn:microsoft.com/office/officeart/2016/7/layout/BasicLinearProcessNumbered"/>
    <dgm:cxn modelId="{D88A8746-5CF8-4268-A9C0-932EB3DE799A}" type="presParOf" srcId="{5DEEAAF7-C431-4C40-8B55-F8AFA3D31552}" destId="{0C149000-CF00-473A-96E7-6F7D02308A6B}" srcOrd="2" destOrd="0" presId="urn:microsoft.com/office/officeart/2016/7/layout/BasicLinearProcessNumbered"/>
    <dgm:cxn modelId="{A94EA35C-A91C-4615-A971-496D37016450}" type="presParOf" srcId="{5DEEAAF7-C431-4C40-8B55-F8AFA3D31552}" destId="{7B25226B-D23D-4A74-A0CC-2C8D793ED7F8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EC7F99E-54C7-4DA8-96A0-040D0319FAE5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C263A372-E0A9-473E-AA78-69B5996C223E}">
      <dgm:prSet/>
      <dgm:spPr/>
      <dgm:t>
        <a:bodyPr/>
        <a:lstStyle/>
        <a:p>
          <a:pPr>
            <a:defRPr cap="all"/>
          </a:pPr>
          <a:r>
            <a:rPr lang="en-US"/>
            <a:t>Build narrative</a:t>
          </a:r>
        </a:p>
      </dgm:t>
    </dgm:pt>
    <dgm:pt modelId="{BB1D4984-EADB-4E08-851B-0D6D3378988B}" type="parTrans" cxnId="{03F17BB0-7F3E-4E54-ADB0-4D4510BC396D}">
      <dgm:prSet/>
      <dgm:spPr/>
      <dgm:t>
        <a:bodyPr/>
        <a:lstStyle/>
        <a:p>
          <a:endParaRPr lang="en-US"/>
        </a:p>
      </dgm:t>
    </dgm:pt>
    <dgm:pt modelId="{A04D3E4D-5B1C-4FFE-94B6-8074B5AF7C1C}" type="sibTrans" cxnId="{03F17BB0-7F3E-4E54-ADB0-4D4510BC396D}">
      <dgm:prSet/>
      <dgm:spPr/>
      <dgm:t>
        <a:bodyPr/>
        <a:lstStyle/>
        <a:p>
          <a:endParaRPr lang="en-US"/>
        </a:p>
      </dgm:t>
    </dgm:pt>
    <dgm:pt modelId="{0638B28B-BC0B-4494-988E-C02A67FE9150}">
      <dgm:prSet/>
      <dgm:spPr/>
      <dgm:t>
        <a:bodyPr/>
        <a:lstStyle/>
        <a:p>
          <a:pPr>
            <a:defRPr cap="all"/>
          </a:pPr>
          <a:r>
            <a:rPr lang="en-US"/>
            <a:t>Lock language</a:t>
          </a:r>
        </a:p>
      </dgm:t>
    </dgm:pt>
    <dgm:pt modelId="{690FEDDB-2ED5-4730-B87F-EA9110882CC9}" type="parTrans" cxnId="{DE5B7953-FB3A-4940-8479-F5A339E0DFC1}">
      <dgm:prSet/>
      <dgm:spPr/>
      <dgm:t>
        <a:bodyPr/>
        <a:lstStyle/>
        <a:p>
          <a:endParaRPr lang="en-US"/>
        </a:p>
      </dgm:t>
    </dgm:pt>
    <dgm:pt modelId="{A1B00819-CC4F-48EF-8AD1-C5E4AA10C816}" type="sibTrans" cxnId="{DE5B7953-FB3A-4940-8479-F5A339E0DFC1}">
      <dgm:prSet/>
      <dgm:spPr/>
      <dgm:t>
        <a:bodyPr/>
        <a:lstStyle/>
        <a:p>
          <a:endParaRPr lang="en-US"/>
        </a:p>
      </dgm:t>
    </dgm:pt>
    <dgm:pt modelId="{30ADEF10-BB39-4EB8-8F57-7E1AE7ADA745}">
      <dgm:prSet/>
      <dgm:spPr/>
      <dgm:t>
        <a:bodyPr/>
        <a:lstStyle/>
        <a:p>
          <a:pPr>
            <a:defRPr cap="all"/>
          </a:pPr>
          <a:r>
            <a:rPr lang="en-US"/>
            <a:t>Validate harm</a:t>
          </a:r>
        </a:p>
      </dgm:t>
    </dgm:pt>
    <dgm:pt modelId="{1D2ABDDD-9784-4831-A20E-752B40EA98DB}" type="parTrans" cxnId="{C15C2967-DD83-4AE3-83C9-42C5F299E676}">
      <dgm:prSet/>
      <dgm:spPr/>
      <dgm:t>
        <a:bodyPr/>
        <a:lstStyle/>
        <a:p>
          <a:endParaRPr lang="en-US"/>
        </a:p>
      </dgm:t>
    </dgm:pt>
    <dgm:pt modelId="{A28CB65E-78C7-4568-878E-6CCF351C17D5}" type="sibTrans" cxnId="{C15C2967-DD83-4AE3-83C9-42C5F299E676}">
      <dgm:prSet/>
      <dgm:spPr/>
      <dgm:t>
        <a:bodyPr/>
        <a:lstStyle/>
        <a:p>
          <a:endParaRPr lang="en-US"/>
        </a:p>
      </dgm:t>
    </dgm:pt>
    <dgm:pt modelId="{5BC92E8D-9D7B-4C87-BF7F-CB53F647325D}" type="pres">
      <dgm:prSet presAssocID="{1EC7F99E-54C7-4DA8-96A0-040D0319FAE5}" presName="root" presStyleCnt="0">
        <dgm:presLayoutVars>
          <dgm:dir/>
          <dgm:resizeHandles val="exact"/>
        </dgm:presLayoutVars>
      </dgm:prSet>
      <dgm:spPr/>
    </dgm:pt>
    <dgm:pt modelId="{4CDDCACB-1306-43B4-8B7C-A2B7DCA91F5A}" type="pres">
      <dgm:prSet presAssocID="{C263A372-E0A9-473E-AA78-69B5996C223E}" presName="compNode" presStyleCnt="0"/>
      <dgm:spPr/>
    </dgm:pt>
    <dgm:pt modelId="{2CC00428-32F2-4975-841D-E70FE58C5132}" type="pres">
      <dgm:prSet presAssocID="{C263A372-E0A9-473E-AA78-69B5996C223E}" presName="iconBgRect" presStyleLbl="bgShp" presStyleIdx="0" presStyleCnt="3"/>
      <dgm:spPr/>
    </dgm:pt>
    <dgm:pt modelId="{B12082FA-F25A-476B-A806-A586D876B682}" type="pres">
      <dgm:prSet presAssocID="{C263A372-E0A9-473E-AA78-69B5996C223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pper board"/>
        </a:ext>
      </dgm:extLst>
    </dgm:pt>
    <dgm:pt modelId="{1F4809BD-D8C6-43F6-83C2-8B838FDBA2A4}" type="pres">
      <dgm:prSet presAssocID="{C263A372-E0A9-473E-AA78-69B5996C223E}" presName="spaceRect" presStyleCnt="0"/>
      <dgm:spPr/>
    </dgm:pt>
    <dgm:pt modelId="{3A975EDB-6DF2-4B8D-A019-61F1C40FF935}" type="pres">
      <dgm:prSet presAssocID="{C263A372-E0A9-473E-AA78-69B5996C223E}" presName="textRect" presStyleLbl="revTx" presStyleIdx="0" presStyleCnt="3">
        <dgm:presLayoutVars>
          <dgm:chMax val="1"/>
          <dgm:chPref val="1"/>
        </dgm:presLayoutVars>
      </dgm:prSet>
      <dgm:spPr/>
    </dgm:pt>
    <dgm:pt modelId="{C5FB2E67-9C03-4752-8B31-CC61911C8243}" type="pres">
      <dgm:prSet presAssocID="{A04D3E4D-5B1C-4FFE-94B6-8074B5AF7C1C}" presName="sibTrans" presStyleCnt="0"/>
      <dgm:spPr/>
    </dgm:pt>
    <dgm:pt modelId="{D3D15D9F-13A9-4400-B44D-E77EA714F047}" type="pres">
      <dgm:prSet presAssocID="{0638B28B-BC0B-4494-988E-C02A67FE9150}" presName="compNode" presStyleCnt="0"/>
      <dgm:spPr/>
    </dgm:pt>
    <dgm:pt modelId="{A4A0ACF3-B914-40F3-B699-8D009E4130E8}" type="pres">
      <dgm:prSet presAssocID="{0638B28B-BC0B-4494-988E-C02A67FE9150}" presName="iconBgRect" presStyleLbl="bgShp" presStyleIdx="1" presStyleCnt="3"/>
      <dgm:spPr/>
    </dgm:pt>
    <dgm:pt modelId="{2E93A32E-DA18-4FF1-BBDD-2823C8F3E7F2}" type="pres">
      <dgm:prSet presAssocID="{0638B28B-BC0B-4494-988E-C02A67FE915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ck"/>
        </a:ext>
      </dgm:extLst>
    </dgm:pt>
    <dgm:pt modelId="{1DEEDDC6-2036-4401-A765-C985A5DC78E9}" type="pres">
      <dgm:prSet presAssocID="{0638B28B-BC0B-4494-988E-C02A67FE9150}" presName="spaceRect" presStyleCnt="0"/>
      <dgm:spPr/>
    </dgm:pt>
    <dgm:pt modelId="{AE836133-94C4-4453-A5FF-D4701FE94493}" type="pres">
      <dgm:prSet presAssocID="{0638B28B-BC0B-4494-988E-C02A67FE9150}" presName="textRect" presStyleLbl="revTx" presStyleIdx="1" presStyleCnt="3">
        <dgm:presLayoutVars>
          <dgm:chMax val="1"/>
          <dgm:chPref val="1"/>
        </dgm:presLayoutVars>
      </dgm:prSet>
      <dgm:spPr/>
    </dgm:pt>
    <dgm:pt modelId="{53E8AF37-131D-4F53-80BD-3C239D4DDBFD}" type="pres">
      <dgm:prSet presAssocID="{A1B00819-CC4F-48EF-8AD1-C5E4AA10C816}" presName="sibTrans" presStyleCnt="0"/>
      <dgm:spPr/>
    </dgm:pt>
    <dgm:pt modelId="{479EDE82-9251-4A31-A642-708587FFEBFE}" type="pres">
      <dgm:prSet presAssocID="{30ADEF10-BB39-4EB8-8F57-7E1AE7ADA745}" presName="compNode" presStyleCnt="0"/>
      <dgm:spPr/>
    </dgm:pt>
    <dgm:pt modelId="{F606B294-A8E3-47D5-A57E-2172B0BABF0D}" type="pres">
      <dgm:prSet presAssocID="{30ADEF10-BB39-4EB8-8F57-7E1AE7ADA745}" presName="iconBgRect" presStyleLbl="bgShp" presStyleIdx="2" presStyleCnt="3"/>
      <dgm:spPr/>
    </dgm:pt>
    <dgm:pt modelId="{982F8F3A-47F3-4A61-BE76-860902F8B0BB}" type="pres">
      <dgm:prSet presAssocID="{30ADEF10-BB39-4EB8-8F57-7E1AE7ADA74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536D760C-CF20-417A-A0CC-82ADE2B12162}" type="pres">
      <dgm:prSet presAssocID="{30ADEF10-BB39-4EB8-8F57-7E1AE7ADA745}" presName="spaceRect" presStyleCnt="0"/>
      <dgm:spPr/>
    </dgm:pt>
    <dgm:pt modelId="{C397E436-9E5B-4E88-803D-F956308A6793}" type="pres">
      <dgm:prSet presAssocID="{30ADEF10-BB39-4EB8-8F57-7E1AE7ADA745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DF16D70B-F756-47DE-9C52-0EDD82640AA8}" type="presOf" srcId="{0638B28B-BC0B-4494-988E-C02A67FE9150}" destId="{AE836133-94C4-4453-A5FF-D4701FE94493}" srcOrd="0" destOrd="0" presId="urn:microsoft.com/office/officeart/2018/5/layout/IconCircleLabelList"/>
    <dgm:cxn modelId="{4D17EC37-DE29-46C1-AF6D-1435D372915E}" type="presOf" srcId="{1EC7F99E-54C7-4DA8-96A0-040D0319FAE5}" destId="{5BC92E8D-9D7B-4C87-BF7F-CB53F647325D}" srcOrd="0" destOrd="0" presId="urn:microsoft.com/office/officeart/2018/5/layout/IconCircleLabelList"/>
    <dgm:cxn modelId="{8E174338-AA98-4D00-AFB9-E4968C776E2F}" type="presOf" srcId="{30ADEF10-BB39-4EB8-8F57-7E1AE7ADA745}" destId="{C397E436-9E5B-4E88-803D-F956308A6793}" srcOrd="0" destOrd="0" presId="urn:microsoft.com/office/officeart/2018/5/layout/IconCircleLabelList"/>
    <dgm:cxn modelId="{C15C2967-DD83-4AE3-83C9-42C5F299E676}" srcId="{1EC7F99E-54C7-4DA8-96A0-040D0319FAE5}" destId="{30ADEF10-BB39-4EB8-8F57-7E1AE7ADA745}" srcOrd="2" destOrd="0" parTransId="{1D2ABDDD-9784-4831-A20E-752B40EA98DB}" sibTransId="{A28CB65E-78C7-4568-878E-6CCF351C17D5}"/>
    <dgm:cxn modelId="{3CE35450-4A2A-40D5-A983-E022646CBBE2}" type="presOf" srcId="{C263A372-E0A9-473E-AA78-69B5996C223E}" destId="{3A975EDB-6DF2-4B8D-A019-61F1C40FF935}" srcOrd="0" destOrd="0" presId="urn:microsoft.com/office/officeart/2018/5/layout/IconCircleLabelList"/>
    <dgm:cxn modelId="{DE5B7953-FB3A-4940-8479-F5A339E0DFC1}" srcId="{1EC7F99E-54C7-4DA8-96A0-040D0319FAE5}" destId="{0638B28B-BC0B-4494-988E-C02A67FE9150}" srcOrd="1" destOrd="0" parTransId="{690FEDDB-2ED5-4730-B87F-EA9110882CC9}" sibTransId="{A1B00819-CC4F-48EF-8AD1-C5E4AA10C816}"/>
    <dgm:cxn modelId="{03F17BB0-7F3E-4E54-ADB0-4D4510BC396D}" srcId="{1EC7F99E-54C7-4DA8-96A0-040D0319FAE5}" destId="{C263A372-E0A9-473E-AA78-69B5996C223E}" srcOrd="0" destOrd="0" parTransId="{BB1D4984-EADB-4E08-851B-0D6D3378988B}" sibTransId="{A04D3E4D-5B1C-4FFE-94B6-8074B5AF7C1C}"/>
    <dgm:cxn modelId="{455E4CD9-2627-4F02-A5E1-EDFBDD72E7F1}" type="presParOf" srcId="{5BC92E8D-9D7B-4C87-BF7F-CB53F647325D}" destId="{4CDDCACB-1306-43B4-8B7C-A2B7DCA91F5A}" srcOrd="0" destOrd="0" presId="urn:microsoft.com/office/officeart/2018/5/layout/IconCircleLabelList"/>
    <dgm:cxn modelId="{E64774CA-A824-444E-81B9-47898B0C84A1}" type="presParOf" srcId="{4CDDCACB-1306-43B4-8B7C-A2B7DCA91F5A}" destId="{2CC00428-32F2-4975-841D-E70FE58C5132}" srcOrd="0" destOrd="0" presId="urn:microsoft.com/office/officeart/2018/5/layout/IconCircleLabelList"/>
    <dgm:cxn modelId="{B76A8AAC-6966-4844-9D6E-F478481AFFBE}" type="presParOf" srcId="{4CDDCACB-1306-43B4-8B7C-A2B7DCA91F5A}" destId="{B12082FA-F25A-476B-A806-A586D876B682}" srcOrd="1" destOrd="0" presId="urn:microsoft.com/office/officeart/2018/5/layout/IconCircleLabelList"/>
    <dgm:cxn modelId="{B0F82A5E-67CA-4B31-B36A-698C3B8E788B}" type="presParOf" srcId="{4CDDCACB-1306-43B4-8B7C-A2B7DCA91F5A}" destId="{1F4809BD-D8C6-43F6-83C2-8B838FDBA2A4}" srcOrd="2" destOrd="0" presId="urn:microsoft.com/office/officeart/2018/5/layout/IconCircleLabelList"/>
    <dgm:cxn modelId="{016A6563-4288-454F-8DA0-FDDD07103365}" type="presParOf" srcId="{4CDDCACB-1306-43B4-8B7C-A2B7DCA91F5A}" destId="{3A975EDB-6DF2-4B8D-A019-61F1C40FF935}" srcOrd="3" destOrd="0" presId="urn:microsoft.com/office/officeart/2018/5/layout/IconCircleLabelList"/>
    <dgm:cxn modelId="{59E752CB-3C82-45EF-A89F-13E9CDF621D8}" type="presParOf" srcId="{5BC92E8D-9D7B-4C87-BF7F-CB53F647325D}" destId="{C5FB2E67-9C03-4752-8B31-CC61911C8243}" srcOrd="1" destOrd="0" presId="urn:microsoft.com/office/officeart/2018/5/layout/IconCircleLabelList"/>
    <dgm:cxn modelId="{C8DFB183-F3AD-493B-98BA-3D3343E15266}" type="presParOf" srcId="{5BC92E8D-9D7B-4C87-BF7F-CB53F647325D}" destId="{D3D15D9F-13A9-4400-B44D-E77EA714F047}" srcOrd="2" destOrd="0" presId="urn:microsoft.com/office/officeart/2018/5/layout/IconCircleLabelList"/>
    <dgm:cxn modelId="{778253C9-DFD0-4423-9BCA-313F882320DD}" type="presParOf" srcId="{D3D15D9F-13A9-4400-B44D-E77EA714F047}" destId="{A4A0ACF3-B914-40F3-B699-8D009E4130E8}" srcOrd="0" destOrd="0" presId="urn:microsoft.com/office/officeart/2018/5/layout/IconCircleLabelList"/>
    <dgm:cxn modelId="{9F56CDA9-3CD2-4F2E-8565-7543E93485AE}" type="presParOf" srcId="{D3D15D9F-13A9-4400-B44D-E77EA714F047}" destId="{2E93A32E-DA18-4FF1-BBDD-2823C8F3E7F2}" srcOrd="1" destOrd="0" presId="urn:microsoft.com/office/officeart/2018/5/layout/IconCircleLabelList"/>
    <dgm:cxn modelId="{7B3C7E7F-1F4A-4232-83A2-A61F8C7A72A0}" type="presParOf" srcId="{D3D15D9F-13A9-4400-B44D-E77EA714F047}" destId="{1DEEDDC6-2036-4401-A765-C985A5DC78E9}" srcOrd="2" destOrd="0" presId="urn:microsoft.com/office/officeart/2018/5/layout/IconCircleLabelList"/>
    <dgm:cxn modelId="{20FC8696-9DB3-4183-A4E9-45B5B7BF8C20}" type="presParOf" srcId="{D3D15D9F-13A9-4400-B44D-E77EA714F047}" destId="{AE836133-94C4-4453-A5FF-D4701FE94493}" srcOrd="3" destOrd="0" presId="urn:microsoft.com/office/officeart/2018/5/layout/IconCircleLabelList"/>
    <dgm:cxn modelId="{04C786BF-D192-4C57-8206-299F82FFA48D}" type="presParOf" srcId="{5BC92E8D-9D7B-4C87-BF7F-CB53F647325D}" destId="{53E8AF37-131D-4F53-80BD-3C239D4DDBFD}" srcOrd="3" destOrd="0" presId="urn:microsoft.com/office/officeart/2018/5/layout/IconCircleLabelList"/>
    <dgm:cxn modelId="{13E40AB5-A839-4D71-8898-B35CCD797B87}" type="presParOf" srcId="{5BC92E8D-9D7B-4C87-BF7F-CB53F647325D}" destId="{479EDE82-9251-4A31-A642-708587FFEBFE}" srcOrd="4" destOrd="0" presId="urn:microsoft.com/office/officeart/2018/5/layout/IconCircleLabelList"/>
    <dgm:cxn modelId="{F10EE0FC-4B68-47B1-8895-E0012481945C}" type="presParOf" srcId="{479EDE82-9251-4A31-A642-708587FFEBFE}" destId="{F606B294-A8E3-47D5-A57E-2172B0BABF0D}" srcOrd="0" destOrd="0" presId="urn:microsoft.com/office/officeart/2018/5/layout/IconCircleLabelList"/>
    <dgm:cxn modelId="{49D1F749-F350-49C9-ABA5-11A0F93BBF6F}" type="presParOf" srcId="{479EDE82-9251-4A31-A642-708587FFEBFE}" destId="{982F8F3A-47F3-4A61-BE76-860902F8B0BB}" srcOrd="1" destOrd="0" presId="urn:microsoft.com/office/officeart/2018/5/layout/IconCircleLabelList"/>
    <dgm:cxn modelId="{FC685D5C-7156-4FBD-B46C-D480FAF08F6E}" type="presParOf" srcId="{479EDE82-9251-4A31-A642-708587FFEBFE}" destId="{536D760C-CF20-417A-A0CC-82ADE2B12162}" srcOrd="2" destOrd="0" presId="urn:microsoft.com/office/officeart/2018/5/layout/IconCircleLabelList"/>
    <dgm:cxn modelId="{26F9221A-FD31-49CE-A918-FAB5E2ACCAD3}" type="presParOf" srcId="{479EDE82-9251-4A31-A642-708587FFEBFE}" destId="{C397E436-9E5B-4E88-803D-F956308A6793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8690F92-EBA2-44ED-8749-5AE82C9E1FB7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F79FED9-4DAF-43C1-8D29-B67EB6E26311}">
      <dgm:prSet/>
      <dgm:spPr/>
      <dgm:t>
        <a:bodyPr/>
        <a:lstStyle/>
        <a:p>
          <a:r>
            <a:rPr lang="en-US"/>
            <a:t>Protect tone</a:t>
          </a:r>
        </a:p>
      </dgm:t>
    </dgm:pt>
    <dgm:pt modelId="{EE12EBFF-0BFB-4BFE-AFE8-A1C9EEAB1DA3}" type="parTrans" cxnId="{4C9C0385-8105-49BE-B263-5DB48EA8D4C6}">
      <dgm:prSet/>
      <dgm:spPr/>
      <dgm:t>
        <a:bodyPr/>
        <a:lstStyle/>
        <a:p>
          <a:endParaRPr lang="en-US"/>
        </a:p>
      </dgm:t>
    </dgm:pt>
    <dgm:pt modelId="{9C6F1508-3616-4FC9-A0FE-CC61D1FD70EC}" type="sibTrans" cxnId="{4C9C0385-8105-49BE-B263-5DB48EA8D4C6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1995F179-E38C-454F-BBA6-7E66ECB8ADA3}">
      <dgm:prSet/>
      <dgm:spPr/>
      <dgm:t>
        <a:bodyPr/>
        <a:lstStyle/>
        <a:p>
          <a:r>
            <a:rPr lang="en-US"/>
            <a:t>Avoid over-objecting</a:t>
          </a:r>
        </a:p>
      </dgm:t>
    </dgm:pt>
    <dgm:pt modelId="{BBEF4A0C-97F0-4F1B-9204-BC16AD81CB31}" type="parTrans" cxnId="{73F63B25-9718-41B7-9BFE-C55BEA234B37}">
      <dgm:prSet/>
      <dgm:spPr/>
      <dgm:t>
        <a:bodyPr/>
        <a:lstStyle/>
        <a:p>
          <a:endParaRPr lang="en-US"/>
        </a:p>
      </dgm:t>
    </dgm:pt>
    <dgm:pt modelId="{4359C79A-BC60-4DE4-9BEF-F94A7B15C8B7}" type="sibTrans" cxnId="{73F63B25-9718-41B7-9BFE-C55BEA234B37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035B847C-9A79-419E-8AB1-D98222B2363B}">
      <dgm:prSet/>
      <dgm:spPr/>
      <dgm:t>
        <a:bodyPr/>
        <a:lstStyle/>
        <a:p>
          <a:r>
            <a:rPr lang="en-US"/>
            <a:t>Preserve credibility</a:t>
          </a:r>
        </a:p>
      </dgm:t>
    </dgm:pt>
    <dgm:pt modelId="{F979E69C-AEA3-4E77-8A6D-5FDFE0A87768}" type="parTrans" cxnId="{7CFFBBB7-DBDF-40D7-964E-4B401CE499B7}">
      <dgm:prSet/>
      <dgm:spPr/>
      <dgm:t>
        <a:bodyPr/>
        <a:lstStyle/>
        <a:p>
          <a:endParaRPr lang="en-US"/>
        </a:p>
      </dgm:t>
    </dgm:pt>
    <dgm:pt modelId="{B45B7826-215A-4178-9E28-E97BD2D52B39}" type="sibTrans" cxnId="{7CFFBBB7-DBDF-40D7-964E-4B401CE499B7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AFC14DCE-996F-4A7B-8A4B-CE0B0970CAB6}" type="pres">
      <dgm:prSet presAssocID="{A8690F92-EBA2-44ED-8749-5AE82C9E1FB7}" presName="Name0" presStyleCnt="0">
        <dgm:presLayoutVars>
          <dgm:animLvl val="lvl"/>
          <dgm:resizeHandles val="exact"/>
        </dgm:presLayoutVars>
      </dgm:prSet>
      <dgm:spPr/>
    </dgm:pt>
    <dgm:pt modelId="{8330187B-C9F7-43D8-8AB6-68782D597146}" type="pres">
      <dgm:prSet presAssocID="{3F79FED9-4DAF-43C1-8D29-B67EB6E26311}" presName="compositeNode" presStyleCnt="0">
        <dgm:presLayoutVars>
          <dgm:bulletEnabled val="1"/>
        </dgm:presLayoutVars>
      </dgm:prSet>
      <dgm:spPr/>
    </dgm:pt>
    <dgm:pt modelId="{FBC2D935-E755-49AE-9504-A8CA971789DB}" type="pres">
      <dgm:prSet presAssocID="{3F79FED9-4DAF-43C1-8D29-B67EB6E26311}" presName="bgRect" presStyleLbl="bgAccFollowNode1" presStyleIdx="0" presStyleCnt="3"/>
      <dgm:spPr/>
    </dgm:pt>
    <dgm:pt modelId="{D9CF23DF-DD7F-42A5-ACC5-6D40EF0B8613}" type="pres">
      <dgm:prSet presAssocID="{9C6F1508-3616-4FC9-A0FE-CC61D1FD70EC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A86BE02B-516E-4607-BC76-76F3FC140647}" type="pres">
      <dgm:prSet presAssocID="{3F79FED9-4DAF-43C1-8D29-B67EB6E26311}" presName="bottomLine" presStyleLbl="alignNode1" presStyleIdx="1" presStyleCnt="6">
        <dgm:presLayoutVars/>
      </dgm:prSet>
      <dgm:spPr/>
    </dgm:pt>
    <dgm:pt modelId="{F3288BB4-F509-42D2-AB0B-D20E79B63257}" type="pres">
      <dgm:prSet presAssocID="{3F79FED9-4DAF-43C1-8D29-B67EB6E26311}" presName="nodeText" presStyleLbl="bgAccFollowNode1" presStyleIdx="0" presStyleCnt="3">
        <dgm:presLayoutVars>
          <dgm:bulletEnabled val="1"/>
        </dgm:presLayoutVars>
      </dgm:prSet>
      <dgm:spPr/>
    </dgm:pt>
    <dgm:pt modelId="{D6503598-2E60-41C0-B476-983D6700036B}" type="pres">
      <dgm:prSet presAssocID="{9C6F1508-3616-4FC9-A0FE-CC61D1FD70EC}" presName="sibTrans" presStyleCnt="0"/>
      <dgm:spPr/>
    </dgm:pt>
    <dgm:pt modelId="{D7A68E3D-DB58-425D-8E05-D2AA51200FAF}" type="pres">
      <dgm:prSet presAssocID="{1995F179-E38C-454F-BBA6-7E66ECB8ADA3}" presName="compositeNode" presStyleCnt="0">
        <dgm:presLayoutVars>
          <dgm:bulletEnabled val="1"/>
        </dgm:presLayoutVars>
      </dgm:prSet>
      <dgm:spPr/>
    </dgm:pt>
    <dgm:pt modelId="{B49DB51C-E795-42D9-9B84-977B45514791}" type="pres">
      <dgm:prSet presAssocID="{1995F179-E38C-454F-BBA6-7E66ECB8ADA3}" presName="bgRect" presStyleLbl="bgAccFollowNode1" presStyleIdx="1" presStyleCnt="3"/>
      <dgm:spPr/>
    </dgm:pt>
    <dgm:pt modelId="{7F39F9B8-44B1-4140-81DE-9F93E61C7936}" type="pres">
      <dgm:prSet presAssocID="{4359C79A-BC60-4DE4-9BEF-F94A7B15C8B7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48ACD04C-16F7-493C-9973-6C9C9943CB82}" type="pres">
      <dgm:prSet presAssocID="{1995F179-E38C-454F-BBA6-7E66ECB8ADA3}" presName="bottomLine" presStyleLbl="alignNode1" presStyleIdx="3" presStyleCnt="6">
        <dgm:presLayoutVars/>
      </dgm:prSet>
      <dgm:spPr/>
    </dgm:pt>
    <dgm:pt modelId="{94EE2ECC-BCDA-4173-8531-98F430B11423}" type="pres">
      <dgm:prSet presAssocID="{1995F179-E38C-454F-BBA6-7E66ECB8ADA3}" presName="nodeText" presStyleLbl="bgAccFollowNode1" presStyleIdx="1" presStyleCnt="3">
        <dgm:presLayoutVars>
          <dgm:bulletEnabled val="1"/>
        </dgm:presLayoutVars>
      </dgm:prSet>
      <dgm:spPr/>
    </dgm:pt>
    <dgm:pt modelId="{C09C3069-345C-4E44-9B3A-1B9EFB101CDB}" type="pres">
      <dgm:prSet presAssocID="{4359C79A-BC60-4DE4-9BEF-F94A7B15C8B7}" presName="sibTrans" presStyleCnt="0"/>
      <dgm:spPr/>
    </dgm:pt>
    <dgm:pt modelId="{08F99E5C-BB64-44EC-8F76-9AACC4105B68}" type="pres">
      <dgm:prSet presAssocID="{035B847C-9A79-419E-8AB1-D98222B2363B}" presName="compositeNode" presStyleCnt="0">
        <dgm:presLayoutVars>
          <dgm:bulletEnabled val="1"/>
        </dgm:presLayoutVars>
      </dgm:prSet>
      <dgm:spPr/>
    </dgm:pt>
    <dgm:pt modelId="{2D76FB22-5872-49B3-B1A7-1A8A8532D472}" type="pres">
      <dgm:prSet presAssocID="{035B847C-9A79-419E-8AB1-D98222B2363B}" presName="bgRect" presStyleLbl="bgAccFollowNode1" presStyleIdx="2" presStyleCnt="3"/>
      <dgm:spPr/>
    </dgm:pt>
    <dgm:pt modelId="{11341DD0-ECED-4CC8-8E99-40724D430B99}" type="pres">
      <dgm:prSet presAssocID="{B45B7826-215A-4178-9E28-E97BD2D52B39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0FD4D95A-FC7E-4293-8C81-8333FBD14796}" type="pres">
      <dgm:prSet presAssocID="{035B847C-9A79-419E-8AB1-D98222B2363B}" presName="bottomLine" presStyleLbl="alignNode1" presStyleIdx="5" presStyleCnt="6">
        <dgm:presLayoutVars/>
      </dgm:prSet>
      <dgm:spPr/>
    </dgm:pt>
    <dgm:pt modelId="{0133EE1B-A513-4F7D-B97F-D0992BD0DA84}" type="pres">
      <dgm:prSet presAssocID="{035B847C-9A79-419E-8AB1-D98222B2363B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CDC89F05-D493-469A-9B32-31FE8B00730A}" type="presOf" srcId="{A8690F92-EBA2-44ED-8749-5AE82C9E1FB7}" destId="{AFC14DCE-996F-4A7B-8A4B-CE0B0970CAB6}" srcOrd="0" destOrd="0" presId="urn:microsoft.com/office/officeart/2016/7/layout/BasicLinearProcessNumbered"/>
    <dgm:cxn modelId="{1DFA2C1B-789A-4027-99CE-990871F37074}" type="presOf" srcId="{3F79FED9-4DAF-43C1-8D29-B67EB6E26311}" destId="{FBC2D935-E755-49AE-9504-A8CA971789DB}" srcOrd="0" destOrd="0" presId="urn:microsoft.com/office/officeart/2016/7/layout/BasicLinearProcessNumbered"/>
    <dgm:cxn modelId="{73F63B25-9718-41B7-9BFE-C55BEA234B37}" srcId="{A8690F92-EBA2-44ED-8749-5AE82C9E1FB7}" destId="{1995F179-E38C-454F-BBA6-7E66ECB8ADA3}" srcOrd="1" destOrd="0" parTransId="{BBEF4A0C-97F0-4F1B-9204-BC16AD81CB31}" sibTransId="{4359C79A-BC60-4DE4-9BEF-F94A7B15C8B7}"/>
    <dgm:cxn modelId="{345B5428-5626-4889-9710-2BB4F859B644}" type="presOf" srcId="{035B847C-9A79-419E-8AB1-D98222B2363B}" destId="{2D76FB22-5872-49B3-B1A7-1A8A8532D472}" srcOrd="0" destOrd="0" presId="urn:microsoft.com/office/officeart/2016/7/layout/BasicLinearProcessNumbered"/>
    <dgm:cxn modelId="{5A296F2D-B83C-49A2-AFD6-5BBA0FF69529}" type="presOf" srcId="{035B847C-9A79-419E-8AB1-D98222B2363B}" destId="{0133EE1B-A513-4F7D-B97F-D0992BD0DA84}" srcOrd="1" destOrd="0" presId="urn:microsoft.com/office/officeart/2016/7/layout/BasicLinearProcessNumbered"/>
    <dgm:cxn modelId="{6CD0BB2D-CFF2-4582-9C75-7706C7FD29A5}" type="presOf" srcId="{4359C79A-BC60-4DE4-9BEF-F94A7B15C8B7}" destId="{7F39F9B8-44B1-4140-81DE-9F93E61C7936}" srcOrd="0" destOrd="0" presId="urn:microsoft.com/office/officeart/2016/7/layout/BasicLinearProcessNumbered"/>
    <dgm:cxn modelId="{D149DD3C-5A10-45C1-ADD8-8FF184CE16E0}" type="presOf" srcId="{1995F179-E38C-454F-BBA6-7E66ECB8ADA3}" destId="{B49DB51C-E795-42D9-9B84-977B45514791}" srcOrd="0" destOrd="0" presId="urn:microsoft.com/office/officeart/2016/7/layout/BasicLinearProcessNumbered"/>
    <dgm:cxn modelId="{CE373C45-97AE-424C-8379-95AEAF8BC44D}" type="presOf" srcId="{3F79FED9-4DAF-43C1-8D29-B67EB6E26311}" destId="{F3288BB4-F509-42D2-AB0B-D20E79B63257}" srcOrd="1" destOrd="0" presId="urn:microsoft.com/office/officeart/2016/7/layout/BasicLinearProcessNumbered"/>
    <dgm:cxn modelId="{4D6FC94B-70A6-4ADC-8868-410436BF0738}" type="presOf" srcId="{B45B7826-215A-4178-9E28-E97BD2D52B39}" destId="{11341DD0-ECED-4CC8-8E99-40724D430B99}" srcOrd="0" destOrd="0" presId="urn:microsoft.com/office/officeart/2016/7/layout/BasicLinearProcessNumbered"/>
    <dgm:cxn modelId="{FFF39C73-B56E-4F5F-802E-79825E95B2F7}" type="presOf" srcId="{9C6F1508-3616-4FC9-A0FE-CC61D1FD70EC}" destId="{D9CF23DF-DD7F-42A5-ACC5-6D40EF0B8613}" srcOrd="0" destOrd="0" presId="urn:microsoft.com/office/officeart/2016/7/layout/BasicLinearProcessNumbered"/>
    <dgm:cxn modelId="{4C9C0385-8105-49BE-B263-5DB48EA8D4C6}" srcId="{A8690F92-EBA2-44ED-8749-5AE82C9E1FB7}" destId="{3F79FED9-4DAF-43C1-8D29-B67EB6E26311}" srcOrd="0" destOrd="0" parTransId="{EE12EBFF-0BFB-4BFE-AFE8-A1C9EEAB1DA3}" sibTransId="{9C6F1508-3616-4FC9-A0FE-CC61D1FD70EC}"/>
    <dgm:cxn modelId="{7CFFBBB7-DBDF-40D7-964E-4B401CE499B7}" srcId="{A8690F92-EBA2-44ED-8749-5AE82C9E1FB7}" destId="{035B847C-9A79-419E-8AB1-D98222B2363B}" srcOrd="2" destOrd="0" parTransId="{F979E69C-AEA3-4E77-8A6D-5FDFE0A87768}" sibTransId="{B45B7826-215A-4178-9E28-E97BD2D52B39}"/>
    <dgm:cxn modelId="{933494B9-3DDC-4FF8-8058-89D20307F057}" type="presOf" srcId="{1995F179-E38C-454F-BBA6-7E66ECB8ADA3}" destId="{94EE2ECC-BCDA-4173-8531-98F430B11423}" srcOrd="1" destOrd="0" presId="urn:microsoft.com/office/officeart/2016/7/layout/BasicLinearProcessNumbered"/>
    <dgm:cxn modelId="{ED6813B8-E06F-4B24-B1E6-E8BE30D575E2}" type="presParOf" srcId="{AFC14DCE-996F-4A7B-8A4B-CE0B0970CAB6}" destId="{8330187B-C9F7-43D8-8AB6-68782D597146}" srcOrd="0" destOrd="0" presId="urn:microsoft.com/office/officeart/2016/7/layout/BasicLinearProcessNumbered"/>
    <dgm:cxn modelId="{7193ABBF-9363-4034-B464-A752D105A626}" type="presParOf" srcId="{8330187B-C9F7-43D8-8AB6-68782D597146}" destId="{FBC2D935-E755-49AE-9504-A8CA971789DB}" srcOrd="0" destOrd="0" presId="urn:microsoft.com/office/officeart/2016/7/layout/BasicLinearProcessNumbered"/>
    <dgm:cxn modelId="{6C3A06A7-9B53-4FE6-8956-B2D492E30FE2}" type="presParOf" srcId="{8330187B-C9F7-43D8-8AB6-68782D597146}" destId="{D9CF23DF-DD7F-42A5-ACC5-6D40EF0B8613}" srcOrd="1" destOrd="0" presId="urn:microsoft.com/office/officeart/2016/7/layout/BasicLinearProcessNumbered"/>
    <dgm:cxn modelId="{E2514718-7D46-4581-A6AE-28D1A3614ECC}" type="presParOf" srcId="{8330187B-C9F7-43D8-8AB6-68782D597146}" destId="{A86BE02B-516E-4607-BC76-76F3FC140647}" srcOrd="2" destOrd="0" presId="urn:microsoft.com/office/officeart/2016/7/layout/BasicLinearProcessNumbered"/>
    <dgm:cxn modelId="{4D8D197F-F180-4C9D-B881-1E041DB35780}" type="presParOf" srcId="{8330187B-C9F7-43D8-8AB6-68782D597146}" destId="{F3288BB4-F509-42D2-AB0B-D20E79B63257}" srcOrd="3" destOrd="0" presId="urn:microsoft.com/office/officeart/2016/7/layout/BasicLinearProcessNumbered"/>
    <dgm:cxn modelId="{E89E3295-E352-4C55-9B0F-C65727900A9A}" type="presParOf" srcId="{AFC14DCE-996F-4A7B-8A4B-CE0B0970CAB6}" destId="{D6503598-2E60-41C0-B476-983D6700036B}" srcOrd="1" destOrd="0" presId="urn:microsoft.com/office/officeart/2016/7/layout/BasicLinearProcessNumbered"/>
    <dgm:cxn modelId="{27CC3E7C-5621-4028-9962-33F737486520}" type="presParOf" srcId="{AFC14DCE-996F-4A7B-8A4B-CE0B0970CAB6}" destId="{D7A68E3D-DB58-425D-8E05-D2AA51200FAF}" srcOrd="2" destOrd="0" presId="urn:microsoft.com/office/officeart/2016/7/layout/BasicLinearProcessNumbered"/>
    <dgm:cxn modelId="{10D81C3B-81C5-4E28-A6D2-5D0BEB3A6894}" type="presParOf" srcId="{D7A68E3D-DB58-425D-8E05-D2AA51200FAF}" destId="{B49DB51C-E795-42D9-9B84-977B45514791}" srcOrd="0" destOrd="0" presId="urn:microsoft.com/office/officeart/2016/7/layout/BasicLinearProcessNumbered"/>
    <dgm:cxn modelId="{66A78EA2-7D43-42B9-9BAC-9FDA3AAA21D8}" type="presParOf" srcId="{D7A68E3D-DB58-425D-8E05-D2AA51200FAF}" destId="{7F39F9B8-44B1-4140-81DE-9F93E61C7936}" srcOrd="1" destOrd="0" presId="urn:microsoft.com/office/officeart/2016/7/layout/BasicLinearProcessNumbered"/>
    <dgm:cxn modelId="{250319C0-10F7-47FC-8916-C859C83A8F00}" type="presParOf" srcId="{D7A68E3D-DB58-425D-8E05-D2AA51200FAF}" destId="{48ACD04C-16F7-493C-9973-6C9C9943CB82}" srcOrd="2" destOrd="0" presId="urn:microsoft.com/office/officeart/2016/7/layout/BasicLinearProcessNumbered"/>
    <dgm:cxn modelId="{3AC31A5E-C2F9-4982-9DB9-4A61638BD27C}" type="presParOf" srcId="{D7A68E3D-DB58-425D-8E05-D2AA51200FAF}" destId="{94EE2ECC-BCDA-4173-8531-98F430B11423}" srcOrd="3" destOrd="0" presId="urn:microsoft.com/office/officeart/2016/7/layout/BasicLinearProcessNumbered"/>
    <dgm:cxn modelId="{E6005683-A9D5-4934-A001-120B575F1CD6}" type="presParOf" srcId="{AFC14DCE-996F-4A7B-8A4B-CE0B0970CAB6}" destId="{C09C3069-345C-4E44-9B3A-1B9EFB101CDB}" srcOrd="3" destOrd="0" presId="urn:microsoft.com/office/officeart/2016/7/layout/BasicLinearProcessNumbered"/>
    <dgm:cxn modelId="{F072AE2F-4CEC-4EA5-86E1-FDC8E8298620}" type="presParOf" srcId="{AFC14DCE-996F-4A7B-8A4B-CE0B0970CAB6}" destId="{08F99E5C-BB64-44EC-8F76-9AACC4105B68}" srcOrd="4" destOrd="0" presId="urn:microsoft.com/office/officeart/2016/7/layout/BasicLinearProcessNumbered"/>
    <dgm:cxn modelId="{BEB21F01-7572-43DD-A7AF-3EB9ECA03768}" type="presParOf" srcId="{08F99E5C-BB64-44EC-8F76-9AACC4105B68}" destId="{2D76FB22-5872-49B3-B1A7-1A8A8532D472}" srcOrd="0" destOrd="0" presId="urn:microsoft.com/office/officeart/2016/7/layout/BasicLinearProcessNumbered"/>
    <dgm:cxn modelId="{80B4D9DA-C252-445C-A036-57F87AAA19B0}" type="presParOf" srcId="{08F99E5C-BB64-44EC-8F76-9AACC4105B68}" destId="{11341DD0-ECED-4CC8-8E99-40724D430B99}" srcOrd="1" destOrd="0" presId="urn:microsoft.com/office/officeart/2016/7/layout/BasicLinearProcessNumbered"/>
    <dgm:cxn modelId="{96CC0A5A-8546-47AE-A3A1-6C187390ACC5}" type="presParOf" srcId="{08F99E5C-BB64-44EC-8F76-9AACC4105B68}" destId="{0FD4D95A-FC7E-4293-8C81-8333FBD14796}" srcOrd="2" destOrd="0" presId="urn:microsoft.com/office/officeart/2016/7/layout/BasicLinearProcessNumbered"/>
    <dgm:cxn modelId="{36F8A69E-18E1-489F-AEC9-98019D2DB118}" type="presParOf" srcId="{08F99E5C-BB64-44EC-8F76-9AACC4105B68}" destId="{0133EE1B-A513-4F7D-B97F-D0992BD0DA84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C9C8AC6-C2E2-427C-B0AF-CC8C577C77A5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4CD6F16A-A0F6-4D9E-8441-A04018C6036C}">
      <dgm:prSet/>
      <dgm:spPr/>
      <dgm:t>
        <a:bodyPr/>
        <a:lstStyle/>
        <a:p>
          <a:pPr>
            <a:defRPr cap="all"/>
          </a:pPr>
          <a:r>
            <a:rPr lang="en-US"/>
            <a:t>Teach clearly</a:t>
          </a:r>
        </a:p>
      </dgm:t>
    </dgm:pt>
    <dgm:pt modelId="{8DF36D40-3243-43AC-AA3A-8C00C18E73F6}" type="parTrans" cxnId="{52969391-8FF7-4183-8246-803EAA84C4BF}">
      <dgm:prSet/>
      <dgm:spPr/>
      <dgm:t>
        <a:bodyPr/>
        <a:lstStyle/>
        <a:p>
          <a:endParaRPr lang="en-US"/>
        </a:p>
      </dgm:t>
    </dgm:pt>
    <dgm:pt modelId="{EE661981-D347-4F6E-9EB7-301A139FCBEC}" type="sibTrans" cxnId="{52969391-8FF7-4183-8246-803EAA84C4BF}">
      <dgm:prSet/>
      <dgm:spPr/>
      <dgm:t>
        <a:bodyPr/>
        <a:lstStyle/>
        <a:p>
          <a:endParaRPr lang="en-US"/>
        </a:p>
      </dgm:t>
    </dgm:pt>
    <dgm:pt modelId="{96D929E3-621F-4AEE-B1A5-132C3F2C1771}">
      <dgm:prSet/>
      <dgm:spPr/>
      <dgm:t>
        <a:bodyPr/>
        <a:lstStyle/>
        <a:p>
          <a:pPr>
            <a:defRPr cap="all"/>
          </a:pPr>
          <a:r>
            <a:rPr lang="en-US"/>
            <a:t>Connect to life</a:t>
          </a:r>
        </a:p>
      </dgm:t>
    </dgm:pt>
    <dgm:pt modelId="{11A18722-5919-4A9B-8AEF-2EA15ACDB33D}" type="parTrans" cxnId="{4CA58023-EB50-410C-B7D8-5A7E08B44582}">
      <dgm:prSet/>
      <dgm:spPr/>
      <dgm:t>
        <a:bodyPr/>
        <a:lstStyle/>
        <a:p>
          <a:endParaRPr lang="en-US"/>
        </a:p>
      </dgm:t>
    </dgm:pt>
    <dgm:pt modelId="{C6B938E1-B82B-43F7-BC80-86962A80DBD0}" type="sibTrans" cxnId="{4CA58023-EB50-410C-B7D8-5A7E08B44582}">
      <dgm:prSet/>
      <dgm:spPr/>
      <dgm:t>
        <a:bodyPr/>
        <a:lstStyle/>
        <a:p>
          <a:endParaRPr lang="en-US"/>
        </a:p>
      </dgm:t>
    </dgm:pt>
    <dgm:pt modelId="{2C7C0325-30B0-469B-A8DB-5D1DA34B8B51}">
      <dgm:prSet/>
      <dgm:spPr/>
      <dgm:t>
        <a:bodyPr/>
        <a:lstStyle/>
        <a:p>
          <a:pPr>
            <a:defRPr cap="all"/>
          </a:pPr>
          <a:r>
            <a:rPr lang="en-US"/>
            <a:t>Support theme</a:t>
          </a:r>
        </a:p>
      </dgm:t>
    </dgm:pt>
    <dgm:pt modelId="{596E37D9-A0B0-4714-90E9-D52F2ED4F6C9}" type="parTrans" cxnId="{C889239C-088D-450A-BBA4-56E6B407ABC7}">
      <dgm:prSet/>
      <dgm:spPr/>
      <dgm:t>
        <a:bodyPr/>
        <a:lstStyle/>
        <a:p>
          <a:endParaRPr lang="en-US"/>
        </a:p>
      </dgm:t>
    </dgm:pt>
    <dgm:pt modelId="{22EDDC5E-A533-482E-8E38-AF834CDF0068}" type="sibTrans" cxnId="{C889239C-088D-450A-BBA4-56E6B407ABC7}">
      <dgm:prSet/>
      <dgm:spPr/>
      <dgm:t>
        <a:bodyPr/>
        <a:lstStyle/>
        <a:p>
          <a:endParaRPr lang="en-US"/>
        </a:p>
      </dgm:t>
    </dgm:pt>
    <dgm:pt modelId="{DFA55338-DA03-47C4-8FDF-D41010653E70}" type="pres">
      <dgm:prSet presAssocID="{AC9C8AC6-C2E2-427C-B0AF-CC8C577C77A5}" presName="root" presStyleCnt="0">
        <dgm:presLayoutVars>
          <dgm:dir/>
          <dgm:resizeHandles val="exact"/>
        </dgm:presLayoutVars>
      </dgm:prSet>
      <dgm:spPr/>
    </dgm:pt>
    <dgm:pt modelId="{05930C55-982B-4EE9-BB05-BB5F8A584E60}" type="pres">
      <dgm:prSet presAssocID="{4CD6F16A-A0F6-4D9E-8441-A04018C6036C}" presName="compNode" presStyleCnt="0"/>
      <dgm:spPr/>
    </dgm:pt>
    <dgm:pt modelId="{ADAE2EED-8E95-4B5A-B8D3-CB8F633FDB37}" type="pres">
      <dgm:prSet presAssocID="{4CD6F16A-A0F6-4D9E-8441-A04018C6036C}" presName="iconBgRect" presStyleLbl="bgShp" presStyleIdx="0" presStyleCnt="3"/>
      <dgm:spPr/>
    </dgm:pt>
    <dgm:pt modelId="{7701A617-121E-4DC0-98C2-35B02E0EACC4}" type="pres">
      <dgm:prSet presAssocID="{4CD6F16A-A0F6-4D9E-8441-A04018C6036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4BC1CC9F-059B-40C6-9BFB-AC61212957DC}" type="pres">
      <dgm:prSet presAssocID="{4CD6F16A-A0F6-4D9E-8441-A04018C6036C}" presName="spaceRect" presStyleCnt="0"/>
      <dgm:spPr/>
    </dgm:pt>
    <dgm:pt modelId="{CCC1F345-9B61-44B3-A201-67162BAFCEA6}" type="pres">
      <dgm:prSet presAssocID="{4CD6F16A-A0F6-4D9E-8441-A04018C6036C}" presName="textRect" presStyleLbl="revTx" presStyleIdx="0" presStyleCnt="3">
        <dgm:presLayoutVars>
          <dgm:chMax val="1"/>
          <dgm:chPref val="1"/>
        </dgm:presLayoutVars>
      </dgm:prSet>
      <dgm:spPr/>
    </dgm:pt>
    <dgm:pt modelId="{50F5C365-161D-49CA-B4E6-2C4115B32E55}" type="pres">
      <dgm:prSet presAssocID="{EE661981-D347-4F6E-9EB7-301A139FCBEC}" presName="sibTrans" presStyleCnt="0"/>
      <dgm:spPr/>
    </dgm:pt>
    <dgm:pt modelId="{7F829B5E-B409-4A43-BC05-25287D1975A4}" type="pres">
      <dgm:prSet presAssocID="{96D929E3-621F-4AEE-B1A5-132C3F2C1771}" presName="compNode" presStyleCnt="0"/>
      <dgm:spPr/>
    </dgm:pt>
    <dgm:pt modelId="{5EDAE57A-3438-457D-8851-07C9304BE38C}" type="pres">
      <dgm:prSet presAssocID="{96D929E3-621F-4AEE-B1A5-132C3F2C1771}" presName="iconBgRect" presStyleLbl="bgShp" presStyleIdx="1" presStyleCnt="3"/>
      <dgm:spPr/>
    </dgm:pt>
    <dgm:pt modelId="{8F7A8D87-0148-4CFC-A14A-04C80B2D95C5}" type="pres">
      <dgm:prSet presAssocID="{96D929E3-621F-4AEE-B1A5-132C3F2C177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nections"/>
        </a:ext>
      </dgm:extLst>
    </dgm:pt>
    <dgm:pt modelId="{5EA627B3-227B-46B5-B93D-34F0DFCCD1C6}" type="pres">
      <dgm:prSet presAssocID="{96D929E3-621F-4AEE-B1A5-132C3F2C1771}" presName="spaceRect" presStyleCnt="0"/>
      <dgm:spPr/>
    </dgm:pt>
    <dgm:pt modelId="{43BBC05F-7AC4-4892-899C-6DEE574C038B}" type="pres">
      <dgm:prSet presAssocID="{96D929E3-621F-4AEE-B1A5-132C3F2C1771}" presName="textRect" presStyleLbl="revTx" presStyleIdx="1" presStyleCnt="3">
        <dgm:presLayoutVars>
          <dgm:chMax val="1"/>
          <dgm:chPref val="1"/>
        </dgm:presLayoutVars>
      </dgm:prSet>
      <dgm:spPr/>
    </dgm:pt>
    <dgm:pt modelId="{619AA676-66F7-4A96-877B-429C25D85F63}" type="pres">
      <dgm:prSet presAssocID="{C6B938E1-B82B-43F7-BC80-86962A80DBD0}" presName="sibTrans" presStyleCnt="0"/>
      <dgm:spPr/>
    </dgm:pt>
    <dgm:pt modelId="{0C04A054-D0D5-4FEE-9E61-3E1760EBB6F6}" type="pres">
      <dgm:prSet presAssocID="{2C7C0325-30B0-469B-A8DB-5D1DA34B8B51}" presName="compNode" presStyleCnt="0"/>
      <dgm:spPr/>
    </dgm:pt>
    <dgm:pt modelId="{1C1C5DAD-D3BA-473F-88E4-66F9606A8B3A}" type="pres">
      <dgm:prSet presAssocID="{2C7C0325-30B0-469B-A8DB-5D1DA34B8B51}" presName="iconBgRect" presStyleLbl="bgShp" presStyleIdx="2" presStyleCnt="3"/>
      <dgm:spPr/>
    </dgm:pt>
    <dgm:pt modelId="{368603BB-65E3-4CD4-91C4-D740DE6C577B}" type="pres">
      <dgm:prSet presAssocID="{2C7C0325-30B0-469B-A8DB-5D1DA34B8B5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697D70A8-3E80-47BB-9DBE-10703C651FEA}" type="pres">
      <dgm:prSet presAssocID="{2C7C0325-30B0-469B-A8DB-5D1DA34B8B51}" presName="spaceRect" presStyleCnt="0"/>
      <dgm:spPr/>
    </dgm:pt>
    <dgm:pt modelId="{70F65996-1948-423A-A275-6EFE5F65940E}" type="pres">
      <dgm:prSet presAssocID="{2C7C0325-30B0-469B-A8DB-5D1DA34B8B51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4CA58023-EB50-410C-B7D8-5A7E08B44582}" srcId="{AC9C8AC6-C2E2-427C-B0AF-CC8C577C77A5}" destId="{96D929E3-621F-4AEE-B1A5-132C3F2C1771}" srcOrd="1" destOrd="0" parTransId="{11A18722-5919-4A9B-8AEF-2EA15ACDB33D}" sibTransId="{C6B938E1-B82B-43F7-BC80-86962A80DBD0}"/>
    <dgm:cxn modelId="{A1117255-56A4-49BA-A634-6A8C55E36535}" type="presOf" srcId="{2C7C0325-30B0-469B-A8DB-5D1DA34B8B51}" destId="{70F65996-1948-423A-A275-6EFE5F65940E}" srcOrd="0" destOrd="0" presId="urn:microsoft.com/office/officeart/2018/5/layout/IconCircleLabelList"/>
    <dgm:cxn modelId="{F908D377-3E3C-4138-B4EE-BBBA885F4903}" type="presOf" srcId="{96D929E3-621F-4AEE-B1A5-132C3F2C1771}" destId="{43BBC05F-7AC4-4892-899C-6DEE574C038B}" srcOrd="0" destOrd="0" presId="urn:microsoft.com/office/officeart/2018/5/layout/IconCircleLabelList"/>
    <dgm:cxn modelId="{52969391-8FF7-4183-8246-803EAA84C4BF}" srcId="{AC9C8AC6-C2E2-427C-B0AF-CC8C577C77A5}" destId="{4CD6F16A-A0F6-4D9E-8441-A04018C6036C}" srcOrd="0" destOrd="0" parTransId="{8DF36D40-3243-43AC-AA3A-8C00C18E73F6}" sibTransId="{EE661981-D347-4F6E-9EB7-301A139FCBEC}"/>
    <dgm:cxn modelId="{C889239C-088D-450A-BBA4-56E6B407ABC7}" srcId="{AC9C8AC6-C2E2-427C-B0AF-CC8C577C77A5}" destId="{2C7C0325-30B0-469B-A8DB-5D1DA34B8B51}" srcOrd="2" destOrd="0" parTransId="{596E37D9-A0B0-4714-90E9-D52F2ED4F6C9}" sibTransId="{22EDDC5E-A533-482E-8E38-AF834CDF0068}"/>
    <dgm:cxn modelId="{E392CCAF-E19F-41C1-8CD7-9AFB9290554F}" type="presOf" srcId="{AC9C8AC6-C2E2-427C-B0AF-CC8C577C77A5}" destId="{DFA55338-DA03-47C4-8FDF-D41010653E70}" srcOrd="0" destOrd="0" presId="urn:microsoft.com/office/officeart/2018/5/layout/IconCircleLabelList"/>
    <dgm:cxn modelId="{F40394F5-7516-43F1-AF5C-7DD7C316DA13}" type="presOf" srcId="{4CD6F16A-A0F6-4D9E-8441-A04018C6036C}" destId="{CCC1F345-9B61-44B3-A201-67162BAFCEA6}" srcOrd="0" destOrd="0" presId="urn:microsoft.com/office/officeart/2018/5/layout/IconCircleLabelList"/>
    <dgm:cxn modelId="{911366BB-E23C-4DCC-A727-B334D4C7A5DB}" type="presParOf" srcId="{DFA55338-DA03-47C4-8FDF-D41010653E70}" destId="{05930C55-982B-4EE9-BB05-BB5F8A584E60}" srcOrd="0" destOrd="0" presId="urn:microsoft.com/office/officeart/2018/5/layout/IconCircleLabelList"/>
    <dgm:cxn modelId="{28B00CF3-7CFD-4DFF-A716-3636F1BE3412}" type="presParOf" srcId="{05930C55-982B-4EE9-BB05-BB5F8A584E60}" destId="{ADAE2EED-8E95-4B5A-B8D3-CB8F633FDB37}" srcOrd="0" destOrd="0" presId="urn:microsoft.com/office/officeart/2018/5/layout/IconCircleLabelList"/>
    <dgm:cxn modelId="{1F2FFF10-B403-46D1-B7E1-A183653CF2ED}" type="presParOf" srcId="{05930C55-982B-4EE9-BB05-BB5F8A584E60}" destId="{7701A617-121E-4DC0-98C2-35B02E0EACC4}" srcOrd="1" destOrd="0" presId="urn:microsoft.com/office/officeart/2018/5/layout/IconCircleLabelList"/>
    <dgm:cxn modelId="{DC4C6566-BC70-4413-A4EE-2B7FE4CF8636}" type="presParOf" srcId="{05930C55-982B-4EE9-BB05-BB5F8A584E60}" destId="{4BC1CC9F-059B-40C6-9BFB-AC61212957DC}" srcOrd="2" destOrd="0" presId="urn:microsoft.com/office/officeart/2018/5/layout/IconCircleLabelList"/>
    <dgm:cxn modelId="{67BB4D39-513D-4ED3-86EF-5D7F11EF81DC}" type="presParOf" srcId="{05930C55-982B-4EE9-BB05-BB5F8A584E60}" destId="{CCC1F345-9B61-44B3-A201-67162BAFCEA6}" srcOrd="3" destOrd="0" presId="urn:microsoft.com/office/officeart/2018/5/layout/IconCircleLabelList"/>
    <dgm:cxn modelId="{BFB0CE6E-1DF9-479A-86A8-6E2E011FAF29}" type="presParOf" srcId="{DFA55338-DA03-47C4-8FDF-D41010653E70}" destId="{50F5C365-161D-49CA-B4E6-2C4115B32E55}" srcOrd="1" destOrd="0" presId="urn:microsoft.com/office/officeart/2018/5/layout/IconCircleLabelList"/>
    <dgm:cxn modelId="{71ACE63D-68D2-4E27-89C7-DEABAB61B465}" type="presParOf" srcId="{DFA55338-DA03-47C4-8FDF-D41010653E70}" destId="{7F829B5E-B409-4A43-BC05-25287D1975A4}" srcOrd="2" destOrd="0" presId="urn:microsoft.com/office/officeart/2018/5/layout/IconCircleLabelList"/>
    <dgm:cxn modelId="{3D426582-9194-4502-9E39-B3567D646F28}" type="presParOf" srcId="{7F829B5E-B409-4A43-BC05-25287D1975A4}" destId="{5EDAE57A-3438-457D-8851-07C9304BE38C}" srcOrd="0" destOrd="0" presId="urn:microsoft.com/office/officeart/2018/5/layout/IconCircleLabelList"/>
    <dgm:cxn modelId="{F36D4957-8C64-4BBA-A9E4-793E754B1936}" type="presParOf" srcId="{7F829B5E-B409-4A43-BC05-25287D1975A4}" destId="{8F7A8D87-0148-4CFC-A14A-04C80B2D95C5}" srcOrd="1" destOrd="0" presId="urn:microsoft.com/office/officeart/2018/5/layout/IconCircleLabelList"/>
    <dgm:cxn modelId="{6614E924-2EAB-4D25-AF34-22D349398137}" type="presParOf" srcId="{7F829B5E-B409-4A43-BC05-25287D1975A4}" destId="{5EA627B3-227B-46B5-B93D-34F0DFCCD1C6}" srcOrd="2" destOrd="0" presId="urn:microsoft.com/office/officeart/2018/5/layout/IconCircleLabelList"/>
    <dgm:cxn modelId="{436173F4-FB40-462D-8E54-57B3B2520F7F}" type="presParOf" srcId="{7F829B5E-B409-4A43-BC05-25287D1975A4}" destId="{43BBC05F-7AC4-4892-899C-6DEE574C038B}" srcOrd="3" destOrd="0" presId="urn:microsoft.com/office/officeart/2018/5/layout/IconCircleLabelList"/>
    <dgm:cxn modelId="{BF931543-F510-42C6-AA49-14139D1CDBD3}" type="presParOf" srcId="{DFA55338-DA03-47C4-8FDF-D41010653E70}" destId="{619AA676-66F7-4A96-877B-429C25D85F63}" srcOrd="3" destOrd="0" presId="urn:microsoft.com/office/officeart/2018/5/layout/IconCircleLabelList"/>
    <dgm:cxn modelId="{CFECE143-B23A-438D-9EC3-038FAD5FB4EF}" type="presParOf" srcId="{DFA55338-DA03-47C4-8FDF-D41010653E70}" destId="{0C04A054-D0D5-4FEE-9E61-3E1760EBB6F6}" srcOrd="4" destOrd="0" presId="urn:microsoft.com/office/officeart/2018/5/layout/IconCircleLabelList"/>
    <dgm:cxn modelId="{4E33D762-82A1-404F-BD2A-2437FC35DB33}" type="presParOf" srcId="{0C04A054-D0D5-4FEE-9E61-3E1760EBB6F6}" destId="{1C1C5DAD-D3BA-473F-88E4-66F9606A8B3A}" srcOrd="0" destOrd="0" presId="urn:microsoft.com/office/officeart/2018/5/layout/IconCircleLabelList"/>
    <dgm:cxn modelId="{30EAF021-C909-495C-AEF4-07372F0D2EBA}" type="presParOf" srcId="{0C04A054-D0D5-4FEE-9E61-3E1760EBB6F6}" destId="{368603BB-65E3-4CD4-91C4-D740DE6C577B}" srcOrd="1" destOrd="0" presId="urn:microsoft.com/office/officeart/2018/5/layout/IconCircleLabelList"/>
    <dgm:cxn modelId="{BAADABC5-FD0A-4FB9-A40C-778936F38524}" type="presParOf" srcId="{0C04A054-D0D5-4FEE-9E61-3E1760EBB6F6}" destId="{697D70A8-3E80-47BB-9DBE-10703C651FEA}" srcOrd="2" destOrd="0" presId="urn:microsoft.com/office/officeart/2018/5/layout/IconCircleLabelList"/>
    <dgm:cxn modelId="{3BB858E5-672A-4D5A-A37B-3C53266B6CBD}" type="presParOf" srcId="{0C04A054-D0D5-4FEE-9E61-3E1760EBB6F6}" destId="{70F65996-1948-423A-A275-6EFE5F65940E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CD18EF-04AE-4C79-BDC2-597D69BE4808}">
      <dsp:nvSpPr>
        <dsp:cNvPr id="0" name=""/>
        <dsp:cNvSpPr/>
      </dsp:nvSpPr>
      <dsp:spPr>
        <a:xfrm>
          <a:off x="505411" y="493102"/>
          <a:ext cx="1303875" cy="130387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FA81EA-2A1C-43F5-9CF5-CA2619088FD9}">
      <dsp:nvSpPr>
        <dsp:cNvPr id="0" name=""/>
        <dsp:cNvSpPr/>
      </dsp:nvSpPr>
      <dsp:spPr>
        <a:xfrm>
          <a:off x="783286" y="770977"/>
          <a:ext cx="748125" cy="7481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114C2C-0719-4019-813E-4444C62BA071}">
      <dsp:nvSpPr>
        <dsp:cNvPr id="0" name=""/>
        <dsp:cNvSpPr/>
      </dsp:nvSpPr>
      <dsp:spPr>
        <a:xfrm>
          <a:off x="88599" y="2203102"/>
          <a:ext cx="2137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Built at intake</a:t>
          </a:r>
        </a:p>
      </dsp:txBody>
      <dsp:txXfrm>
        <a:off x="88599" y="2203102"/>
        <a:ext cx="2137500" cy="720000"/>
      </dsp:txXfrm>
    </dsp:sp>
    <dsp:sp modelId="{99680D1C-D6E7-44DC-88AF-4D13573B86E4}">
      <dsp:nvSpPr>
        <dsp:cNvPr id="0" name=""/>
        <dsp:cNvSpPr/>
      </dsp:nvSpPr>
      <dsp:spPr>
        <a:xfrm>
          <a:off x="3016974" y="493102"/>
          <a:ext cx="1303875" cy="130387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E021FA-2949-4F8F-B4DB-67CA912A5ACC}">
      <dsp:nvSpPr>
        <dsp:cNvPr id="0" name=""/>
        <dsp:cNvSpPr/>
      </dsp:nvSpPr>
      <dsp:spPr>
        <a:xfrm>
          <a:off x="3294849" y="770977"/>
          <a:ext cx="748125" cy="7481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6D72D2-CDDE-486C-B2B0-60D85674BE7D}">
      <dsp:nvSpPr>
        <dsp:cNvPr id="0" name=""/>
        <dsp:cNvSpPr/>
      </dsp:nvSpPr>
      <dsp:spPr>
        <a:xfrm>
          <a:off x="2600161" y="2203102"/>
          <a:ext cx="2137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 dirty="0"/>
            <a:t>Reinforced through Discovery and Depositions</a:t>
          </a:r>
        </a:p>
      </dsp:txBody>
      <dsp:txXfrm>
        <a:off x="2600161" y="2203102"/>
        <a:ext cx="2137500" cy="720000"/>
      </dsp:txXfrm>
    </dsp:sp>
    <dsp:sp modelId="{172D3FA2-6A67-49B0-9504-CE8BF526BD93}">
      <dsp:nvSpPr>
        <dsp:cNvPr id="0" name=""/>
        <dsp:cNvSpPr/>
      </dsp:nvSpPr>
      <dsp:spPr>
        <a:xfrm>
          <a:off x="5528536" y="493102"/>
          <a:ext cx="1303875" cy="130387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614072-E0C4-491C-BEB8-B5F5D1C350A2}">
      <dsp:nvSpPr>
        <dsp:cNvPr id="0" name=""/>
        <dsp:cNvSpPr/>
      </dsp:nvSpPr>
      <dsp:spPr>
        <a:xfrm>
          <a:off x="5806411" y="770977"/>
          <a:ext cx="748125" cy="74812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59394B-F5A5-48E9-9900-2221FF6D6A16}">
      <dsp:nvSpPr>
        <dsp:cNvPr id="0" name=""/>
        <dsp:cNvSpPr/>
      </dsp:nvSpPr>
      <dsp:spPr>
        <a:xfrm>
          <a:off x="5111724" y="2203102"/>
          <a:ext cx="2137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Realized at trial</a:t>
          </a:r>
        </a:p>
      </dsp:txBody>
      <dsp:txXfrm>
        <a:off x="5111724" y="2203102"/>
        <a:ext cx="2137500" cy="7200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178267-C44F-41B3-B227-4F94C391E419}">
      <dsp:nvSpPr>
        <dsp:cNvPr id="0" name=""/>
        <dsp:cNvSpPr/>
      </dsp:nvSpPr>
      <dsp:spPr>
        <a:xfrm>
          <a:off x="0" y="6951"/>
          <a:ext cx="4204745" cy="158900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Plain language</a:t>
          </a:r>
        </a:p>
      </dsp:txBody>
      <dsp:txXfrm>
        <a:off x="77569" y="84520"/>
        <a:ext cx="4049607" cy="1433868"/>
      </dsp:txXfrm>
    </dsp:sp>
    <dsp:sp modelId="{E7975681-153D-4271-8334-67994CAFB815}">
      <dsp:nvSpPr>
        <dsp:cNvPr id="0" name=""/>
        <dsp:cNvSpPr/>
      </dsp:nvSpPr>
      <dsp:spPr>
        <a:xfrm>
          <a:off x="0" y="1711157"/>
          <a:ext cx="4204745" cy="1589006"/>
        </a:xfrm>
        <a:prstGeom prst="roundRect">
          <a:avLst/>
        </a:prstGeom>
        <a:solidFill>
          <a:schemeClr val="accent2">
            <a:hueOff val="2367819"/>
            <a:satOff val="12354"/>
            <a:lumOff val="-35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Tie to daily impact</a:t>
          </a:r>
        </a:p>
      </dsp:txBody>
      <dsp:txXfrm>
        <a:off x="77569" y="1788726"/>
        <a:ext cx="4049607" cy="1433868"/>
      </dsp:txXfrm>
    </dsp:sp>
    <dsp:sp modelId="{956EE374-9468-47E3-AF16-B18CCA403298}">
      <dsp:nvSpPr>
        <dsp:cNvPr id="0" name=""/>
        <dsp:cNvSpPr/>
      </dsp:nvSpPr>
      <dsp:spPr>
        <a:xfrm>
          <a:off x="0" y="3415363"/>
          <a:ext cx="4204745" cy="1589006"/>
        </a:xfrm>
        <a:prstGeom prst="roundRect">
          <a:avLst/>
        </a:prstGeom>
        <a:solidFill>
          <a:schemeClr val="accent2">
            <a:hueOff val="4735638"/>
            <a:satOff val="24707"/>
            <a:lumOff val="-70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Validate</a:t>
          </a:r>
        </a:p>
      </dsp:txBody>
      <dsp:txXfrm>
        <a:off x="77569" y="3492932"/>
        <a:ext cx="4049607" cy="143386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8760FB-3BC3-4B61-B8FD-D097864338D3}">
      <dsp:nvSpPr>
        <dsp:cNvPr id="0" name=""/>
        <dsp:cNvSpPr/>
      </dsp:nvSpPr>
      <dsp:spPr>
        <a:xfrm>
          <a:off x="843615" y="1104285"/>
          <a:ext cx="977973" cy="97797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FA34B5-270E-485B-B6E4-C28AE6519006}">
      <dsp:nvSpPr>
        <dsp:cNvPr id="0" name=""/>
        <dsp:cNvSpPr/>
      </dsp:nvSpPr>
      <dsp:spPr>
        <a:xfrm>
          <a:off x="245964" y="2381954"/>
          <a:ext cx="21732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What was taken</a:t>
          </a:r>
        </a:p>
      </dsp:txBody>
      <dsp:txXfrm>
        <a:off x="245964" y="2381954"/>
        <a:ext cx="2173275" cy="720000"/>
      </dsp:txXfrm>
    </dsp:sp>
    <dsp:sp modelId="{74DCA662-EED0-4D41-AED9-13924035A276}">
      <dsp:nvSpPr>
        <dsp:cNvPr id="0" name=""/>
        <dsp:cNvSpPr/>
      </dsp:nvSpPr>
      <dsp:spPr>
        <a:xfrm>
          <a:off x="3397213" y="1104285"/>
          <a:ext cx="977973" cy="97797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919460-41E8-4ED9-AD8C-DDC2C5869E85}">
      <dsp:nvSpPr>
        <dsp:cNvPr id="0" name=""/>
        <dsp:cNvSpPr/>
      </dsp:nvSpPr>
      <dsp:spPr>
        <a:xfrm>
          <a:off x="2799562" y="2381954"/>
          <a:ext cx="21732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Before/After</a:t>
          </a:r>
        </a:p>
      </dsp:txBody>
      <dsp:txXfrm>
        <a:off x="2799562" y="2381954"/>
        <a:ext cx="2173275" cy="720000"/>
      </dsp:txXfrm>
    </dsp:sp>
    <dsp:sp modelId="{484F44F0-38FF-40CE-855E-C33CEF5FDA63}">
      <dsp:nvSpPr>
        <dsp:cNvPr id="0" name=""/>
        <dsp:cNvSpPr/>
      </dsp:nvSpPr>
      <dsp:spPr>
        <a:xfrm>
          <a:off x="5950811" y="1104285"/>
          <a:ext cx="977973" cy="97797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424B32-0E4C-4A85-A643-2A775DEFB08C}">
      <dsp:nvSpPr>
        <dsp:cNvPr id="0" name=""/>
        <dsp:cNvSpPr/>
      </dsp:nvSpPr>
      <dsp:spPr>
        <a:xfrm>
          <a:off x="5353160" y="2381954"/>
          <a:ext cx="21732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Cost of harm</a:t>
          </a:r>
        </a:p>
      </dsp:txBody>
      <dsp:txXfrm>
        <a:off x="5353160" y="2381954"/>
        <a:ext cx="2173275" cy="72000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8DBDA7-29CC-4D0A-9812-BD4AC5336A2D}">
      <dsp:nvSpPr>
        <dsp:cNvPr id="0" name=""/>
        <dsp:cNvSpPr/>
      </dsp:nvSpPr>
      <dsp:spPr>
        <a:xfrm>
          <a:off x="0" y="1622635"/>
          <a:ext cx="2545665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BAFEC9-C0A1-474B-8237-9CEE8B74F747}">
      <dsp:nvSpPr>
        <dsp:cNvPr id="0" name=""/>
        <dsp:cNvSpPr/>
      </dsp:nvSpPr>
      <dsp:spPr>
        <a:xfrm>
          <a:off x="127283" y="1371715"/>
          <a:ext cx="1781965" cy="5018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354" tIns="0" rIns="67354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1. Expert Witness</a:t>
          </a:r>
        </a:p>
      </dsp:txBody>
      <dsp:txXfrm>
        <a:off x="151781" y="1396213"/>
        <a:ext cx="1732969" cy="452844"/>
      </dsp:txXfrm>
    </dsp:sp>
    <dsp:sp modelId="{C30ACBE7-7EA5-4737-8C79-5BA963C8DB7B}">
      <dsp:nvSpPr>
        <dsp:cNvPr id="0" name=""/>
        <dsp:cNvSpPr/>
      </dsp:nvSpPr>
      <dsp:spPr>
        <a:xfrm>
          <a:off x="0" y="2393755"/>
          <a:ext cx="2545665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82C54B-9EA9-44F5-8E40-BA4911C5C7F3}">
      <dsp:nvSpPr>
        <dsp:cNvPr id="0" name=""/>
        <dsp:cNvSpPr/>
      </dsp:nvSpPr>
      <dsp:spPr>
        <a:xfrm>
          <a:off x="127283" y="2142835"/>
          <a:ext cx="1781965" cy="5018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354" tIns="0" rIns="67354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2. Fact Witness</a:t>
          </a:r>
        </a:p>
      </dsp:txBody>
      <dsp:txXfrm>
        <a:off x="151781" y="2167333"/>
        <a:ext cx="1732969" cy="452844"/>
      </dsp:txXfrm>
    </dsp:sp>
    <dsp:sp modelId="{669D3201-4248-4B86-ADDA-012FBD68AE1F}">
      <dsp:nvSpPr>
        <dsp:cNvPr id="0" name=""/>
        <dsp:cNvSpPr/>
      </dsp:nvSpPr>
      <dsp:spPr>
        <a:xfrm>
          <a:off x="0" y="3164875"/>
          <a:ext cx="2545665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D087A3-689B-4E67-ACCE-DA2A3226E520}">
      <dsp:nvSpPr>
        <dsp:cNvPr id="0" name=""/>
        <dsp:cNvSpPr/>
      </dsp:nvSpPr>
      <dsp:spPr>
        <a:xfrm>
          <a:off x="127283" y="2913955"/>
          <a:ext cx="1781965" cy="5018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354" tIns="0" rIns="67354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3. Client</a:t>
          </a:r>
        </a:p>
      </dsp:txBody>
      <dsp:txXfrm>
        <a:off x="151781" y="2938453"/>
        <a:ext cx="1732969" cy="45284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AD3EBE-AE5C-4309-8057-A6247858C37A}">
      <dsp:nvSpPr>
        <dsp:cNvPr id="0" name=""/>
        <dsp:cNvSpPr/>
      </dsp:nvSpPr>
      <dsp:spPr>
        <a:xfrm>
          <a:off x="903973" y="3276"/>
          <a:ext cx="737718" cy="737718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AB9A58-B61F-45AF-9F79-67FBE8EB8B3A}">
      <dsp:nvSpPr>
        <dsp:cNvPr id="0" name=""/>
        <dsp:cNvSpPr/>
      </dsp:nvSpPr>
      <dsp:spPr>
        <a:xfrm>
          <a:off x="1061191" y="160495"/>
          <a:ext cx="423281" cy="42328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3DC455-00EE-4F20-8EF9-4A5E0E5FDF4E}">
      <dsp:nvSpPr>
        <dsp:cNvPr id="0" name=""/>
        <dsp:cNvSpPr/>
      </dsp:nvSpPr>
      <dsp:spPr>
        <a:xfrm>
          <a:off x="668145" y="970776"/>
          <a:ext cx="1209375" cy="483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Visuals</a:t>
          </a:r>
        </a:p>
      </dsp:txBody>
      <dsp:txXfrm>
        <a:off x="668145" y="970776"/>
        <a:ext cx="1209375" cy="483750"/>
      </dsp:txXfrm>
    </dsp:sp>
    <dsp:sp modelId="{8B5B25FC-AB5C-43DD-A904-1D3A26C2FB29}">
      <dsp:nvSpPr>
        <dsp:cNvPr id="0" name=""/>
        <dsp:cNvSpPr/>
      </dsp:nvSpPr>
      <dsp:spPr>
        <a:xfrm>
          <a:off x="903973" y="1756870"/>
          <a:ext cx="737718" cy="737718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4C236F-8201-4A23-BAFB-F74F441661CC}">
      <dsp:nvSpPr>
        <dsp:cNvPr id="0" name=""/>
        <dsp:cNvSpPr/>
      </dsp:nvSpPr>
      <dsp:spPr>
        <a:xfrm>
          <a:off x="1061191" y="1914089"/>
          <a:ext cx="423281" cy="42328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AB7A03-6709-42C0-894F-4758CFE3BEA0}">
      <dsp:nvSpPr>
        <dsp:cNvPr id="0" name=""/>
        <dsp:cNvSpPr/>
      </dsp:nvSpPr>
      <dsp:spPr>
        <a:xfrm>
          <a:off x="668145" y="2724370"/>
          <a:ext cx="1209375" cy="483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Simple timelines</a:t>
          </a:r>
        </a:p>
      </dsp:txBody>
      <dsp:txXfrm>
        <a:off x="668145" y="2724370"/>
        <a:ext cx="1209375" cy="483750"/>
      </dsp:txXfrm>
    </dsp:sp>
    <dsp:sp modelId="{685385E9-8FBC-4BF6-8EF4-A418E5A6C678}">
      <dsp:nvSpPr>
        <dsp:cNvPr id="0" name=""/>
        <dsp:cNvSpPr/>
      </dsp:nvSpPr>
      <dsp:spPr>
        <a:xfrm>
          <a:off x="903973" y="3510464"/>
          <a:ext cx="737718" cy="737718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1A49FB-2639-4F1F-8869-1864C29E8C13}">
      <dsp:nvSpPr>
        <dsp:cNvPr id="0" name=""/>
        <dsp:cNvSpPr/>
      </dsp:nvSpPr>
      <dsp:spPr>
        <a:xfrm>
          <a:off x="1061191" y="3667683"/>
          <a:ext cx="423281" cy="42328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F96A1C-7CCD-4956-B5E8-B3570C53F878}">
      <dsp:nvSpPr>
        <dsp:cNvPr id="0" name=""/>
        <dsp:cNvSpPr/>
      </dsp:nvSpPr>
      <dsp:spPr>
        <a:xfrm>
          <a:off x="668145" y="4477964"/>
          <a:ext cx="1209375" cy="483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Real stories</a:t>
          </a:r>
        </a:p>
      </dsp:txBody>
      <dsp:txXfrm>
        <a:off x="668145" y="4477964"/>
        <a:ext cx="1209375" cy="48375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1073D7-8FC1-414A-A461-6CA1715E9D59}">
      <dsp:nvSpPr>
        <dsp:cNvPr id="0" name=""/>
        <dsp:cNvSpPr/>
      </dsp:nvSpPr>
      <dsp:spPr>
        <a:xfrm>
          <a:off x="0" y="606"/>
          <a:ext cx="2734310" cy="98735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3FE37B-DC4A-4F12-A88B-700842081D5E}">
      <dsp:nvSpPr>
        <dsp:cNvPr id="0" name=""/>
        <dsp:cNvSpPr/>
      </dsp:nvSpPr>
      <dsp:spPr>
        <a:xfrm>
          <a:off x="298675" y="222761"/>
          <a:ext cx="543045" cy="54304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144014-3B8D-4030-A29E-9BD64EB5617E}">
      <dsp:nvSpPr>
        <dsp:cNvPr id="0" name=""/>
        <dsp:cNvSpPr/>
      </dsp:nvSpPr>
      <dsp:spPr>
        <a:xfrm>
          <a:off x="1140396" y="606"/>
          <a:ext cx="1292135" cy="1050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128" tIns="111128" rIns="111128" bIns="11112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Meaning first</a:t>
          </a:r>
        </a:p>
      </dsp:txBody>
      <dsp:txXfrm>
        <a:off x="1140396" y="606"/>
        <a:ext cx="1292135" cy="1050030"/>
      </dsp:txXfrm>
    </dsp:sp>
    <dsp:sp modelId="{FC399D19-EF80-48FB-B24E-576AAE52797B}">
      <dsp:nvSpPr>
        <dsp:cNvPr id="0" name=""/>
        <dsp:cNvSpPr/>
      </dsp:nvSpPr>
      <dsp:spPr>
        <a:xfrm>
          <a:off x="0" y="1305188"/>
          <a:ext cx="2734310" cy="98735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AAAAEF-6BD9-4848-B98A-1683E2B9C016}">
      <dsp:nvSpPr>
        <dsp:cNvPr id="0" name=""/>
        <dsp:cNvSpPr/>
      </dsp:nvSpPr>
      <dsp:spPr>
        <a:xfrm>
          <a:off x="298675" y="1527344"/>
          <a:ext cx="543045" cy="54304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4AA053-DD5C-4179-B034-5D7659859CC2}">
      <dsp:nvSpPr>
        <dsp:cNvPr id="0" name=""/>
        <dsp:cNvSpPr/>
      </dsp:nvSpPr>
      <dsp:spPr>
        <a:xfrm>
          <a:off x="1140396" y="1305188"/>
          <a:ext cx="1292135" cy="1050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128" tIns="111128" rIns="111128" bIns="11112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Loss</a:t>
          </a:r>
        </a:p>
      </dsp:txBody>
      <dsp:txXfrm>
        <a:off x="1140396" y="1305188"/>
        <a:ext cx="1292135" cy="1050030"/>
      </dsp:txXfrm>
    </dsp:sp>
    <dsp:sp modelId="{FF11F6E5-99AF-4618-B597-D4D901245C8B}">
      <dsp:nvSpPr>
        <dsp:cNvPr id="0" name=""/>
        <dsp:cNvSpPr/>
      </dsp:nvSpPr>
      <dsp:spPr>
        <a:xfrm>
          <a:off x="0" y="2609771"/>
          <a:ext cx="2734310" cy="98735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5C6485-3878-47C5-AC7F-4376D1E39271}">
      <dsp:nvSpPr>
        <dsp:cNvPr id="0" name=""/>
        <dsp:cNvSpPr/>
      </dsp:nvSpPr>
      <dsp:spPr>
        <a:xfrm>
          <a:off x="298675" y="2831927"/>
          <a:ext cx="543045" cy="54304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B4BB7B-FC8A-40C6-8687-B23907462A55}">
      <dsp:nvSpPr>
        <dsp:cNvPr id="0" name=""/>
        <dsp:cNvSpPr/>
      </dsp:nvSpPr>
      <dsp:spPr>
        <a:xfrm>
          <a:off x="1140396" y="2609771"/>
          <a:ext cx="1292135" cy="1050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128" tIns="111128" rIns="111128" bIns="11112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Fairness</a:t>
          </a:r>
        </a:p>
      </dsp:txBody>
      <dsp:txXfrm>
        <a:off x="1140396" y="2609771"/>
        <a:ext cx="1292135" cy="1050030"/>
      </dsp:txXfrm>
    </dsp:sp>
    <dsp:sp modelId="{11ED0B6B-091A-471E-9C0D-6055F8245A5C}">
      <dsp:nvSpPr>
        <dsp:cNvPr id="0" name=""/>
        <dsp:cNvSpPr/>
      </dsp:nvSpPr>
      <dsp:spPr>
        <a:xfrm>
          <a:off x="0" y="3914354"/>
          <a:ext cx="2734310" cy="98735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A05687-C555-444F-BAD9-AF85A48B4934}">
      <dsp:nvSpPr>
        <dsp:cNvPr id="0" name=""/>
        <dsp:cNvSpPr/>
      </dsp:nvSpPr>
      <dsp:spPr>
        <a:xfrm>
          <a:off x="298675" y="4136509"/>
          <a:ext cx="543045" cy="54304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6389CE-F2C6-4C10-8F55-D54B1D536253}">
      <dsp:nvSpPr>
        <dsp:cNvPr id="0" name=""/>
        <dsp:cNvSpPr/>
      </dsp:nvSpPr>
      <dsp:spPr>
        <a:xfrm>
          <a:off x="1140396" y="3914354"/>
          <a:ext cx="1292135" cy="1050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128" tIns="111128" rIns="111128" bIns="11112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Accountability</a:t>
          </a:r>
        </a:p>
      </dsp:txBody>
      <dsp:txXfrm>
        <a:off x="1140396" y="3914354"/>
        <a:ext cx="1292135" cy="10500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835463-9CD4-4F9E-93D8-FCF730BB4E0F}">
      <dsp:nvSpPr>
        <dsp:cNvPr id="0" name=""/>
        <dsp:cNvSpPr/>
      </dsp:nvSpPr>
      <dsp:spPr>
        <a:xfrm>
          <a:off x="0" y="0"/>
          <a:ext cx="5650123" cy="61491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Intake &amp; Case Selection</a:t>
          </a:r>
        </a:p>
      </dsp:txBody>
      <dsp:txXfrm>
        <a:off x="18010" y="18010"/>
        <a:ext cx="4914635" cy="578896"/>
      </dsp:txXfrm>
    </dsp:sp>
    <dsp:sp modelId="{DC7C339F-372A-4ED5-BB8B-9E702E57D0B1}">
      <dsp:nvSpPr>
        <dsp:cNvPr id="0" name=""/>
        <dsp:cNvSpPr/>
      </dsp:nvSpPr>
      <dsp:spPr>
        <a:xfrm>
          <a:off x="421924" y="700322"/>
          <a:ext cx="5650123" cy="614916"/>
        </a:xfrm>
        <a:prstGeom prst="roundRect">
          <a:avLst>
            <a:gd name="adj" fmla="val 10000"/>
          </a:avLst>
        </a:prstGeom>
        <a:solidFill>
          <a:schemeClr val="accent2">
            <a:hueOff val="1183910"/>
            <a:satOff val="6177"/>
            <a:lumOff val="-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Early Damages Development</a:t>
          </a:r>
        </a:p>
      </dsp:txBody>
      <dsp:txXfrm>
        <a:off x="439934" y="718332"/>
        <a:ext cx="4792482" cy="578896"/>
      </dsp:txXfrm>
    </dsp:sp>
    <dsp:sp modelId="{EC052DEC-5243-4038-8E70-CF6457F7F334}">
      <dsp:nvSpPr>
        <dsp:cNvPr id="0" name=""/>
        <dsp:cNvSpPr/>
      </dsp:nvSpPr>
      <dsp:spPr>
        <a:xfrm>
          <a:off x="843849" y="1400644"/>
          <a:ext cx="5650123" cy="614916"/>
        </a:xfrm>
        <a:prstGeom prst="roundRect">
          <a:avLst>
            <a:gd name="adj" fmla="val 10000"/>
          </a:avLst>
        </a:prstGeom>
        <a:solidFill>
          <a:schemeClr val="accent2">
            <a:hueOff val="2367819"/>
            <a:satOff val="12354"/>
            <a:lumOff val="-35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Depositions</a:t>
          </a:r>
        </a:p>
      </dsp:txBody>
      <dsp:txXfrm>
        <a:off x="861859" y="1418654"/>
        <a:ext cx="4792482" cy="578896"/>
      </dsp:txXfrm>
    </dsp:sp>
    <dsp:sp modelId="{80A04526-1540-48B6-9D65-BC25A9A7167A}">
      <dsp:nvSpPr>
        <dsp:cNvPr id="0" name=""/>
        <dsp:cNvSpPr/>
      </dsp:nvSpPr>
      <dsp:spPr>
        <a:xfrm>
          <a:off x="1265774" y="2100966"/>
          <a:ext cx="5650123" cy="614916"/>
        </a:xfrm>
        <a:prstGeom prst="roundRect">
          <a:avLst>
            <a:gd name="adj" fmla="val 10000"/>
          </a:avLst>
        </a:prstGeom>
        <a:solidFill>
          <a:schemeClr val="accent2">
            <a:hueOff val="3551729"/>
            <a:satOff val="18530"/>
            <a:lumOff val="-5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Experts</a:t>
          </a:r>
        </a:p>
      </dsp:txBody>
      <dsp:txXfrm>
        <a:off x="1283784" y="2118976"/>
        <a:ext cx="4792482" cy="578896"/>
      </dsp:txXfrm>
    </dsp:sp>
    <dsp:sp modelId="{F45E798E-928E-4478-B424-0A13080453B2}">
      <dsp:nvSpPr>
        <dsp:cNvPr id="0" name=""/>
        <dsp:cNvSpPr/>
      </dsp:nvSpPr>
      <dsp:spPr>
        <a:xfrm>
          <a:off x="1687699" y="2801288"/>
          <a:ext cx="5650123" cy="614916"/>
        </a:xfrm>
        <a:prstGeom prst="roundRect">
          <a:avLst>
            <a:gd name="adj" fmla="val 10000"/>
          </a:avLst>
        </a:prstGeom>
        <a:solidFill>
          <a:schemeClr val="accent2">
            <a:hueOff val="4735638"/>
            <a:satOff val="24707"/>
            <a:lumOff val="-70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Trial</a:t>
          </a:r>
        </a:p>
      </dsp:txBody>
      <dsp:txXfrm>
        <a:off x="1705709" y="2819298"/>
        <a:ext cx="4792482" cy="578896"/>
      </dsp:txXfrm>
    </dsp:sp>
    <dsp:sp modelId="{FD9A72F7-E748-4A6E-878F-25440E28B52A}">
      <dsp:nvSpPr>
        <dsp:cNvPr id="0" name=""/>
        <dsp:cNvSpPr/>
      </dsp:nvSpPr>
      <dsp:spPr>
        <a:xfrm>
          <a:off x="5250427" y="449230"/>
          <a:ext cx="399695" cy="39969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5340358" y="449230"/>
        <a:ext cx="219833" cy="300770"/>
      </dsp:txXfrm>
    </dsp:sp>
    <dsp:sp modelId="{63DD06C8-5AF2-480D-B03D-75740C6BEDC0}">
      <dsp:nvSpPr>
        <dsp:cNvPr id="0" name=""/>
        <dsp:cNvSpPr/>
      </dsp:nvSpPr>
      <dsp:spPr>
        <a:xfrm>
          <a:off x="5672352" y="1149552"/>
          <a:ext cx="399695" cy="39969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1122955"/>
            <a:satOff val="-665"/>
            <a:lumOff val="-161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122955"/>
              <a:satOff val="-665"/>
              <a:lumOff val="-1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5762283" y="1149552"/>
        <a:ext cx="219833" cy="300770"/>
      </dsp:txXfrm>
    </dsp:sp>
    <dsp:sp modelId="{7E59DF3C-CA43-4C4B-B483-A4BABC738ECA}">
      <dsp:nvSpPr>
        <dsp:cNvPr id="0" name=""/>
        <dsp:cNvSpPr/>
      </dsp:nvSpPr>
      <dsp:spPr>
        <a:xfrm>
          <a:off x="6094277" y="1839626"/>
          <a:ext cx="399695" cy="39969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2245909"/>
            <a:satOff val="-1331"/>
            <a:lumOff val="-321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2245909"/>
              <a:satOff val="-1331"/>
              <a:lumOff val="-32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6184208" y="1839626"/>
        <a:ext cx="219833" cy="300770"/>
      </dsp:txXfrm>
    </dsp:sp>
    <dsp:sp modelId="{E8B5F614-87D8-4E7C-A146-6E9DE7277083}">
      <dsp:nvSpPr>
        <dsp:cNvPr id="0" name=""/>
        <dsp:cNvSpPr/>
      </dsp:nvSpPr>
      <dsp:spPr>
        <a:xfrm>
          <a:off x="6516202" y="2546780"/>
          <a:ext cx="399695" cy="39969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3368864"/>
            <a:satOff val="-1996"/>
            <a:lumOff val="-48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3368864"/>
              <a:satOff val="-1996"/>
              <a:lumOff val="-48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6606133" y="2546780"/>
        <a:ext cx="219833" cy="3007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4B7F27-AF6D-4952-963B-91040DF1E2A5}">
      <dsp:nvSpPr>
        <dsp:cNvPr id="0" name=""/>
        <dsp:cNvSpPr/>
      </dsp:nvSpPr>
      <dsp:spPr>
        <a:xfrm>
          <a:off x="0" y="834788"/>
          <a:ext cx="4204745" cy="103135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/>
            <a:t>Human loss</a:t>
          </a:r>
        </a:p>
      </dsp:txBody>
      <dsp:txXfrm>
        <a:off x="50347" y="885135"/>
        <a:ext cx="4104051" cy="930660"/>
      </dsp:txXfrm>
    </dsp:sp>
    <dsp:sp modelId="{7FAADF6E-4DF2-4C3E-9476-6D51B605464E}">
      <dsp:nvSpPr>
        <dsp:cNvPr id="0" name=""/>
        <dsp:cNvSpPr/>
      </dsp:nvSpPr>
      <dsp:spPr>
        <a:xfrm>
          <a:off x="0" y="1989983"/>
          <a:ext cx="4204745" cy="103135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/>
            <a:t>Clarity of harm</a:t>
          </a:r>
        </a:p>
      </dsp:txBody>
      <dsp:txXfrm>
        <a:off x="50347" y="2040330"/>
        <a:ext cx="4104051" cy="930660"/>
      </dsp:txXfrm>
    </dsp:sp>
    <dsp:sp modelId="{619E5D8C-C87D-4A20-8E4E-EF7EDB7D6C0F}">
      <dsp:nvSpPr>
        <dsp:cNvPr id="0" name=""/>
        <dsp:cNvSpPr/>
      </dsp:nvSpPr>
      <dsp:spPr>
        <a:xfrm>
          <a:off x="0" y="3145178"/>
          <a:ext cx="4204745" cy="103135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/>
            <a:t>Juror relatability</a:t>
          </a:r>
        </a:p>
      </dsp:txBody>
      <dsp:txXfrm>
        <a:off x="50347" y="3195525"/>
        <a:ext cx="4104051" cy="9306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B92B23-6AF0-4B1F-B4D8-D01D494CDB87}">
      <dsp:nvSpPr>
        <dsp:cNvPr id="0" name=""/>
        <dsp:cNvSpPr/>
      </dsp:nvSpPr>
      <dsp:spPr>
        <a:xfrm>
          <a:off x="911316" y="1019"/>
          <a:ext cx="2626281" cy="157576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Can't sit with students</a:t>
          </a:r>
        </a:p>
      </dsp:txBody>
      <dsp:txXfrm>
        <a:off x="911316" y="1019"/>
        <a:ext cx="2626281" cy="1575768"/>
      </dsp:txXfrm>
    </dsp:sp>
    <dsp:sp modelId="{62F539C0-8288-426D-9860-FAA31D3A72C5}">
      <dsp:nvSpPr>
        <dsp:cNvPr id="0" name=""/>
        <dsp:cNvSpPr/>
      </dsp:nvSpPr>
      <dsp:spPr>
        <a:xfrm>
          <a:off x="3800225" y="1019"/>
          <a:ext cx="2626281" cy="1575768"/>
        </a:xfrm>
        <a:prstGeom prst="rect">
          <a:avLst/>
        </a:prstGeom>
        <a:solidFill>
          <a:schemeClr val="accent5">
            <a:hueOff val="-6559472"/>
            <a:satOff val="44638"/>
            <a:lumOff val="1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Teaches from chair</a:t>
          </a:r>
        </a:p>
      </dsp:txBody>
      <dsp:txXfrm>
        <a:off x="3800225" y="1019"/>
        <a:ext cx="2626281" cy="1575768"/>
      </dsp:txXfrm>
    </dsp:sp>
    <dsp:sp modelId="{0FE8D212-E4BC-4F35-BB55-5084D1C975C9}">
      <dsp:nvSpPr>
        <dsp:cNvPr id="0" name=""/>
        <dsp:cNvSpPr/>
      </dsp:nvSpPr>
      <dsp:spPr>
        <a:xfrm>
          <a:off x="2355770" y="1839416"/>
          <a:ext cx="2626281" cy="1575768"/>
        </a:xfrm>
        <a:prstGeom prst="rect">
          <a:avLst/>
        </a:prstGeom>
        <a:solidFill>
          <a:schemeClr val="accent5">
            <a:hueOff val="-13118945"/>
            <a:satOff val="89277"/>
            <a:lumOff val="3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Withdraws at home</a:t>
          </a:r>
        </a:p>
      </dsp:txBody>
      <dsp:txXfrm>
        <a:off x="2355770" y="1839416"/>
        <a:ext cx="2626281" cy="157576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5C1733-1EC9-4651-A8DD-6182009653F7}">
      <dsp:nvSpPr>
        <dsp:cNvPr id="0" name=""/>
        <dsp:cNvSpPr/>
      </dsp:nvSpPr>
      <dsp:spPr>
        <a:xfrm>
          <a:off x="0" y="943937"/>
          <a:ext cx="2063762" cy="13104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0A6A32-5ABE-4837-9558-A76E52BD831A}">
      <dsp:nvSpPr>
        <dsp:cNvPr id="0" name=""/>
        <dsp:cNvSpPr/>
      </dsp:nvSpPr>
      <dsp:spPr>
        <a:xfrm>
          <a:off x="229306" y="1161778"/>
          <a:ext cx="2063762" cy="13104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Theme</a:t>
          </a:r>
        </a:p>
      </dsp:txBody>
      <dsp:txXfrm>
        <a:off x="267689" y="1200161"/>
        <a:ext cx="1986996" cy="1233723"/>
      </dsp:txXfrm>
    </dsp:sp>
    <dsp:sp modelId="{CE6F103F-4DCD-4F6D-9A29-2684B38C03B4}">
      <dsp:nvSpPr>
        <dsp:cNvPr id="0" name=""/>
        <dsp:cNvSpPr/>
      </dsp:nvSpPr>
      <dsp:spPr>
        <a:xfrm>
          <a:off x="2522376" y="943937"/>
          <a:ext cx="2063762" cy="13104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217690-06E8-4B01-AAE3-82B386BDB2D0}">
      <dsp:nvSpPr>
        <dsp:cNvPr id="0" name=""/>
        <dsp:cNvSpPr/>
      </dsp:nvSpPr>
      <dsp:spPr>
        <a:xfrm>
          <a:off x="2751683" y="1161778"/>
          <a:ext cx="2063762" cy="13104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Proof</a:t>
          </a:r>
        </a:p>
      </dsp:txBody>
      <dsp:txXfrm>
        <a:off x="2790066" y="1200161"/>
        <a:ext cx="1986996" cy="1233723"/>
      </dsp:txXfrm>
    </dsp:sp>
    <dsp:sp modelId="{9C91528D-7EDA-403F-9855-5D20B85F4F02}">
      <dsp:nvSpPr>
        <dsp:cNvPr id="0" name=""/>
        <dsp:cNvSpPr/>
      </dsp:nvSpPr>
      <dsp:spPr>
        <a:xfrm>
          <a:off x="5044753" y="943937"/>
          <a:ext cx="2063762" cy="13104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4AE73B-BA07-4770-BE07-AD711BE2D527}">
      <dsp:nvSpPr>
        <dsp:cNvPr id="0" name=""/>
        <dsp:cNvSpPr/>
      </dsp:nvSpPr>
      <dsp:spPr>
        <a:xfrm>
          <a:off x="5274060" y="1161778"/>
          <a:ext cx="2063762" cy="13104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Witnesses</a:t>
          </a:r>
        </a:p>
      </dsp:txBody>
      <dsp:txXfrm>
        <a:off x="5312443" y="1200161"/>
        <a:ext cx="1986996" cy="123372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BE7A95-37EE-4F1C-B365-7FDEA1E09E9D}">
      <dsp:nvSpPr>
        <dsp:cNvPr id="0" name=""/>
        <dsp:cNvSpPr/>
      </dsp:nvSpPr>
      <dsp:spPr>
        <a:xfrm>
          <a:off x="0" y="402907"/>
          <a:ext cx="2428875" cy="340042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9365" tIns="330200" rIns="189365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Track change</a:t>
          </a:r>
        </a:p>
      </dsp:txBody>
      <dsp:txXfrm>
        <a:off x="0" y="1695069"/>
        <a:ext cx="2428875" cy="2040255"/>
      </dsp:txXfrm>
    </dsp:sp>
    <dsp:sp modelId="{09AB0BC5-44CD-4DE3-8252-A104F6220FA4}">
      <dsp:nvSpPr>
        <dsp:cNvPr id="0" name=""/>
        <dsp:cNvSpPr/>
      </dsp:nvSpPr>
      <dsp:spPr>
        <a:xfrm>
          <a:off x="704373" y="742949"/>
          <a:ext cx="1020127" cy="10201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533" tIns="12700" rIns="79533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853767" y="892343"/>
        <a:ext cx="721339" cy="721339"/>
      </dsp:txXfrm>
    </dsp:sp>
    <dsp:sp modelId="{FC6AC44F-C24A-4508-B261-1BDD3EC2EC74}">
      <dsp:nvSpPr>
        <dsp:cNvPr id="0" name=""/>
        <dsp:cNvSpPr/>
      </dsp:nvSpPr>
      <dsp:spPr>
        <a:xfrm>
          <a:off x="0" y="3803260"/>
          <a:ext cx="2428875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C4B4A8-B04E-41D8-895F-B4E7A0D66E6D}">
      <dsp:nvSpPr>
        <dsp:cNvPr id="0" name=""/>
        <dsp:cNvSpPr/>
      </dsp:nvSpPr>
      <dsp:spPr>
        <a:xfrm>
          <a:off x="2671762" y="402907"/>
          <a:ext cx="2428875" cy="340042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9365" tIns="330200" rIns="189365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Capture setbacks</a:t>
          </a:r>
        </a:p>
      </dsp:txBody>
      <dsp:txXfrm>
        <a:off x="2671762" y="1695069"/>
        <a:ext cx="2428875" cy="2040255"/>
      </dsp:txXfrm>
    </dsp:sp>
    <dsp:sp modelId="{C4832EFD-4B0A-4020-950F-86D7B6A8C8C9}">
      <dsp:nvSpPr>
        <dsp:cNvPr id="0" name=""/>
        <dsp:cNvSpPr/>
      </dsp:nvSpPr>
      <dsp:spPr>
        <a:xfrm>
          <a:off x="3376136" y="742949"/>
          <a:ext cx="1020127" cy="10201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533" tIns="12700" rIns="79533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3525530" y="892343"/>
        <a:ext cx="721339" cy="721339"/>
      </dsp:txXfrm>
    </dsp:sp>
    <dsp:sp modelId="{4239C5B5-C182-4438-9258-5248833ED3E2}">
      <dsp:nvSpPr>
        <dsp:cNvPr id="0" name=""/>
        <dsp:cNvSpPr/>
      </dsp:nvSpPr>
      <dsp:spPr>
        <a:xfrm>
          <a:off x="2671762" y="3803260"/>
          <a:ext cx="2428875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208EF1-7879-4AC1-B0DA-48C563587713}">
      <dsp:nvSpPr>
        <dsp:cNvPr id="0" name=""/>
        <dsp:cNvSpPr/>
      </dsp:nvSpPr>
      <dsp:spPr>
        <a:xfrm>
          <a:off x="5343525" y="402907"/>
          <a:ext cx="2428875" cy="340042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9365" tIns="330200" rIns="189365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Help articulate</a:t>
          </a:r>
        </a:p>
      </dsp:txBody>
      <dsp:txXfrm>
        <a:off x="5343525" y="1695069"/>
        <a:ext cx="2428875" cy="2040255"/>
      </dsp:txXfrm>
    </dsp:sp>
    <dsp:sp modelId="{012028F8-B62C-42EB-8D91-29ECCC7F399A}">
      <dsp:nvSpPr>
        <dsp:cNvPr id="0" name=""/>
        <dsp:cNvSpPr/>
      </dsp:nvSpPr>
      <dsp:spPr>
        <a:xfrm>
          <a:off x="6047898" y="742949"/>
          <a:ext cx="1020127" cy="10201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533" tIns="12700" rIns="79533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6197292" y="892343"/>
        <a:ext cx="721339" cy="721339"/>
      </dsp:txXfrm>
    </dsp:sp>
    <dsp:sp modelId="{0C149000-CF00-473A-96E7-6F7D02308A6B}">
      <dsp:nvSpPr>
        <dsp:cNvPr id="0" name=""/>
        <dsp:cNvSpPr/>
      </dsp:nvSpPr>
      <dsp:spPr>
        <a:xfrm>
          <a:off x="5343525" y="3803260"/>
          <a:ext cx="2428875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C00428-32F2-4975-841D-E70FE58C5132}">
      <dsp:nvSpPr>
        <dsp:cNvPr id="0" name=""/>
        <dsp:cNvSpPr/>
      </dsp:nvSpPr>
      <dsp:spPr>
        <a:xfrm>
          <a:off x="505411" y="493102"/>
          <a:ext cx="1303875" cy="130387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2082FA-F25A-476B-A806-A586D876B682}">
      <dsp:nvSpPr>
        <dsp:cNvPr id="0" name=""/>
        <dsp:cNvSpPr/>
      </dsp:nvSpPr>
      <dsp:spPr>
        <a:xfrm>
          <a:off x="783286" y="770977"/>
          <a:ext cx="748125" cy="7481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975EDB-6DF2-4B8D-A019-61F1C40FF935}">
      <dsp:nvSpPr>
        <dsp:cNvPr id="0" name=""/>
        <dsp:cNvSpPr/>
      </dsp:nvSpPr>
      <dsp:spPr>
        <a:xfrm>
          <a:off x="88599" y="2203102"/>
          <a:ext cx="2137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/>
            <a:t>Build narrative</a:t>
          </a:r>
        </a:p>
      </dsp:txBody>
      <dsp:txXfrm>
        <a:off x="88599" y="2203102"/>
        <a:ext cx="2137500" cy="720000"/>
      </dsp:txXfrm>
    </dsp:sp>
    <dsp:sp modelId="{A4A0ACF3-B914-40F3-B699-8D009E4130E8}">
      <dsp:nvSpPr>
        <dsp:cNvPr id="0" name=""/>
        <dsp:cNvSpPr/>
      </dsp:nvSpPr>
      <dsp:spPr>
        <a:xfrm>
          <a:off x="3016974" y="493102"/>
          <a:ext cx="1303875" cy="130387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93A32E-DA18-4FF1-BBDD-2823C8F3E7F2}">
      <dsp:nvSpPr>
        <dsp:cNvPr id="0" name=""/>
        <dsp:cNvSpPr/>
      </dsp:nvSpPr>
      <dsp:spPr>
        <a:xfrm>
          <a:off x="3294849" y="770977"/>
          <a:ext cx="748125" cy="7481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836133-94C4-4453-A5FF-D4701FE94493}">
      <dsp:nvSpPr>
        <dsp:cNvPr id="0" name=""/>
        <dsp:cNvSpPr/>
      </dsp:nvSpPr>
      <dsp:spPr>
        <a:xfrm>
          <a:off x="2600161" y="2203102"/>
          <a:ext cx="2137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/>
            <a:t>Lock language</a:t>
          </a:r>
        </a:p>
      </dsp:txBody>
      <dsp:txXfrm>
        <a:off x="2600161" y="2203102"/>
        <a:ext cx="2137500" cy="720000"/>
      </dsp:txXfrm>
    </dsp:sp>
    <dsp:sp modelId="{F606B294-A8E3-47D5-A57E-2172B0BABF0D}">
      <dsp:nvSpPr>
        <dsp:cNvPr id="0" name=""/>
        <dsp:cNvSpPr/>
      </dsp:nvSpPr>
      <dsp:spPr>
        <a:xfrm>
          <a:off x="5528536" y="493102"/>
          <a:ext cx="1303875" cy="130387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2F8F3A-47F3-4A61-BE76-860902F8B0BB}">
      <dsp:nvSpPr>
        <dsp:cNvPr id="0" name=""/>
        <dsp:cNvSpPr/>
      </dsp:nvSpPr>
      <dsp:spPr>
        <a:xfrm>
          <a:off x="5806411" y="770977"/>
          <a:ext cx="748125" cy="74812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97E436-9E5B-4E88-803D-F956308A6793}">
      <dsp:nvSpPr>
        <dsp:cNvPr id="0" name=""/>
        <dsp:cNvSpPr/>
      </dsp:nvSpPr>
      <dsp:spPr>
        <a:xfrm>
          <a:off x="5111724" y="2203102"/>
          <a:ext cx="2137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/>
            <a:t>Validate harm</a:t>
          </a:r>
        </a:p>
      </dsp:txBody>
      <dsp:txXfrm>
        <a:off x="5111724" y="2203102"/>
        <a:ext cx="2137500" cy="7200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C2D935-E755-49AE-9504-A8CA971789DB}">
      <dsp:nvSpPr>
        <dsp:cNvPr id="0" name=""/>
        <dsp:cNvSpPr/>
      </dsp:nvSpPr>
      <dsp:spPr>
        <a:xfrm>
          <a:off x="0" y="102953"/>
          <a:ext cx="2293069" cy="321029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777" tIns="330200" rIns="178777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Protect tone</a:t>
          </a:r>
        </a:p>
      </dsp:txBody>
      <dsp:txXfrm>
        <a:off x="0" y="1322866"/>
        <a:ext cx="2293069" cy="1926178"/>
      </dsp:txXfrm>
    </dsp:sp>
    <dsp:sp modelId="{D9CF23DF-DD7F-42A5-ACC5-6D40EF0B8613}">
      <dsp:nvSpPr>
        <dsp:cNvPr id="0" name=""/>
        <dsp:cNvSpPr/>
      </dsp:nvSpPr>
      <dsp:spPr>
        <a:xfrm>
          <a:off x="664990" y="423983"/>
          <a:ext cx="963089" cy="96308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5086" tIns="12700" rIns="75086" bIns="1270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1</a:t>
          </a:r>
        </a:p>
      </dsp:txBody>
      <dsp:txXfrm>
        <a:off x="806031" y="565024"/>
        <a:ext cx="681007" cy="681007"/>
      </dsp:txXfrm>
    </dsp:sp>
    <dsp:sp modelId="{A86BE02B-516E-4607-BC76-76F3FC140647}">
      <dsp:nvSpPr>
        <dsp:cNvPr id="0" name=""/>
        <dsp:cNvSpPr/>
      </dsp:nvSpPr>
      <dsp:spPr>
        <a:xfrm>
          <a:off x="0" y="3313179"/>
          <a:ext cx="2293069" cy="72"/>
        </a:xfrm>
        <a:prstGeom prst="rect">
          <a:avLst/>
        </a:prstGeom>
        <a:solidFill>
          <a:schemeClr val="accent2">
            <a:hueOff val="947128"/>
            <a:satOff val="4941"/>
            <a:lumOff val="-1412"/>
            <a:alphaOff val="0"/>
          </a:schemeClr>
        </a:solidFill>
        <a:ln w="12700" cap="flat" cmpd="sng" algn="ctr">
          <a:solidFill>
            <a:schemeClr val="accent2">
              <a:hueOff val="947128"/>
              <a:satOff val="4941"/>
              <a:lumOff val="-141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9DB51C-E795-42D9-9B84-977B45514791}">
      <dsp:nvSpPr>
        <dsp:cNvPr id="0" name=""/>
        <dsp:cNvSpPr/>
      </dsp:nvSpPr>
      <dsp:spPr>
        <a:xfrm>
          <a:off x="2522376" y="102953"/>
          <a:ext cx="2293069" cy="3210297"/>
        </a:xfrm>
        <a:prstGeom prst="rect">
          <a:avLst/>
        </a:prstGeom>
        <a:solidFill>
          <a:schemeClr val="accent2">
            <a:tint val="40000"/>
            <a:alpha val="90000"/>
            <a:hueOff val="1684432"/>
            <a:satOff val="-998"/>
            <a:lumOff val="-241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684432"/>
              <a:satOff val="-998"/>
              <a:lumOff val="-24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777" tIns="330200" rIns="178777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Avoid over-objecting</a:t>
          </a:r>
        </a:p>
      </dsp:txBody>
      <dsp:txXfrm>
        <a:off x="2522376" y="1322866"/>
        <a:ext cx="2293069" cy="1926178"/>
      </dsp:txXfrm>
    </dsp:sp>
    <dsp:sp modelId="{7F39F9B8-44B1-4140-81DE-9F93E61C7936}">
      <dsp:nvSpPr>
        <dsp:cNvPr id="0" name=""/>
        <dsp:cNvSpPr/>
      </dsp:nvSpPr>
      <dsp:spPr>
        <a:xfrm>
          <a:off x="3187366" y="423983"/>
          <a:ext cx="963089" cy="963089"/>
        </a:xfrm>
        <a:prstGeom prst="ellipse">
          <a:avLst/>
        </a:prstGeom>
        <a:solidFill>
          <a:schemeClr val="accent2">
            <a:hueOff val="1894255"/>
            <a:satOff val="9883"/>
            <a:lumOff val="-2823"/>
            <a:alphaOff val="0"/>
          </a:schemeClr>
        </a:solidFill>
        <a:ln w="12700" cap="flat" cmpd="sng" algn="ctr">
          <a:solidFill>
            <a:schemeClr val="accent2">
              <a:hueOff val="1894255"/>
              <a:satOff val="9883"/>
              <a:lumOff val="-28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5086" tIns="12700" rIns="75086" bIns="1270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2</a:t>
          </a:r>
        </a:p>
      </dsp:txBody>
      <dsp:txXfrm>
        <a:off x="3328407" y="565024"/>
        <a:ext cx="681007" cy="681007"/>
      </dsp:txXfrm>
    </dsp:sp>
    <dsp:sp modelId="{48ACD04C-16F7-493C-9973-6C9C9943CB82}">
      <dsp:nvSpPr>
        <dsp:cNvPr id="0" name=""/>
        <dsp:cNvSpPr/>
      </dsp:nvSpPr>
      <dsp:spPr>
        <a:xfrm>
          <a:off x="2522376" y="3313179"/>
          <a:ext cx="2293069" cy="72"/>
        </a:xfrm>
        <a:prstGeom prst="rect">
          <a:avLst/>
        </a:prstGeom>
        <a:solidFill>
          <a:schemeClr val="accent2">
            <a:hueOff val="2841383"/>
            <a:satOff val="14824"/>
            <a:lumOff val="-4235"/>
            <a:alphaOff val="0"/>
          </a:schemeClr>
        </a:solidFill>
        <a:ln w="12700" cap="flat" cmpd="sng" algn="ctr">
          <a:solidFill>
            <a:schemeClr val="accent2">
              <a:hueOff val="2841383"/>
              <a:satOff val="14824"/>
              <a:lumOff val="-42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76FB22-5872-49B3-B1A7-1A8A8532D472}">
      <dsp:nvSpPr>
        <dsp:cNvPr id="0" name=""/>
        <dsp:cNvSpPr/>
      </dsp:nvSpPr>
      <dsp:spPr>
        <a:xfrm>
          <a:off x="5044753" y="102953"/>
          <a:ext cx="2293069" cy="3210297"/>
        </a:xfrm>
        <a:prstGeom prst="rect">
          <a:avLst/>
        </a:prstGeom>
        <a:solidFill>
          <a:schemeClr val="accent2">
            <a:tint val="40000"/>
            <a:alpha val="90000"/>
            <a:hueOff val="3368864"/>
            <a:satOff val="-1996"/>
            <a:lumOff val="-48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3368864"/>
              <a:satOff val="-1996"/>
              <a:lumOff val="-48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777" tIns="330200" rIns="178777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Preserve credibility</a:t>
          </a:r>
        </a:p>
      </dsp:txBody>
      <dsp:txXfrm>
        <a:off x="5044753" y="1322866"/>
        <a:ext cx="2293069" cy="1926178"/>
      </dsp:txXfrm>
    </dsp:sp>
    <dsp:sp modelId="{11341DD0-ECED-4CC8-8E99-40724D430B99}">
      <dsp:nvSpPr>
        <dsp:cNvPr id="0" name=""/>
        <dsp:cNvSpPr/>
      </dsp:nvSpPr>
      <dsp:spPr>
        <a:xfrm>
          <a:off x="5709743" y="423983"/>
          <a:ext cx="963089" cy="963089"/>
        </a:xfrm>
        <a:prstGeom prst="ellipse">
          <a:avLst/>
        </a:prstGeom>
        <a:solidFill>
          <a:schemeClr val="accent2">
            <a:hueOff val="3788511"/>
            <a:satOff val="19766"/>
            <a:lumOff val="-5646"/>
            <a:alphaOff val="0"/>
          </a:schemeClr>
        </a:solidFill>
        <a:ln w="12700" cap="flat" cmpd="sng" algn="ctr">
          <a:solidFill>
            <a:schemeClr val="accent2">
              <a:hueOff val="3788511"/>
              <a:satOff val="19766"/>
              <a:lumOff val="-56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5086" tIns="12700" rIns="75086" bIns="1270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3</a:t>
          </a:r>
        </a:p>
      </dsp:txBody>
      <dsp:txXfrm>
        <a:off x="5850784" y="565024"/>
        <a:ext cx="681007" cy="681007"/>
      </dsp:txXfrm>
    </dsp:sp>
    <dsp:sp modelId="{0FD4D95A-FC7E-4293-8C81-8333FBD14796}">
      <dsp:nvSpPr>
        <dsp:cNvPr id="0" name=""/>
        <dsp:cNvSpPr/>
      </dsp:nvSpPr>
      <dsp:spPr>
        <a:xfrm>
          <a:off x="5044753" y="3313179"/>
          <a:ext cx="2293069" cy="72"/>
        </a:xfrm>
        <a:prstGeom prst="rect">
          <a:avLst/>
        </a:prstGeom>
        <a:solidFill>
          <a:schemeClr val="accent2">
            <a:hueOff val="4735638"/>
            <a:satOff val="24707"/>
            <a:lumOff val="-7058"/>
            <a:alphaOff val="0"/>
          </a:schemeClr>
        </a:solidFill>
        <a:ln w="12700" cap="flat" cmpd="sng" algn="ctr">
          <a:solidFill>
            <a:schemeClr val="accent2">
              <a:hueOff val="4735638"/>
              <a:satOff val="24707"/>
              <a:lumOff val="-70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AE2EED-8E95-4B5A-B8D3-CB8F633FDB37}">
      <dsp:nvSpPr>
        <dsp:cNvPr id="0" name=""/>
        <dsp:cNvSpPr/>
      </dsp:nvSpPr>
      <dsp:spPr>
        <a:xfrm>
          <a:off x="505411" y="493102"/>
          <a:ext cx="1303875" cy="130387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01A617-121E-4DC0-98C2-35B02E0EACC4}">
      <dsp:nvSpPr>
        <dsp:cNvPr id="0" name=""/>
        <dsp:cNvSpPr/>
      </dsp:nvSpPr>
      <dsp:spPr>
        <a:xfrm>
          <a:off x="783286" y="770977"/>
          <a:ext cx="748125" cy="7481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C1F345-9B61-44B3-A201-67162BAFCEA6}">
      <dsp:nvSpPr>
        <dsp:cNvPr id="0" name=""/>
        <dsp:cNvSpPr/>
      </dsp:nvSpPr>
      <dsp:spPr>
        <a:xfrm>
          <a:off x="88599" y="2203102"/>
          <a:ext cx="2137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/>
            <a:t>Teach clearly</a:t>
          </a:r>
        </a:p>
      </dsp:txBody>
      <dsp:txXfrm>
        <a:off x="88599" y="2203102"/>
        <a:ext cx="2137500" cy="720000"/>
      </dsp:txXfrm>
    </dsp:sp>
    <dsp:sp modelId="{5EDAE57A-3438-457D-8851-07C9304BE38C}">
      <dsp:nvSpPr>
        <dsp:cNvPr id="0" name=""/>
        <dsp:cNvSpPr/>
      </dsp:nvSpPr>
      <dsp:spPr>
        <a:xfrm>
          <a:off x="3016974" y="493102"/>
          <a:ext cx="1303875" cy="130387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7A8D87-0148-4CFC-A14A-04C80B2D95C5}">
      <dsp:nvSpPr>
        <dsp:cNvPr id="0" name=""/>
        <dsp:cNvSpPr/>
      </dsp:nvSpPr>
      <dsp:spPr>
        <a:xfrm>
          <a:off x="3294849" y="770977"/>
          <a:ext cx="748125" cy="7481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BBC05F-7AC4-4892-899C-6DEE574C038B}">
      <dsp:nvSpPr>
        <dsp:cNvPr id="0" name=""/>
        <dsp:cNvSpPr/>
      </dsp:nvSpPr>
      <dsp:spPr>
        <a:xfrm>
          <a:off x="2600161" y="2203102"/>
          <a:ext cx="2137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/>
            <a:t>Connect to life</a:t>
          </a:r>
        </a:p>
      </dsp:txBody>
      <dsp:txXfrm>
        <a:off x="2600161" y="2203102"/>
        <a:ext cx="2137500" cy="720000"/>
      </dsp:txXfrm>
    </dsp:sp>
    <dsp:sp modelId="{1C1C5DAD-D3BA-473F-88E4-66F9606A8B3A}">
      <dsp:nvSpPr>
        <dsp:cNvPr id="0" name=""/>
        <dsp:cNvSpPr/>
      </dsp:nvSpPr>
      <dsp:spPr>
        <a:xfrm>
          <a:off x="5528536" y="493102"/>
          <a:ext cx="1303875" cy="130387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8603BB-65E3-4CD4-91C4-D740DE6C577B}">
      <dsp:nvSpPr>
        <dsp:cNvPr id="0" name=""/>
        <dsp:cNvSpPr/>
      </dsp:nvSpPr>
      <dsp:spPr>
        <a:xfrm>
          <a:off x="5806411" y="770977"/>
          <a:ext cx="748125" cy="74812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F65996-1948-423A-A275-6EFE5F65940E}">
      <dsp:nvSpPr>
        <dsp:cNvPr id="0" name=""/>
        <dsp:cNvSpPr/>
      </dsp:nvSpPr>
      <dsp:spPr>
        <a:xfrm>
          <a:off x="5111724" y="2203102"/>
          <a:ext cx="2137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/>
            <a:t>Support theme</a:t>
          </a:r>
        </a:p>
      </dsp:txBody>
      <dsp:txXfrm>
        <a:off x="5111724" y="2203102"/>
        <a:ext cx="21375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3033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Liz opens. Quick intros. Set expectation: practical, real-world strategies.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Visual anchor.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Katie leads.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Mary leads.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Elizabeth leads.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Audience favorite.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Sydney/Katie.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Liz leads trial.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Mary closes trial section.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Audience engagement.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Liz moderates.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Frame entire CLE around this lifecycle.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Preview sections and speakers.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Introduce running case.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Ask audience to think of number.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Same facts, different build.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Transition to intake.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Reframe intake.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Sydney leads.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19" y="2166365"/>
            <a:ext cx="8603674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970315"/>
            <a:ext cx="6858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073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028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64484" y="0"/>
            <a:ext cx="20574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468" y="609600"/>
            <a:ext cx="1801785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609600"/>
            <a:ext cx="5979968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22855"/>
            <a:ext cx="2057397" cy="365125"/>
          </a:xfrm>
        </p:spPr>
        <p:txBody>
          <a:bodyPr/>
          <a:lstStyle/>
          <a:p>
            <a:fld id="{5BCAD085-E8A6-8845-BD4E-CB4CCA059FC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32102" y="6422855"/>
            <a:ext cx="320975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4787" y="6422855"/>
            <a:ext cx="659819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54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522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93" y="2208879"/>
            <a:ext cx="78867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893" y="3984400"/>
            <a:ext cx="78867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373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797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279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656566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428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428" y="2656564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65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561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240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48840"/>
            <a:ext cx="4572000" cy="38404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92568" y="2147487"/>
            <a:ext cx="256032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523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0" y="2211494"/>
            <a:ext cx="4754880" cy="384048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85351" y="2150621"/>
            <a:ext cx="256032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506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2" y="176109"/>
            <a:ext cx="9141714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019" y="284176"/>
            <a:ext cx="777240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019" y="2011680"/>
            <a:ext cx="777240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557" y="6422855"/>
            <a:ext cx="2595043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91000" y="6422855"/>
            <a:ext cx="40606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65139" y="6422855"/>
            <a:ext cx="709698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0235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E37985-09B8-4F09-93C7-44CB3EDE5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6198"/>
            <a:ext cx="9144000" cy="600560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00F7A47-2C58-6F26-0B21-95162C9DAA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934" y="356616"/>
            <a:ext cx="8822131" cy="55138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0FAACE-D60A-E80A-1BA3-18615D313175}"/>
              </a:ext>
            </a:extLst>
          </p:cNvPr>
          <p:cNvSpPr txBox="1"/>
          <p:nvPr/>
        </p:nvSpPr>
        <p:spPr>
          <a:xfrm>
            <a:off x="160934" y="5940030"/>
            <a:ext cx="88221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masis MT Pro Black" panose="02040A04050005020304" pitchFamily="18" charset="0"/>
              </a:rPr>
              <a:t>Simon Law Firm</a:t>
            </a:r>
          </a:p>
        </p:txBody>
      </p:sp>
    </p:spTree>
    <p:extLst>
      <p:ext uri="{BB962C8B-B14F-4D97-AF65-F5344CB8AC3E}">
        <p14:creationId xmlns:p14="http://schemas.microsoft.com/office/powerpoint/2010/main" val="1431984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3E75778-8865-451E-A418-58B337FE5B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132" y="2059012"/>
            <a:ext cx="9146750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6D1D399-BF36-47E7-B5BF-5362EEE20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31F876-DD64-45F5-9D2F-5B0329068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21879"/>
            <a:ext cx="9144000" cy="8142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163" y="3182748"/>
            <a:ext cx="8603674" cy="49250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0000"/>
              </a:lnSpc>
              <a:defRPr sz="4000" b="1"/>
            </a:pPr>
            <a:r>
              <a:rPr lang="en-US" sz="2800" spc="150" dirty="0">
                <a:latin typeface="Amasis MT Pro Black" panose="02040A04050005020304" pitchFamily="18" charset="0"/>
              </a:rPr>
              <a:t>Would a juror care after 2 hours?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189" y="284176"/>
            <a:ext cx="7338060" cy="1508760"/>
          </a:xfrm>
        </p:spPr>
        <p:txBody>
          <a:bodyPr>
            <a:normAutofit/>
          </a:bodyPr>
          <a:lstStyle/>
          <a:p>
            <a:r>
              <a:rPr dirty="0">
                <a:latin typeface="Amasis MT Pro Black" panose="02040A04050005020304" pitchFamily="18" charset="0"/>
              </a:rPr>
              <a:t>Intake Framework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190" y="2011680"/>
            <a:ext cx="4697730" cy="4206240"/>
          </a:xfrm>
        </p:spPr>
        <p:txBody>
          <a:bodyPr>
            <a:normAutofit/>
          </a:bodyPr>
          <a:lstStyle/>
          <a:p>
            <a:r>
              <a:rPr sz="2800" dirty="0"/>
              <a:t>What changed?</a:t>
            </a:r>
          </a:p>
          <a:p>
            <a:r>
              <a:rPr sz="2800" dirty="0"/>
              <a:t>What do you miss?</a:t>
            </a:r>
          </a:p>
          <a:p>
            <a:r>
              <a:rPr sz="2800" dirty="0"/>
              <a:t>Who noticed?</a:t>
            </a:r>
          </a:p>
        </p:txBody>
      </p:sp>
      <p:pic>
        <p:nvPicPr>
          <p:cNvPr id="5" name="Picture 4" descr="Wood human figure">
            <a:extLst>
              <a:ext uri="{FF2B5EF4-FFF2-40B4-BE49-F238E27FC236}">
                <a16:creationId xmlns:a16="http://schemas.microsoft.com/office/drawing/2014/main" id="{32572D49-C02D-A070-0078-1A6EDC64A0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30" r="53703" b="-2"/>
          <a:stretch>
            <a:fillRect/>
          </a:stretch>
        </p:blipFill>
        <p:spPr>
          <a:xfrm>
            <a:off x="5885411" y="1822028"/>
            <a:ext cx="3256665" cy="503597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189" y="284176"/>
            <a:ext cx="7338060" cy="1508760"/>
          </a:xfrm>
        </p:spPr>
        <p:txBody>
          <a:bodyPr>
            <a:normAutofit/>
          </a:bodyPr>
          <a:lstStyle/>
          <a:p>
            <a:r>
              <a:rPr dirty="0">
                <a:latin typeface="Amasis MT Pro Black" panose="02040A04050005020304" pitchFamily="18" charset="0"/>
              </a:rPr>
              <a:t>What You Hear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190" y="2011680"/>
            <a:ext cx="4697730" cy="4206240"/>
          </a:xfrm>
        </p:spPr>
        <p:txBody>
          <a:bodyPr>
            <a:normAutofit/>
          </a:bodyPr>
          <a:lstStyle/>
          <a:p>
            <a:r>
              <a:rPr sz="2800" dirty="0"/>
              <a:t>Neck pain</a:t>
            </a:r>
          </a:p>
          <a:p>
            <a:r>
              <a:rPr sz="2800" dirty="0"/>
              <a:t>Headaches</a:t>
            </a:r>
          </a:p>
          <a:p>
            <a:r>
              <a:rPr sz="2800" dirty="0"/>
              <a:t>Still working</a:t>
            </a:r>
          </a:p>
        </p:txBody>
      </p:sp>
      <p:pic>
        <p:nvPicPr>
          <p:cNvPr id="5" name="Picture 4" descr="The radiologic figure of a skeleton">
            <a:extLst>
              <a:ext uri="{FF2B5EF4-FFF2-40B4-BE49-F238E27FC236}">
                <a16:creationId xmlns:a16="http://schemas.microsoft.com/office/drawing/2014/main" id="{31860BE9-4FCD-3598-951E-C20690BEFB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156" r="2" b="2"/>
          <a:stretch>
            <a:fillRect/>
          </a:stretch>
        </p:blipFill>
        <p:spPr>
          <a:xfrm>
            <a:off x="5885411" y="1822028"/>
            <a:ext cx="3256665" cy="503597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189" y="284176"/>
            <a:ext cx="7338060" cy="1508760"/>
          </a:xfrm>
        </p:spPr>
        <p:txBody>
          <a:bodyPr>
            <a:normAutofit/>
          </a:bodyPr>
          <a:lstStyle/>
          <a:p>
            <a:r>
              <a:rPr dirty="0">
                <a:latin typeface="Amasis MT Pro Black" panose="02040A04050005020304" pitchFamily="18" charset="0"/>
              </a:rPr>
              <a:t>What You Discover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903C4D7-904A-B3DF-016A-FAF460C863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5906502"/>
              </p:ext>
            </p:extLst>
          </p:nvPr>
        </p:nvGraphicFramePr>
        <p:xfrm>
          <a:off x="902493" y="2476595"/>
          <a:ext cx="7337823" cy="3416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018" y="284176"/>
            <a:ext cx="8193805" cy="1508760"/>
          </a:xfrm>
        </p:spPr>
        <p:txBody>
          <a:bodyPr/>
          <a:lstStyle/>
          <a:p>
            <a:r>
              <a:rPr dirty="0">
                <a:latin typeface="Amasis MT Pro Black" panose="02040A04050005020304" pitchFamily="18" charset="0"/>
              </a:rPr>
              <a:t>Before vs After (Teacher)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640080" y="1828800"/>
            <a:ext cx="3749039" cy="27432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sz="2400" dirty="0"/>
              <a:t>Before</a:t>
            </a:r>
          </a:p>
          <a:p>
            <a:r>
              <a:rPr sz="2400" dirty="0"/>
              <a:t>On the floor</a:t>
            </a:r>
          </a:p>
          <a:p>
            <a:r>
              <a:rPr sz="2400" dirty="0"/>
              <a:t>Engaged</a:t>
            </a:r>
          </a:p>
          <a:p>
            <a:r>
              <a:rPr sz="2400" dirty="0"/>
              <a:t>Connected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663440" y="1828800"/>
            <a:ext cx="3749039" cy="2743200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sz="2400" dirty="0"/>
              <a:t>After</a:t>
            </a:r>
          </a:p>
          <a:p>
            <a:r>
              <a:rPr sz="2400" dirty="0"/>
              <a:t>In a chair</a:t>
            </a:r>
          </a:p>
          <a:p>
            <a:r>
              <a:rPr sz="2400" dirty="0"/>
              <a:t>Detached</a:t>
            </a:r>
          </a:p>
          <a:p>
            <a:r>
              <a:rPr sz="2400" dirty="0"/>
              <a:t>Limited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9D8DFA-139C-473F-838D-D33ABE885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2" y="176109"/>
            <a:ext cx="9141714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5F17A0-09C5-4334-89BE-6A2D4ADE5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257AA1-09EF-42E1-BFC7-181DD97DF3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22740"/>
            <a:ext cx="9146751" cy="1635259"/>
          </a:xfrm>
          <a:prstGeom prst="rect">
            <a:avLst/>
          </a:prstGeom>
          <a:solidFill>
            <a:schemeClr val="bg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02188" y="965200"/>
            <a:ext cx="8239887" cy="3614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defRPr sz="4000" b="1"/>
            </a:pPr>
            <a:r>
              <a:rPr lang="en-US" sz="4000" dirty="0">
                <a:latin typeface="Amasis MT Pro Black" panose="02040A04050005020304" pitchFamily="18" charset="0"/>
              </a:rPr>
              <a:t>This isn’t a neck injury case.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defRPr sz="4000" b="1"/>
            </a:pPr>
            <a:br>
              <a:rPr lang="en-US" sz="4000" dirty="0">
                <a:latin typeface="Amasis MT Pro Black" panose="02040A04050005020304" pitchFamily="18" charset="0"/>
              </a:rPr>
            </a:br>
            <a:r>
              <a:rPr lang="en-US" sz="4000" dirty="0">
                <a:latin typeface="Amasis MT Pro Black" panose="02040A04050005020304" pitchFamily="18" charset="0"/>
              </a:rPr>
              <a:t>It’s a loss of identity.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D74FC3-620B-495A-8A71-8F09B5C3DA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75400"/>
            <a:ext cx="9146751" cy="482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3E75778-8865-451E-A418-58B337FE5B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132" y="2059012"/>
            <a:ext cx="9146750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E957058-57AD-46A9-BAE9-7145CB350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9143999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8877" y="1244205"/>
            <a:ext cx="4865821" cy="436959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  <a:defRPr sz="4000" b="1"/>
            </a:pPr>
            <a:r>
              <a:rPr lang="en-US" sz="5700" spc="150" dirty="0">
                <a:solidFill>
                  <a:schemeClr val="tx1"/>
                </a:solidFill>
                <a:latin typeface="Amasis MT Pro Black" panose="02040A04050005020304" pitchFamily="18" charset="0"/>
              </a:rPr>
              <a:t>Build early or not at all.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6D86F0-98E0-4468-9315-41BF7B0F2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50616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74FAB3-E3BB-4F3C-A0C1-7FFE69BA3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39496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189" y="284176"/>
            <a:ext cx="7338060" cy="1508760"/>
          </a:xfrm>
        </p:spPr>
        <p:txBody>
          <a:bodyPr>
            <a:normAutofit/>
          </a:bodyPr>
          <a:lstStyle/>
          <a:p>
            <a:r>
              <a:rPr dirty="0">
                <a:latin typeface="Amasis MT Pro Black" panose="02040A04050005020304" pitchFamily="18" charset="0"/>
              </a:rPr>
              <a:t>Damages Theory Memo</a:t>
            </a: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C13C831A-8AD2-351E-8E20-EAD9F10AFF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3576822"/>
              </p:ext>
            </p:extLst>
          </p:nvPr>
        </p:nvGraphicFramePr>
        <p:xfrm>
          <a:off x="902493" y="2476595"/>
          <a:ext cx="7337823" cy="3416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3E75778-8865-451E-A418-58B337FE5B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132" y="2059012"/>
            <a:ext cx="9146750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6D86F0-98E0-4468-9315-41BF7B0F2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072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E957058-57AD-46A9-BAE9-7145CB350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0721" y="-2"/>
            <a:ext cx="5653277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0722" y="643467"/>
            <a:ext cx="5650896" cy="557106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6000" spc="150" dirty="0">
                <a:solidFill>
                  <a:schemeClr val="tx2"/>
                </a:solidFill>
                <a:latin typeface="Amasis MT Pro Black" panose="02040A04050005020304" pitchFamily="18" charset="0"/>
              </a:rPr>
              <a:t>Case Theme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1699" y="1244205"/>
            <a:ext cx="2106422" cy="43695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2"/>
                </a:solidFill>
              </a:rPr>
              <a:t>She lost how she teaches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>
                <a:latin typeface="Amasis MT Pro Black" panose="02040A04050005020304" pitchFamily="18" charset="0"/>
              </a:rPr>
              <a:t>Client Development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E1B73DF-EEFF-522B-637A-CB524BB2685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85019" y="2011680"/>
          <a:ext cx="7772400" cy="4206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dirty="0">
                <a:latin typeface="Amasis MT Pro Black" panose="02040A04050005020304" pitchFamily="18" charset="0"/>
              </a:rPr>
              <a:t>Damages That Drive Verdicts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pPr>
              <a:defRPr sz="4000" b="1"/>
            </a:pPr>
            <a:r>
              <a:rPr lang="en-US" dirty="0"/>
              <a:t>Some cases settle for their value.</a:t>
            </a:r>
            <a:br>
              <a:rPr lang="en-US" dirty="0"/>
            </a:br>
            <a:r>
              <a:rPr lang="en-US" i="1" dirty="0"/>
              <a:t>Others command their value.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3E75778-8865-451E-A418-58B337FE5B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132" y="2059012"/>
            <a:ext cx="9146750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B972422-B794-4FA8-BCC6-BAF6938A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3500" y="2167391"/>
            <a:ext cx="4710695" cy="25232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  <a:defRPr sz="4000" b="1"/>
            </a:pPr>
            <a:r>
              <a:rPr lang="en-US" sz="3800" spc="150" dirty="0">
                <a:solidFill>
                  <a:schemeClr val="tx2"/>
                </a:solidFill>
              </a:rPr>
              <a:t>Depositions don’t lose cases—</a:t>
            </a:r>
            <a:br>
              <a:rPr lang="en-US" sz="3800" spc="150" dirty="0">
                <a:solidFill>
                  <a:schemeClr val="tx2"/>
                </a:solidFill>
              </a:rPr>
            </a:br>
            <a:r>
              <a:rPr lang="en-US" sz="3800" spc="150" dirty="0">
                <a:solidFill>
                  <a:schemeClr val="tx2"/>
                </a:solidFill>
              </a:rPr>
              <a:t>but they cap value.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DE9E2B-5611-49C8-862E-AD4D43A8A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6751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296EC4F-8732-481B-94CB-C98E4EF29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4951" y="1836869"/>
            <a:ext cx="0" cy="3184263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519C7155-1644-4C60-B0B5-32B1800D6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75400"/>
            <a:ext cx="9146751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189" y="284176"/>
            <a:ext cx="7338060" cy="1508760"/>
          </a:xfrm>
        </p:spPr>
        <p:txBody>
          <a:bodyPr>
            <a:normAutofit/>
          </a:bodyPr>
          <a:lstStyle/>
          <a:p>
            <a:r>
              <a:rPr dirty="0">
                <a:latin typeface="Amasis MT Pro Black" panose="02040A04050005020304" pitchFamily="18" charset="0"/>
              </a:rPr>
              <a:t>Taking Depositions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BA053D6-8D86-B392-9E78-D87C1FF71B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4941901"/>
              </p:ext>
            </p:extLst>
          </p:nvPr>
        </p:nvGraphicFramePr>
        <p:xfrm>
          <a:off x="902493" y="2476595"/>
          <a:ext cx="7337823" cy="3416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189" y="284176"/>
            <a:ext cx="7338060" cy="1508760"/>
          </a:xfrm>
        </p:spPr>
        <p:txBody>
          <a:bodyPr>
            <a:normAutofit/>
          </a:bodyPr>
          <a:lstStyle/>
          <a:p>
            <a:r>
              <a:rPr dirty="0">
                <a:latin typeface="Amasis MT Pro Black" panose="02040A04050005020304" pitchFamily="18" charset="0"/>
              </a:rPr>
              <a:t>Prep Plaintiff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190" y="2011680"/>
            <a:ext cx="4697730" cy="4206240"/>
          </a:xfrm>
        </p:spPr>
        <p:txBody>
          <a:bodyPr>
            <a:normAutofit/>
          </a:bodyPr>
          <a:lstStyle/>
          <a:p>
            <a:r>
              <a:rPr sz="2800" dirty="0"/>
              <a:t>No minimizing</a:t>
            </a:r>
          </a:p>
          <a:p>
            <a:r>
              <a:rPr sz="2800" dirty="0"/>
              <a:t>No exaggerating</a:t>
            </a:r>
          </a:p>
          <a:p>
            <a:r>
              <a:rPr sz="2800" dirty="0"/>
              <a:t>Be specific</a:t>
            </a:r>
          </a:p>
        </p:txBody>
      </p:sp>
      <p:pic>
        <p:nvPicPr>
          <p:cNvPr id="5" name="Picture 4" descr="Wooden robot over white background">
            <a:extLst>
              <a:ext uri="{FF2B5EF4-FFF2-40B4-BE49-F238E27FC236}">
                <a16:creationId xmlns:a16="http://schemas.microsoft.com/office/drawing/2014/main" id="{15B87F48-03DA-9811-8A6C-E874BE30C4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063" r="48771" b="-2"/>
          <a:stretch>
            <a:fillRect/>
          </a:stretch>
        </p:blipFill>
        <p:spPr>
          <a:xfrm>
            <a:off x="5885411" y="1822028"/>
            <a:ext cx="3256665" cy="503597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>
                <a:latin typeface="Amasis MT Pro Black" panose="02040A04050005020304" pitchFamily="18" charset="0"/>
              </a:rPr>
              <a:t>Bad vs Good Answer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640080" y="1828800"/>
            <a:ext cx="3749039" cy="27432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sz="2400" dirty="0"/>
              <a:t>Bad</a:t>
            </a:r>
          </a:p>
          <a:p>
            <a:r>
              <a:rPr sz="2400" dirty="0"/>
              <a:t>I'm okay</a:t>
            </a:r>
          </a:p>
          <a:p>
            <a:r>
              <a:rPr sz="2400" dirty="0"/>
              <a:t>I've adjusted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663440" y="1828800"/>
            <a:ext cx="3749039" cy="2743200"/>
          </a:xfrm>
          <a:prstGeom prst="roundRect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sz="2400" dirty="0"/>
              <a:t>Good</a:t>
            </a:r>
          </a:p>
          <a:p>
            <a:r>
              <a:rPr sz="2400" dirty="0"/>
              <a:t>I'm not the same teacher</a:t>
            </a:r>
          </a:p>
          <a:p>
            <a:r>
              <a:rPr sz="2400" dirty="0"/>
              <a:t>I lost connection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189" y="284176"/>
            <a:ext cx="7338060" cy="1508760"/>
          </a:xfrm>
        </p:spPr>
        <p:txBody>
          <a:bodyPr>
            <a:normAutofit/>
          </a:bodyPr>
          <a:lstStyle/>
          <a:p>
            <a:r>
              <a:rPr dirty="0">
                <a:latin typeface="Amasis MT Pro Black" panose="02040A04050005020304" pitchFamily="18" charset="0"/>
              </a:rPr>
              <a:t>Defending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57990E7-0521-A4E1-02D0-E1AA3DA019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740069"/>
              </p:ext>
            </p:extLst>
          </p:nvPr>
        </p:nvGraphicFramePr>
        <p:xfrm>
          <a:off x="902493" y="2476595"/>
          <a:ext cx="7337823" cy="3416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621227B1-1586-4CEF-A0F1-E3C7FFBD4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2059012"/>
            <a:ext cx="9141714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A7695ED-335C-4D08-AA65-0EDC2730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3657600"/>
            <a:ext cx="9141714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19" y="3794760"/>
            <a:ext cx="8603674" cy="17393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0000"/>
              </a:lnSpc>
              <a:defRPr sz="4000" b="1"/>
            </a:pPr>
            <a:r>
              <a:rPr lang="en-US" sz="4700" spc="150"/>
              <a:t>Experts should amplify. </a:t>
            </a:r>
            <a:br>
              <a:rPr lang="en-US" sz="4700" spc="150"/>
            </a:br>
            <a:r>
              <a:rPr lang="en-US" sz="4700" spc="150"/>
              <a:t>not explain.</a:t>
            </a:r>
          </a:p>
        </p:txBody>
      </p:sp>
      <p:pic>
        <p:nvPicPr>
          <p:cNvPr id="18" name="Graphic 17" descr="Woman talking through megaphone">
            <a:extLst>
              <a:ext uri="{FF2B5EF4-FFF2-40B4-BE49-F238E27FC236}">
                <a16:creationId xmlns:a16="http://schemas.microsoft.com/office/drawing/2014/main" id="{757B57C0-5DA1-F4DA-6D13-2155817E61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977" b="25098"/>
          <a:stretch>
            <a:fillRect/>
          </a:stretch>
        </p:blipFill>
        <p:spPr>
          <a:xfrm>
            <a:off x="20" y="10"/>
            <a:ext cx="9143980" cy="36575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189" y="284176"/>
            <a:ext cx="7338060" cy="1508760"/>
          </a:xfrm>
        </p:spPr>
        <p:txBody>
          <a:bodyPr>
            <a:normAutofit/>
          </a:bodyPr>
          <a:lstStyle/>
          <a:p>
            <a:r>
              <a:rPr dirty="0">
                <a:latin typeface="Amasis MT Pro Black" panose="02040A04050005020304" pitchFamily="18" charset="0"/>
              </a:rPr>
              <a:t>Choosing Experts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00FDDD5-201E-A04B-AA34-BA9AEC848F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2500017"/>
              </p:ext>
            </p:extLst>
          </p:nvPr>
        </p:nvGraphicFramePr>
        <p:xfrm>
          <a:off x="902493" y="2476595"/>
          <a:ext cx="7337823" cy="3416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03EC245-C9B2-41DB-AC99-41DB7FC14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006CB6-41D0-433B-A9A4-C3C0695FD1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5268" y="0"/>
            <a:ext cx="348873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B085380-27CE-4E71-AA77-81E6A0399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5268" y="2224216"/>
            <a:ext cx="3488732" cy="17381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7302" y="2338928"/>
            <a:ext cx="3101008" cy="150876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  <a:latin typeface="Amasis MT Pro Black" panose="02040A04050005020304" pitchFamily="18" charset="0"/>
              </a:rPr>
              <a:t>Using Experts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DD39D55-47A8-EF97-6F8C-0E1EA8AABF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5350228"/>
              </p:ext>
            </p:extLst>
          </p:nvPr>
        </p:nvGraphicFramePr>
        <p:xfrm>
          <a:off x="723899" y="927809"/>
          <a:ext cx="4204745" cy="5011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>
                <a:latin typeface="Amasis MT Pro Black" panose="02040A04050005020304" pitchFamily="18" charset="0"/>
              </a:rPr>
              <a:t>Expert Impact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640080" y="1828800"/>
            <a:ext cx="3749039" cy="27432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t>Weak</a:t>
            </a:r>
          </a:p>
          <a:p>
            <a:r>
              <a:t>Technical</a:t>
            </a:r>
          </a:p>
          <a:p>
            <a:r>
              <a:t>Detached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663440" y="1828800"/>
            <a:ext cx="3749039" cy="2743200"/>
          </a:xfrm>
          <a:prstGeom prst="roundRect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t>Strong</a:t>
            </a:r>
          </a:p>
          <a:p>
            <a:r>
              <a:t>Clear</a:t>
            </a:r>
          </a:p>
          <a:p>
            <a:r>
              <a:t>Validates life impact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914400" y="2011680"/>
            <a:ext cx="7315200" cy="18288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/>
            </a:pPr>
            <a:r>
              <a:rPr dirty="0"/>
              <a:t>If jurors don’t feel it,</a:t>
            </a:r>
            <a:br>
              <a:rPr dirty="0"/>
            </a:br>
            <a:r>
              <a:rPr dirty="0"/>
              <a:t>they won’t value it.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189" y="284176"/>
            <a:ext cx="7338060" cy="1508760"/>
          </a:xfrm>
        </p:spPr>
        <p:txBody>
          <a:bodyPr>
            <a:normAutofit/>
          </a:bodyPr>
          <a:lstStyle/>
          <a:p>
            <a:r>
              <a:rPr b="1" dirty="0">
                <a:latin typeface="Amasis MT Pro Black" panose="02040A04050005020304" pitchFamily="18" charset="0"/>
              </a:rPr>
              <a:t>Core Thesis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2A569261-F8CE-ABD3-B18C-56D98B9CA4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3753942"/>
              </p:ext>
            </p:extLst>
          </p:nvPr>
        </p:nvGraphicFramePr>
        <p:xfrm>
          <a:off x="902493" y="2476595"/>
          <a:ext cx="7337823" cy="3416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masis MT Pro Black" panose="02040A04050005020304" pitchFamily="18" charset="0"/>
              </a:rPr>
              <a:t>Themes</a:t>
            </a: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4EC5F4B8-C692-C103-5E2A-2AAF6E5DE97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85019" y="2011680"/>
          <a:ext cx="7772400" cy="4206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E471017-3497-4F9F-A862-BA1016D13A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7BB245-1516-48B9-8C45-E83FC9BF66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648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62C5FF7-82FA-4981-A20D-264C4BBF1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24216"/>
            <a:ext cx="5657850" cy="17381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353" y="2338928"/>
            <a:ext cx="4504947" cy="150876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Amasis MT Pro Black" panose="02040A04050005020304" pitchFamily="18" charset="0"/>
              </a:rPr>
              <a:t>Witness Order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66FD75E-5300-FD2A-6E35-EE074A3BB5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6041380"/>
              </p:ext>
            </p:extLst>
          </p:nvPr>
        </p:nvGraphicFramePr>
        <p:xfrm>
          <a:off x="6115050" y="946504"/>
          <a:ext cx="2545665" cy="49649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0260E-8784-8584-19F8-F330DE0A8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475" y="284176"/>
            <a:ext cx="7772400" cy="1508760"/>
          </a:xfrm>
        </p:spPr>
        <p:txBody>
          <a:bodyPr/>
          <a:lstStyle/>
          <a:p>
            <a:pPr algn="ctr"/>
            <a:r>
              <a:rPr lang="en-US" dirty="0">
                <a:latin typeface="Amasis MT Pro Black" panose="02040A04050005020304" pitchFamily="18" charset="0"/>
              </a:rPr>
              <a:t>demonstratives</a:t>
            </a:r>
          </a:p>
        </p:txBody>
      </p:sp>
      <p:pic>
        <p:nvPicPr>
          <p:cNvPr id="1026" name="Picture 2" descr="574 Teacher Sitting Floor Stock Vectors and Vector Art | Shutterstock">
            <a:extLst>
              <a:ext uri="{FF2B5EF4-FFF2-40B4-BE49-F238E27FC236}">
                <a16:creationId xmlns:a16="http://schemas.microsoft.com/office/drawing/2014/main" id="{91B5C7A9-A69B-2FF2-0132-4D1C6EB07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96" y="3019825"/>
            <a:ext cx="4375192" cy="245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 classroom scene with a teacher at the front and students sitting at their  desks | Premium AI-generated image">
            <a:extLst>
              <a:ext uri="{FF2B5EF4-FFF2-40B4-BE49-F238E27FC236}">
                <a16:creationId xmlns:a16="http://schemas.microsoft.com/office/drawing/2014/main" id="{B9B8F889-EE32-ECD1-C309-5A2A5D9D86E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113" y="3019825"/>
            <a:ext cx="4375192" cy="245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0179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>
                <a:latin typeface="Amasis MT Pro Black" panose="02040A04050005020304" pitchFamily="18" charset="0"/>
              </a:rPr>
              <a:t>Story Timeline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31520" y="2743200"/>
            <a:ext cx="1828800" cy="10972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t>Before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743200" y="2743200"/>
            <a:ext cx="1828800" cy="10972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t>Incident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754880" y="2743200"/>
            <a:ext cx="1828800" cy="10972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t>Treatment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766560" y="2743200"/>
            <a:ext cx="1828800" cy="109728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t>Now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E471017-3497-4F9F-A862-BA1016D13A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7BB245-1516-48B9-8C45-E83FC9BF66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648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62C5FF7-82FA-4981-A20D-264C4BBF1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24216"/>
            <a:ext cx="5657850" cy="17381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353" y="2338928"/>
            <a:ext cx="4504947" cy="150876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Amasis MT Pro Black" panose="02040A04050005020304" pitchFamily="18" charset="0"/>
              </a:rPr>
              <a:t>What Works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EC53790-1588-4E05-BE1D-7114795A86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9897285"/>
              </p:ext>
            </p:extLst>
          </p:nvPr>
        </p:nvGraphicFramePr>
        <p:xfrm>
          <a:off x="6115050" y="927809"/>
          <a:ext cx="2545665" cy="49649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E471017-3497-4F9F-A862-BA1016D13A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7BB245-1516-48B9-8C45-E83FC9BF66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648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62C5FF7-82FA-4981-A20D-264C4BBF1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24216"/>
            <a:ext cx="5657850" cy="17381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353" y="2338928"/>
            <a:ext cx="4504947" cy="150876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Amasis MT Pro Black" panose="02040A04050005020304" pitchFamily="18" charset="0"/>
              </a:rPr>
              <a:t>Closing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25BB257-7259-0233-BD95-7075E887D8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5027997"/>
              </p:ext>
            </p:extLst>
          </p:nvPr>
        </p:nvGraphicFramePr>
        <p:xfrm>
          <a:off x="6115050" y="927809"/>
          <a:ext cx="2734310" cy="49649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60593" y="2856307"/>
            <a:ext cx="903199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4000" b="1"/>
            </a:pPr>
            <a:r>
              <a:t>Every day she walks into that classroom,</a:t>
            </a:r>
            <a:br/>
            <a:r>
              <a:t>she’s reminded what she lost.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3E75778-8865-451E-A418-58B337FE5B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132" y="2059012"/>
            <a:ext cx="9146750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B3A732-BD30-43B3-B22F-86F9419075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5978F0-8D3C-4B12-B071-F1254173E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71600"/>
            <a:ext cx="9144000" cy="411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19" y="1693334"/>
            <a:ext cx="6615899" cy="34713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  <a:defRPr sz="4000" b="1"/>
            </a:pPr>
            <a:r>
              <a:rPr lang="en-US" sz="7000" spc="150" dirty="0">
                <a:latin typeface="Amasis MT Pro Black" panose="02040A04050005020304" pitchFamily="18" charset="0"/>
              </a:rPr>
              <a:t>Same case. Different value.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B972422-B794-4FA8-BCC6-BAF6938A1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0" y="1325880"/>
            <a:ext cx="2317078" cy="4206240"/>
          </a:xfrm>
        </p:spPr>
        <p:txBody>
          <a:bodyPr>
            <a:normAutofit/>
          </a:bodyPr>
          <a:lstStyle/>
          <a:p>
            <a:pPr algn="r"/>
            <a:r>
              <a:rPr lang="en-US" sz="2800" dirty="0">
                <a:solidFill>
                  <a:schemeClr val="tx2"/>
                </a:solidFill>
                <a:latin typeface="Amasis MT Pro Black" panose="02040A04050005020304" pitchFamily="18" charset="0"/>
              </a:rPr>
              <a:t>Why This Works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DE9E2B-5611-49C8-862E-AD4D43A8A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6751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296EC4F-8732-481B-94CB-C98E4EF29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4951" y="1836869"/>
            <a:ext cx="0" cy="3184263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6251" y="1126067"/>
            <a:ext cx="4953998" cy="4605866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No catastrophic crutch</a:t>
            </a:r>
          </a:p>
          <a:p>
            <a:r>
              <a:rPr lang="en-US" sz="2000" dirty="0">
                <a:solidFill>
                  <a:schemeClr val="tx2"/>
                </a:solidFill>
              </a:rPr>
              <a:t>Human story</a:t>
            </a:r>
          </a:p>
          <a:p>
            <a:r>
              <a:rPr lang="en-US" sz="2000" dirty="0">
                <a:solidFill>
                  <a:schemeClr val="tx2"/>
                </a:solidFill>
              </a:rPr>
              <a:t>Relatable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9C7155-1644-4C60-B0B5-32B1800D6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75400"/>
            <a:ext cx="9146751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3E75778-8865-451E-A418-58B337FE5B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132" y="2059012"/>
            <a:ext cx="9146750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E957058-57AD-46A9-BAE9-7145CB350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9143999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8877" y="1244205"/>
            <a:ext cx="5269772" cy="436959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  <a:defRPr sz="4000" b="1"/>
            </a:pPr>
            <a:r>
              <a:rPr lang="en-US" sz="4400" spc="150">
                <a:solidFill>
                  <a:schemeClr val="tx1"/>
                </a:solidFill>
                <a:latin typeface="Amasis MT Pro Black"/>
              </a:rPr>
              <a:t>Built from first conversation</a:t>
            </a:r>
            <a:br>
              <a:rPr lang="en-US" sz="4400" spc="150">
                <a:latin typeface="Amasis MT Pro Black" panose="02040A04050005020304" pitchFamily="18" charset="0"/>
              </a:rPr>
            </a:br>
            <a:r>
              <a:rPr lang="en-US" sz="4400" spc="150">
                <a:solidFill>
                  <a:schemeClr val="tx1"/>
                </a:solidFill>
                <a:latin typeface="Amasis MT Pro Black"/>
              </a:rPr>
              <a:t>to final word.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6D86F0-98E0-4468-9315-41BF7B0F2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50616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74FAB3-E3BB-4F3C-A0C1-7FFE69BA3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39496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189" y="284176"/>
            <a:ext cx="7338060" cy="1508760"/>
          </a:xfrm>
        </p:spPr>
        <p:txBody>
          <a:bodyPr>
            <a:normAutofit/>
          </a:bodyPr>
          <a:lstStyle/>
          <a:p>
            <a:r>
              <a:rPr dirty="0">
                <a:latin typeface="Amasis MT Pro Black" panose="02040A04050005020304" pitchFamily="18" charset="0"/>
              </a:rPr>
              <a:t>Roadmap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C3145B0C-A723-0CC2-2612-8AABF8B9FD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9115838"/>
              </p:ext>
            </p:extLst>
          </p:nvPr>
        </p:nvGraphicFramePr>
        <p:xfrm>
          <a:off x="902493" y="2476595"/>
          <a:ext cx="7337823" cy="3416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3E75778-8865-451E-A418-58B337FE5B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132" y="2059012"/>
            <a:ext cx="9146750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6D1D399-BF36-47E7-B5BF-5362EEE20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31F876-DD64-45F5-9D2F-5B0329068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21879"/>
            <a:ext cx="9144000" cy="8142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163" y="3182748"/>
            <a:ext cx="8603674" cy="49250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0000"/>
              </a:lnSpc>
              <a:defRPr sz="4000" b="1"/>
            </a:pPr>
            <a:r>
              <a:rPr lang="en-US" sz="2400" spc="150"/>
              <a:t>At intake—would you have seen the value?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A7695ED-335C-4D08-AA65-0EDC2730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3657600"/>
            <a:ext cx="9141714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19" y="3794760"/>
            <a:ext cx="8603674" cy="1739347"/>
          </a:xfrm>
        </p:spPr>
        <p:txBody>
          <a:bodyPr>
            <a:normAutofit/>
          </a:bodyPr>
          <a:lstStyle/>
          <a:p>
            <a:r>
              <a:t>Q&amp;A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5566518"/>
            <a:ext cx="6858000" cy="838437"/>
          </a:xfrm>
        </p:spPr>
        <p:txBody>
          <a:bodyPr>
            <a:normAutofit/>
          </a:bodyPr>
          <a:lstStyle/>
          <a:p>
            <a:r>
              <a:t>Thank you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DC5853-7661-FD71-8C2D-D6B27BC0AA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86" b="37789"/>
          <a:stretch>
            <a:fillRect/>
          </a:stretch>
        </p:blipFill>
        <p:spPr>
          <a:xfrm>
            <a:off x="0" y="-16195"/>
            <a:ext cx="9143980" cy="36575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>
                <a:latin typeface="Amasis MT Pro Black" panose="02040A04050005020304" pitchFamily="18" charset="0"/>
              </a:rPr>
              <a:t>Case Snapshot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Sarah Mitchell</a:t>
            </a:r>
            <a:r>
              <a:rPr lang="en-US" dirty="0"/>
              <a:t> (</a:t>
            </a:r>
            <a:r>
              <a:rPr dirty="0"/>
              <a:t>42 </a:t>
            </a:r>
            <a:r>
              <a:rPr lang="en-US" dirty="0"/>
              <a:t>)</a:t>
            </a:r>
          </a:p>
          <a:p>
            <a:r>
              <a:rPr lang="en-US" dirty="0"/>
              <a:t>Elementary school </a:t>
            </a:r>
            <a:r>
              <a:rPr dirty="0"/>
              <a:t>teacher</a:t>
            </a:r>
          </a:p>
          <a:p>
            <a:r>
              <a:rPr dirty="0"/>
              <a:t>Rear-end</a:t>
            </a:r>
            <a:r>
              <a:rPr lang="en-US" dirty="0"/>
              <a:t>ed</a:t>
            </a:r>
            <a:r>
              <a:rPr dirty="0"/>
              <a:t> </a:t>
            </a:r>
            <a:r>
              <a:rPr lang="en-US" dirty="0"/>
              <a:t>at a red light / low speed collision (admitted liability)</a:t>
            </a:r>
          </a:p>
          <a:p>
            <a:r>
              <a:rPr lang="en-US" dirty="0"/>
              <a:t>Injuries:  Whiplash / Cervical spine injury → chronic pain, limited range of motion, headaches</a:t>
            </a:r>
            <a:endParaRPr dirty="0"/>
          </a:p>
          <a:p>
            <a:r>
              <a:rPr dirty="0"/>
              <a:t>$85k medical</a:t>
            </a:r>
            <a:r>
              <a:rPr lang="en-US" dirty="0"/>
              <a:t> bills</a:t>
            </a:r>
            <a:endParaRPr dirty="0"/>
          </a:p>
          <a:p>
            <a:r>
              <a:rPr lang="en-US" dirty="0"/>
              <a:t>Defense Positions: “Soft tissue, improved, back to work = modest value”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3E75778-8865-451E-A418-58B337FE5B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132" y="2059012"/>
            <a:ext cx="9146750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B3A732-BD30-43B3-B22F-86F9419075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5978F0-8D3C-4B12-B071-F1254173E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71600"/>
            <a:ext cx="9144000" cy="411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19" y="1693334"/>
            <a:ext cx="8412481" cy="34713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  <a:defRPr sz="4000" b="1"/>
            </a:pPr>
            <a:r>
              <a:rPr lang="en-US" sz="7000" i="1" spc="150" dirty="0"/>
              <a:t>What is this case really worth?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>
                <a:latin typeface="Amasis MT Pro Black" panose="02040A04050005020304" pitchFamily="18" charset="0"/>
              </a:rPr>
              <a:t>Case Value Contrast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640080" y="1828800"/>
            <a:ext cx="3749039" cy="27432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sz="2400" dirty="0"/>
              <a:t>Baseline</a:t>
            </a:r>
          </a:p>
          <a:p>
            <a:r>
              <a:rPr sz="2400" dirty="0"/>
              <a:t>$150k–$250k</a:t>
            </a:r>
          </a:p>
          <a:p>
            <a:r>
              <a:rPr sz="2400" dirty="0"/>
              <a:t>Medical-driven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663440" y="1828800"/>
            <a:ext cx="3749039" cy="2743200"/>
          </a:xfrm>
          <a:prstGeom prst="roundRect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sz="2400" dirty="0"/>
              <a:t>Verdict-Driven</a:t>
            </a:r>
          </a:p>
          <a:p>
            <a:r>
              <a:rPr sz="2400" dirty="0"/>
              <a:t>$750k+</a:t>
            </a:r>
          </a:p>
          <a:p>
            <a:r>
              <a:rPr sz="2400" dirty="0"/>
              <a:t>Story-driven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21227B1-1586-4CEF-A0F1-E3C7FFBD4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2059012"/>
            <a:ext cx="9141714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Picture 4" descr="Angle view of a white glass ceiling">
            <a:extLst>
              <a:ext uri="{FF2B5EF4-FFF2-40B4-BE49-F238E27FC236}">
                <a16:creationId xmlns:a16="http://schemas.microsoft.com/office/drawing/2014/main" id="{0BB9196C-C91B-6809-79DC-C87A4601F4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44" r="10590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D84F4E6-B3B1-40B7-A8C4-2D1683E6F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2059012"/>
            <a:ext cx="9141714" cy="1828800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19" y="2166364"/>
            <a:ext cx="8603674" cy="17393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0000"/>
              </a:lnSpc>
              <a:defRPr sz="4000" b="1"/>
            </a:pPr>
            <a:r>
              <a:rPr lang="en-US" sz="6000" spc="150">
                <a:solidFill>
                  <a:schemeClr val="tx1"/>
                </a:solidFill>
              </a:rPr>
              <a:t>The ceiling is set at intake.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B81D4B-A7B2-4B11-A131-E1B85DFEE4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3887812"/>
            <a:ext cx="9141714" cy="4572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03EC245-C9B2-41DB-AC99-41DB7FC14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006CB6-41D0-433B-A9A4-C3C0695FD1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5268" y="0"/>
            <a:ext cx="348873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B085380-27CE-4E71-AA77-81E6A0399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5268" y="2224216"/>
            <a:ext cx="3488732" cy="17381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7302" y="2338928"/>
            <a:ext cx="3101008" cy="1508760"/>
          </a:xfrm>
        </p:spPr>
        <p:txBody>
          <a:bodyPr>
            <a:normAutofit fontScale="90000"/>
          </a:bodyPr>
          <a:lstStyle/>
          <a:p>
            <a:r>
              <a:rPr lang="en-US" sz="3700" dirty="0">
                <a:solidFill>
                  <a:schemeClr val="tx2"/>
                </a:solidFill>
                <a:latin typeface="Amasis MT Pro Black" panose="02040A04050005020304" pitchFamily="18" charset="0"/>
              </a:rPr>
              <a:t>What Drives Value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DC9088E-E790-8D0D-C4E5-A66AFDC7B3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7666543"/>
              </p:ext>
            </p:extLst>
          </p:nvPr>
        </p:nvGraphicFramePr>
        <p:xfrm>
          <a:off x="723899" y="927809"/>
          <a:ext cx="4204745" cy="5011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Words>535</Words>
  <PresentationFormat>On-screen Show (4:3)</PresentationFormat>
  <Paragraphs>163</Paragraphs>
  <Slides>41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Amasis MT Pro Black</vt:lpstr>
      <vt:lpstr>Aptos</vt:lpstr>
      <vt:lpstr>Corbel</vt:lpstr>
      <vt:lpstr>Wingdings</vt:lpstr>
      <vt:lpstr>Banded</vt:lpstr>
      <vt:lpstr>PowerPoint Presentation</vt:lpstr>
      <vt:lpstr>Damages That Drive Verdicts</vt:lpstr>
      <vt:lpstr>Core Thesis</vt:lpstr>
      <vt:lpstr>Roadmap</vt:lpstr>
      <vt:lpstr>Case Snapshot</vt:lpstr>
      <vt:lpstr>What is this case really worth?</vt:lpstr>
      <vt:lpstr>Case Value Contrast</vt:lpstr>
      <vt:lpstr>The ceiling is set at intake.</vt:lpstr>
      <vt:lpstr>What Drives Value</vt:lpstr>
      <vt:lpstr>Would a juror care after 2 hours?</vt:lpstr>
      <vt:lpstr>Intake Framework</vt:lpstr>
      <vt:lpstr>What You Hear</vt:lpstr>
      <vt:lpstr>What You Discover</vt:lpstr>
      <vt:lpstr>Before vs After (Teacher)</vt:lpstr>
      <vt:lpstr>PowerPoint Presentation</vt:lpstr>
      <vt:lpstr>Build early or not at all.</vt:lpstr>
      <vt:lpstr>Damages Theory Memo</vt:lpstr>
      <vt:lpstr>Case Theme</vt:lpstr>
      <vt:lpstr>Client Development</vt:lpstr>
      <vt:lpstr>Depositions don’t lose cases— but they cap value.</vt:lpstr>
      <vt:lpstr>Taking Depositions</vt:lpstr>
      <vt:lpstr>Prep Plaintiff</vt:lpstr>
      <vt:lpstr>Bad vs Good Answer</vt:lpstr>
      <vt:lpstr>Defending</vt:lpstr>
      <vt:lpstr>Experts should amplify.  not explain.</vt:lpstr>
      <vt:lpstr>Choosing Experts</vt:lpstr>
      <vt:lpstr>Using Experts</vt:lpstr>
      <vt:lpstr>Expert Impact</vt:lpstr>
      <vt:lpstr>PowerPoint Presentation</vt:lpstr>
      <vt:lpstr>Themes</vt:lpstr>
      <vt:lpstr>Witness Order</vt:lpstr>
      <vt:lpstr>demonstratives</vt:lpstr>
      <vt:lpstr>Story Timeline</vt:lpstr>
      <vt:lpstr>What Works</vt:lpstr>
      <vt:lpstr>Closing</vt:lpstr>
      <vt:lpstr>PowerPoint Presentation</vt:lpstr>
      <vt:lpstr>Same case. Different value.</vt:lpstr>
      <vt:lpstr>Why This Works</vt:lpstr>
      <vt:lpstr>Built from first conversation to final word.</vt:lpstr>
      <vt:lpstr>At intake—would you have seen the value?</vt:lpstr>
      <vt:lpstr>Q&amp;A</vt:lpstr>
    </vt:vector>
  </TitlesOfParts>
  <Manager/>
  <Company/>
  <LinksUpToDate>false</LinksUpToDate>
  <SharedDoc>false</SharedDoc>
  <HyperlinkBase/>
  <HyperlinksChanged>false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cp:keywords/>
  <dc:description/>
  <cp:revision>1</cp:revision>
  <cp:category/>
</cp:coreProperties>
</file>